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comments/comment1.xml" ContentType="application/vnd.openxmlformats-officedocument.presentationml.comments+xml"/>
  <Override PartName="/ppt/diagrams/colors1.xml" ContentType="application/vnd.openxmlformats-officedocument.drawingml.diagramColors+xml"/>
  <Override PartName="/ppt/diagrams/data1.xml" ContentType="application/vnd.openxmlformats-officedocument.drawingml.diagramData+xml"/>
  <Override PartName="/ppt/diagrams/drawing1.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39"/>
  </p:handoutMasterIdLst>
  <p:sldIdLst>
    <p:sldId id="280" r:id="rId3"/>
    <p:sldId id="297" r:id="rId5"/>
    <p:sldId id="468" r:id="rId6"/>
    <p:sldId id="573" r:id="rId7"/>
    <p:sldId id="577" r:id="rId8"/>
    <p:sldId id="503" r:id="rId9"/>
    <p:sldId id="569" r:id="rId10"/>
    <p:sldId id="570" r:id="rId11"/>
    <p:sldId id="508" r:id="rId12"/>
    <p:sldId id="578" r:id="rId13"/>
    <p:sldId id="521" r:id="rId14"/>
    <p:sldId id="525" r:id="rId15"/>
    <p:sldId id="368" r:id="rId16"/>
    <p:sldId id="284" r:id="rId17"/>
    <p:sldId id="528" r:id="rId18"/>
    <p:sldId id="571" r:id="rId19"/>
    <p:sldId id="346" r:id="rId20"/>
    <p:sldId id="535" r:id="rId21"/>
    <p:sldId id="454" r:id="rId22"/>
    <p:sldId id="367" r:id="rId23"/>
    <p:sldId id="537" r:id="rId24"/>
    <p:sldId id="538" r:id="rId25"/>
    <p:sldId id="536" r:id="rId26"/>
    <p:sldId id="395" r:id="rId27"/>
    <p:sldId id="539" r:id="rId28"/>
    <p:sldId id="530" r:id="rId29"/>
    <p:sldId id="417" r:id="rId30"/>
    <p:sldId id="418" r:id="rId31"/>
    <p:sldId id="419" r:id="rId32"/>
    <p:sldId id="420" r:id="rId33"/>
    <p:sldId id="369" r:id="rId34"/>
    <p:sldId id="342" r:id="rId35"/>
    <p:sldId id="341" r:id="rId36"/>
    <p:sldId id="350" r:id="rId37"/>
    <p:sldId id="442" r:id="rId38"/>
  </p:sldIdLst>
  <p:sldSz cx="12287250" cy="6911975"/>
  <p:notesSz cx="7103745" cy="10234295"/>
  <p:custDataLst>
    <p:tags r:id="rId44"/>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62" userDrawn="1">
          <p15:clr>
            <a:srgbClr val="A4A3A4"/>
          </p15:clr>
        </p15:guide>
        <p15:guide id="2" pos="3754"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istrator" initials="A" lastIdx="1" clrIdx="0"/>
  <p:cmAuthor id="2" name="oaadmin" initials="1" lastIdx="1" clrIdx="1"/>
  <p:cmAuthor id="3" name="123456" initials="1" lastIdx="1" clrIdx="2"/>
</p:cmAuthorLst>
</file>

<file path=ppt/presProps.xml><?xml version="1.0" encoding="utf-8"?>
<p:presentationPr xmlns:a="http://schemas.openxmlformats.org/drawingml/2006/main" xmlns:r="http://schemas.openxmlformats.org/officeDocument/2006/relationships" xmlns:p="http://schemas.openxmlformats.org/presentationml/2006/main">
  <p:showPr loop="1">
    <p:kiosk/>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70016"/>
    <a:srgbClr val="FF9493"/>
    <a:srgbClr val="FA7B67"/>
    <a:srgbClr val="FF7C7C"/>
    <a:srgbClr val="FFB9B9"/>
    <a:srgbClr val="FF7373"/>
    <a:srgbClr val="FA7E69"/>
    <a:srgbClr val="EA8068"/>
    <a:srgbClr val="E20415"/>
    <a:srgbClr val="FFE16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863" autoAdjust="0"/>
    <p:restoredTop sz="96730" autoAdjust="0"/>
  </p:normalViewPr>
  <p:slideViewPr>
    <p:cSldViewPr showGuides="1">
      <p:cViewPr>
        <p:scale>
          <a:sx n="100" d="100"/>
          <a:sy n="100" d="100"/>
        </p:scale>
        <p:origin x="240" y="-86"/>
      </p:cViewPr>
      <p:guideLst>
        <p:guide orient="horz" pos="2062"/>
        <p:guide pos="3754"/>
      </p:guideLst>
    </p:cSldViewPr>
  </p:slideViewPr>
  <p:notesTextViewPr>
    <p:cViewPr>
      <p:scale>
        <a:sx n="1" d="1"/>
        <a:sy n="1" d="1"/>
      </p:scale>
      <p:origin x="0" y="0"/>
    </p:cViewPr>
  </p:notesTextViewPr>
  <p:gridSpacing cx="72000" cy="720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4" Type="http://schemas.openxmlformats.org/officeDocument/2006/relationships/tags" Target="tags/tag350.xml"/><Relationship Id="rId43" Type="http://schemas.openxmlformats.org/officeDocument/2006/relationships/commentAuthors" Target="commentAuthors.xml"/><Relationship Id="rId42" Type="http://schemas.openxmlformats.org/officeDocument/2006/relationships/tableStyles" Target="tableStyles.xml"/><Relationship Id="rId41" Type="http://schemas.openxmlformats.org/officeDocument/2006/relationships/viewProps" Target="viewProps.xml"/><Relationship Id="rId40" Type="http://schemas.openxmlformats.org/officeDocument/2006/relationships/presProps" Target="presProps.xml"/><Relationship Id="rId4" Type="http://schemas.openxmlformats.org/officeDocument/2006/relationships/notesMaster" Target="notesMasters/notesMaster1.xml"/><Relationship Id="rId39" Type="http://schemas.openxmlformats.org/officeDocument/2006/relationships/handoutMaster" Target="handoutMasters/handoutMaster1.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omments/comment1.xml><?xml version="1.0" encoding="utf-8"?>
<p:cmLst xmlns:a="http://schemas.openxmlformats.org/drawingml/2006/main" xmlns:r="http://schemas.openxmlformats.org/officeDocument/2006/relationships" xmlns:p="http://schemas.openxmlformats.org/presentationml/2006/main">
  <p:cm authorId="3" dt="2022-11-07T17:16:33.482" idx="1">
    <p:pos x="7745" y="8"/>
    <p:text/>
  </p:cm>
</p:cmLst>
</file>

<file path=ppt/diagrams/colors1.xml><?xml version="1.0" encoding="utf-8"?>
<dgm:colorsDef xmlns:dgm="http://schemas.openxmlformats.org/drawingml/2006/diagram" xmlns:a="http://schemas.openxmlformats.org/drawingml/2006/main" uniqueId="urn:microsoft.com/office/officeart/2005/8/colors/accent2_2#1">
  <dgm:title val=""/>
  <dgm:desc val=""/>
  <dgm:catLst>
    <dgm:cat type="accent2" pri="11200"/>
  </dgm:catLst>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0FC154A4-C782-420E-82A9-508EB4696237}" type="doc">
      <dgm:prSet loTypeId="urn:microsoft.com/office/officeart/2005/8/layout/default#1" loCatId="list" qsTypeId="urn:microsoft.com/office/officeart/2005/8/quickstyle/3d1#1" qsCatId="3D" csTypeId="urn:microsoft.com/office/officeart/2005/8/colors/accent2_2#1" csCatId="accent2" phldr="1"/>
      <dgm:spPr/>
      <dgm:t>
        <a:bodyPr/>
        <a:lstStyle/>
        <a:p>
          <a:endParaRPr lang="zh-CN" altLang="en-US"/>
        </a:p>
      </dgm:t>
    </dgm:pt>
    <dgm:pt modelId="{EF666172-C05E-4F11-B49E-1CE854849138}">
      <dgm:prSet phldrT="[文本]" custT="1"/>
      <dgm:spPr>
        <a:solidFill>
          <a:schemeClr val="accent1"/>
        </a:solidFill>
      </dgm:spPr>
      <dgm:t>
        <a:bodyPr/>
        <a:lstStyle/>
        <a:p>
          <a:r>
            <a:rPr lang="zh-CN" altLang="en-US" sz="1600" b="1" dirty="0">
              <a:solidFill>
                <a:schemeClr val="tx1"/>
              </a:solidFill>
              <a:latin typeface="+mn-ea"/>
              <a:ea typeface="+mn-ea"/>
              <a:cs typeface="+mn-ea"/>
              <a:sym typeface="+mn-lt"/>
            </a:rPr>
            <a:t>以人民为中心</a:t>
          </a:r>
          <a:endParaRPr lang="zh-CN" altLang="en-US" sz="1600" b="1" dirty="0">
            <a:solidFill>
              <a:schemeClr val="tx1"/>
            </a:solidFill>
            <a:latin typeface="+mn-ea"/>
            <a:ea typeface="+mn-ea"/>
          </a:endParaRPr>
        </a:p>
      </dgm:t>
    </dgm:pt>
    <dgm:pt modelId="{7F44E42A-BF25-40BD-A149-CEA8081B281D}" cxnId="{B006C8AA-3C33-495C-8F73-9A1943E753F7}" type="parTrans">
      <dgm:prSet/>
      <dgm:spPr/>
      <dgm:t>
        <a:bodyPr/>
        <a:lstStyle/>
        <a:p>
          <a:endParaRPr lang="zh-CN" altLang="en-US"/>
        </a:p>
      </dgm:t>
    </dgm:pt>
    <dgm:pt modelId="{5284078B-DBE6-41A3-896A-6BA3383A9BC0}" cxnId="{B006C8AA-3C33-495C-8F73-9A1943E753F7}" type="sibTrans">
      <dgm:prSet/>
      <dgm:spPr/>
      <dgm:t>
        <a:bodyPr/>
        <a:lstStyle/>
        <a:p>
          <a:endParaRPr lang="zh-CN" altLang="en-US"/>
        </a:p>
      </dgm:t>
    </dgm:pt>
    <dgm:pt modelId="{6F5E5C09-7EA5-48A5-9C00-ACD2C61CE8FC}">
      <dgm:prSet phldrT="[文本]" custT="1"/>
      <dgm:spPr/>
      <dgm:t>
        <a:bodyPr/>
        <a:lstStyle/>
        <a:p>
          <a:r>
            <a:rPr lang="zh-CN" altLang="en-US" sz="1600" b="1" dirty="0">
              <a:solidFill>
                <a:schemeClr val="tx1"/>
              </a:solidFill>
              <a:latin typeface="+mn-ea"/>
              <a:ea typeface="+mn-ea"/>
              <a:cs typeface="+mn-ea"/>
              <a:sym typeface="+mn-lt"/>
            </a:rPr>
            <a:t>中国特色社会主义法治道路 </a:t>
          </a:r>
          <a:endParaRPr lang="zh-CN" altLang="en-US" sz="1600" b="1" dirty="0">
            <a:solidFill>
              <a:schemeClr val="tx1"/>
            </a:solidFill>
            <a:latin typeface="+mn-ea"/>
            <a:ea typeface="+mn-ea"/>
          </a:endParaRPr>
        </a:p>
      </dgm:t>
    </dgm:pt>
    <dgm:pt modelId="{5535C879-381C-4EBC-A3CB-5D0C4A47C752}" cxnId="{907EEFCA-BE0C-44E8-8E8A-D909C4B3F1CA}" type="parTrans">
      <dgm:prSet/>
      <dgm:spPr/>
      <dgm:t>
        <a:bodyPr/>
        <a:lstStyle/>
        <a:p>
          <a:endParaRPr lang="zh-CN" altLang="en-US"/>
        </a:p>
      </dgm:t>
    </dgm:pt>
    <dgm:pt modelId="{67BD9158-5065-4E16-99C8-BF2DC7E82746}" cxnId="{907EEFCA-BE0C-44E8-8E8A-D909C4B3F1CA}" type="sibTrans">
      <dgm:prSet/>
      <dgm:spPr/>
      <dgm:t>
        <a:bodyPr/>
        <a:lstStyle/>
        <a:p>
          <a:endParaRPr lang="zh-CN" altLang="en-US"/>
        </a:p>
      </dgm:t>
    </dgm:pt>
    <dgm:pt modelId="{BE6B5A1F-BB13-44F6-BB93-0130C07C6D11}">
      <dgm:prSet phldrT="[文本]" custT="1"/>
      <dgm:spPr>
        <a:solidFill>
          <a:schemeClr val="accent1"/>
        </a:solidFill>
      </dgm:spPr>
      <dgm:t>
        <a:bodyPr/>
        <a:lstStyle/>
        <a:p>
          <a:r>
            <a:rPr lang="zh-CN" altLang="en-US" sz="1600" b="1" dirty="0">
              <a:solidFill>
                <a:schemeClr val="tx1"/>
              </a:solidFill>
              <a:latin typeface="+mn-ea"/>
              <a:ea typeface="+mn-ea"/>
              <a:cs typeface="+mn-ea"/>
              <a:sym typeface="+mn-lt"/>
            </a:rPr>
            <a:t>依宪治国</a:t>
          </a:r>
          <a:endParaRPr lang="en-US" altLang="zh-CN" sz="1600" b="1" dirty="0">
            <a:solidFill>
              <a:schemeClr val="tx1"/>
            </a:solidFill>
            <a:latin typeface="+mn-ea"/>
            <a:ea typeface="+mn-ea"/>
            <a:cs typeface="+mn-ea"/>
            <a:sym typeface="+mn-lt"/>
          </a:endParaRPr>
        </a:p>
        <a:p>
          <a:r>
            <a:rPr lang="zh-CN" altLang="en-US" sz="1600" b="1" dirty="0">
              <a:solidFill>
                <a:schemeClr val="tx1"/>
              </a:solidFill>
              <a:latin typeface="+mn-ea"/>
              <a:ea typeface="+mn-ea"/>
              <a:cs typeface="+mn-ea"/>
              <a:sym typeface="+mn-lt"/>
            </a:rPr>
            <a:t>依宪执政</a:t>
          </a:r>
          <a:endParaRPr lang="zh-CN" altLang="en-US" sz="1600" b="1" dirty="0">
            <a:solidFill>
              <a:schemeClr val="tx1"/>
            </a:solidFill>
            <a:latin typeface="+mn-ea"/>
            <a:ea typeface="+mn-ea"/>
          </a:endParaRPr>
        </a:p>
      </dgm:t>
    </dgm:pt>
    <dgm:pt modelId="{C9DC4FE3-734F-478D-82B6-5B68A6E54AF4}" cxnId="{88D9FA60-855E-4ACE-B9DF-504BACFDC118}" type="parTrans">
      <dgm:prSet/>
      <dgm:spPr/>
      <dgm:t>
        <a:bodyPr/>
        <a:lstStyle/>
        <a:p>
          <a:endParaRPr lang="zh-CN" altLang="en-US"/>
        </a:p>
      </dgm:t>
    </dgm:pt>
    <dgm:pt modelId="{27956A68-E7A6-46D0-84B9-643E75DA9425}" cxnId="{88D9FA60-855E-4ACE-B9DF-504BACFDC118}" type="sibTrans">
      <dgm:prSet/>
      <dgm:spPr/>
      <dgm:t>
        <a:bodyPr/>
        <a:lstStyle/>
        <a:p>
          <a:endParaRPr lang="zh-CN" altLang="en-US"/>
        </a:p>
      </dgm:t>
    </dgm:pt>
    <dgm:pt modelId="{8714FB34-6694-4F5B-AF80-8C403536BE64}">
      <dgm:prSet phldrT="[文本]" custT="1"/>
      <dgm:spPr/>
      <dgm:t>
        <a:bodyPr/>
        <a:lstStyle/>
        <a:p>
          <a:r>
            <a:rPr lang="zh-CN" altLang="en-US" sz="1600" b="1" dirty="0">
              <a:solidFill>
                <a:schemeClr val="tx1"/>
              </a:solidFill>
              <a:latin typeface="+mn-ea"/>
              <a:ea typeface="+mn-ea"/>
              <a:cs typeface="+mn-ea"/>
              <a:sym typeface="+mn-lt"/>
            </a:rPr>
            <a:t>在法治轨道上推进</a:t>
          </a:r>
          <a:endParaRPr lang="en-US" altLang="zh-CN" sz="1600" b="1" dirty="0">
            <a:solidFill>
              <a:schemeClr val="tx1"/>
            </a:solidFill>
            <a:latin typeface="+mn-ea"/>
            <a:ea typeface="+mn-ea"/>
            <a:cs typeface="+mn-ea"/>
            <a:sym typeface="+mn-lt"/>
          </a:endParaRPr>
        </a:p>
        <a:p>
          <a:r>
            <a:rPr lang="zh-CN" altLang="en-US" sz="1600" b="1" dirty="0">
              <a:solidFill>
                <a:schemeClr val="tx1"/>
              </a:solidFill>
              <a:latin typeface="+mn-ea"/>
              <a:ea typeface="+mn-ea"/>
              <a:cs typeface="+mn-ea"/>
              <a:sym typeface="+mn-lt"/>
            </a:rPr>
            <a:t>国家治理体系和治理能力现代化 </a:t>
          </a:r>
          <a:endParaRPr lang="zh-CN" altLang="en-US" sz="1600" b="1" dirty="0">
            <a:solidFill>
              <a:schemeClr val="tx1"/>
            </a:solidFill>
            <a:latin typeface="+mn-ea"/>
            <a:ea typeface="+mn-ea"/>
          </a:endParaRPr>
        </a:p>
      </dgm:t>
    </dgm:pt>
    <dgm:pt modelId="{F8735C8B-723C-4D72-9567-2C430F851C57}" cxnId="{9BC43EAC-FE2D-4DA6-99CD-0DC23EA23C57}" type="parTrans">
      <dgm:prSet/>
      <dgm:spPr/>
      <dgm:t>
        <a:bodyPr/>
        <a:lstStyle/>
        <a:p>
          <a:endParaRPr lang="zh-CN" altLang="en-US"/>
        </a:p>
      </dgm:t>
    </dgm:pt>
    <dgm:pt modelId="{4EC5990E-484D-4D53-B224-E038B3A159FF}" cxnId="{9BC43EAC-FE2D-4DA6-99CD-0DC23EA23C57}" type="sibTrans">
      <dgm:prSet/>
      <dgm:spPr/>
      <dgm:t>
        <a:bodyPr/>
        <a:lstStyle/>
        <a:p>
          <a:endParaRPr lang="zh-CN" altLang="en-US"/>
        </a:p>
      </dgm:t>
    </dgm:pt>
    <dgm:pt modelId="{AB49061D-3CE9-478E-AE1F-277E1ACF7753}">
      <dgm:prSet phldrT="[文本]" custT="1"/>
      <dgm:spPr>
        <a:solidFill>
          <a:srgbClr val="FF9493"/>
        </a:solidFill>
      </dgm:spPr>
      <dgm:t>
        <a:bodyPr/>
        <a:lstStyle/>
        <a:p>
          <a:r>
            <a:rPr lang="zh-CN" altLang="en-US" sz="1600" b="1" dirty="0">
              <a:solidFill>
                <a:schemeClr val="tx1"/>
              </a:solidFill>
              <a:latin typeface="+mn-ea"/>
              <a:ea typeface="+mn-ea"/>
              <a:cs typeface="+mn-ea"/>
              <a:sym typeface="+mn-lt"/>
            </a:rPr>
            <a:t>建设德才兼备的高素质法治工作队伍</a:t>
          </a:r>
          <a:endParaRPr lang="zh-CN" altLang="en-US" sz="1600" b="1" dirty="0">
            <a:solidFill>
              <a:schemeClr val="tx1"/>
            </a:solidFill>
            <a:latin typeface="+mn-ea"/>
            <a:ea typeface="+mn-ea"/>
          </a:endParaRPr>
        </a:p>
      </dgm:t>
    </dgm:pt>
    <dgm:pt modelId="{76078F6C-C3F1-4108-8616-25162459769D}" cxnId="{BC69B9E3-833A-434E-9D70-25C476DA941D}" type="parTrans">
      <dgm:prSet/>
      <dgm:spPr/>
      <dgm:t>
        <a:bodyPr/>
        <a:lstStyle/>
        <a:p>
          <a:endParaRPr lang="zh-CN" altLang="en-US"/>
        </a:p>
      </dgm:t>
    </dgm:pt>
    <dgm:pt modelId="{235A24B5-5074-4C5C-AD67-9638381B9EF7}" cxnId="{BC69B9E3-833A-434E-9D70-25C476DA941D}" type="sibTrans">
      <dgm:prSet/>
      <dgm:spPr/>
      <dgm:t>
        <a:bodyPr/>
        <a:lstStyle/>
        <a:p>
          <a:endParaRPr lang="zh-CN" altLang="en-US"/>
        </a:p>
      </dgm:t>
    </dgm:pt>
    <dgm:pt modelId="{3DFD3E19-148A-4E5F-8449-A69440011025}">
      <dgm:prSet phldrT="[文本]" custT="1"/>
      <dgm:spPr>
        <a:solidFill>
          <a:schemeClr val="accent6"/>
        </a:solidFill>
      </dgm:spPr>
      <dgm:t>
        <a:bodyPr/>
        <a:lstStyle/>
        <a:p>
          <a:r>
            <a:rPr lang="zh-CN" altLang="en-US" sz="1600" b="1" dirty="0">
              <a:solidFill>
                <a:schemeClr val="tx1"/>
              </a:solidFill>
              <a:latin typeface="+mn-ea"/>
              <a:ea typeface="+mn-ea"/>
              <a:cs typeface="+mn-ea"/>
              <a:sym typeface="+mn-lt"/>
            </a:rPr>
            <a:t>建设中国特色社会</a:t>
          </a:r>
          <a:endParaRPr lang="en-US" altLang="zh-CN" sz="1600" b="1" dirty="0">
            <a:solidFill>
              <a:schemeClr val="tx1"/>
            </a:solidFill>
            <a:latin typeface="+mn-ea"/>
            <a:ea typeface="+mn-ea"/>
            <a:cs typeface="+mn-ea"/>
            <a:sym typeface="+mn-lt"/>
          </a:endParaRPr>
        </a:p>
        <a:p>
          <a:r>
            <a:rPr lang="zh-CN" altLang="en-US" sz="1600" b="1" dirty="0">
              <a:solidFill>
                <a:schemeClr val="tx1"/>
              </a:solidFill>
              <a:latin typeface="+mn-ea"/>
              <a:ea typeface="+mn-ea"/>
              <a:cs typeface="+mn-ea"/>
              <a:sym typeface="+mn-lt"/>
            </a:rPr>
            <a:t>主义法治体系</a:t>
          </a:r>
          <a:endParaRPr lang="zh-CN" altLang="en-US" sz="1600" b="1" dirty="0">
            <a:solidFill>
              <a:schemeClr val="tx1"/>
            </a:solidFill>
            <a:latin typeface="+mn-ea"/>
            <a:ea typeface="+mn-ea"/>
          </a:endParaRPr>
        </a:p>
      </dgm:t>
    </dgm:pt>
    <dgm:pt modelId="{7A2AA9DC-3F54-439C-B9D6-E42DEAB4A2C4}" cxnId="{DF062C99-16EC-4F92-8A2D-23E49C0B2703}" type="parTrans">
      <dgm:prSet/>
      <dgm:spPr/>
      <dgm:t>
        <a:bodyPr/>
        <a:lstStyle/>
        <a:p>
          <a:endParaRPr lang="zh-CN" altLang="en-US"/>
        </a:p>
      </dgm:t>
    </dgm:pt>
    <dgm:pt modelId="{B51C9C99-2D2F-4C95-A903-99F340F7DEA3}" cxnId="{DF062C99-16EC-4F92-8A2D-23E49C0B2703}" type="sibTrans">
      <dgm:prSet/>
      <dgm:spPr/>
      <dgm:t>
        <a:bodyPr/>
        <a:lstStyle/>
        <a:p>
          <a:endParaRPr lang="zh-CN" altLang="en-US"/>
        </a:p>
      </dgm:t>
    </dgm:pt>
    <dgm:pt modelId="{6C21B999-AAE0-4FA0-883D-7BD64DCCA7B1}">
      <dgm:prSet phldrT="[文本]" custT="1"/>
      <dgm:spPr/>
      <dgm:t>
        <a:bodyPr/>
        <a:lstStyle/>
        <a:p>
          <a:r>
            <a:rPr lang="zh-CN" altLang="en-US" sz="1600" b="1" dirty="0">
              <a:solidFill>
                <a:schemeClr val="tx1"/>
              </a:solidFill>
              <a:latin typeface="+mn-ea"/>
              <a:ea typeface="+mn-ea"/>
              <a:cs typeface="+mn-ea"/>
              <a:sym typeface="+mn-lt"/>
            </a:rPr>
            <a:t>依法治国、依法执政、依法行政</a:t>
          </a:r>
          <a:endParaRPr lang="en-US" altLang="zh-CN" sz="1600" b="1" dirty="0">
            <a:solidFill>
              <a:schemeClr val="tx1"/>
            </a:solidFill>
            <a:latin typeface="+mn-ea"/>
            <a:ea typeface="+mn-ea"/>
            <a:cs typeface="+mn-ea"/>
            <a:sym typeface="+mn-lt"/>
          </a:endParaRPr>
        </a:p>
        <a:p>
          <a:r>
            <a:rPr lang="zh-CN" altLang="en-US" sz="1600" b="1" dirty="0">
              <a:solidFill>
                <a:schemeClr val="tx1"/>
              </a:solidFill>
              <a:latin typeface="+mn-ea"/>
              <a:ea typeface="+mn-ea"/>
              <a:cs typeface="+mn-ea"/>
              <a:sym typeface="+mn-lt"/>
            </a:rPr>
            <a:t>法治国家、法治政府、法治社会</a:t>
          </a:r>
          <a:endParaRPr lang="zh-CN" altLang="en-US" sz="1600" b="1" dirty="0">
            <a:solidFill>
              <a:schemeClr val="tx1"/>
            </a:solidFill>
            <a:latin typeface="+mn-ea"/>
            <a:ea typeface="+mn-ea"/>
          </a:endParaRPr>
        </a:p>
      </dgm:t>
    </dgm:pt>
    <dgm:pt modelId="{0BE78FBD-9AA7-4B0E-96F6-D135375BBA76}" cxnId="{057F7B52-826B-4F9A-A77B-F0A18EB0918F}" type="parTrans">
      <dgm:prSet/>
      <dgm:spPr/>
      <dgm:t>
        <a:bodyPr/>
        <a:lstStyle/>
        <a:p>
          <a:endParaRPr lang="zh-CN" altLang="en-US"/>
        </a:p>
      </dgm:t>
    </dgm:pt>
    <dgm:pt modelId="{54A14B15-AC90-48C3-B12B-FE721B432C70}" cxnId="{057F7B52-826B-4F9A-A77B-F0A18EB0918F}" type="sibTrans">
      <dgm:prSet/>
      <dgm:spPr/>
      <dgm:t>
        <a:bodyPr/>
        <a:lstStyle/>
        <a:p>
          <a:endParaRPr lang="zh-CN" altLang="en-US"/>
        </a:p>
      </dgm:t>
    </dgm:pt>
    <dgm:pt modelId="{6069B77A-A3A7-452A-91A6-4C6845C25089}">
      <dgm:prSet phldrT="[文本]" custT="1"/>
      <dgm:spPr>
        <a:solidFill>
          <a:schemeClr val="accent2"/>
        </a:solidFill>
      </dgm:spPr>
      <dgm:t>
        <a:bodyPr/>
        <a:lstStyle/>
        <a:p>
          <a:r>
            <a:rPr lang="zh-CN" altLang="en-US" sz="1600" b="1" dirty="0">
              <a:solidFill>
                <a:schemeClr val="tx1"/>
              </a:solidFill>
              <a:latin typeface="+mn-ea"/>
              <a:ea typeface="+mn-ea"/>
              <a:cs typeface="+mn-ea"/>
              <a:sym typeface="+mn-lt"/>
            </a:rPr>
            <a:t>  科学立法、严格执法</a:t>
          </a:r>
        </a:p>
        <a:p>
          <a:r>
            <a:rPr lang="zh-CN" altLang="en-US" sz="1600" b="1" dirty="0">
              <a:solidFill>
                <a:schemeClr val="tx1"/>
              </a:solidFill>
              <a:latin typeface="+mn-ea"/>
              <a:ea typeface="+mn-ea"/>
              <a:cs typeface="+mn-ea"/>
              <a:sym typeface="+mn-lt"/>
            </a:rPr>
            <a:t>  公正司法、全民守法</a:t>
          </a:r>
          <a:endParaRPr lang="zh-CN" altLang="en-US" sz="1600" b="1" dirty="0">
            <a:solidFill>
              <a:schemeClr val="tx1"/>
            </a:solidFill>
            <a:latin typeface="+mn-ea"/>
            <a:ea typeface="+mn-ea"/>
          </a:endParaRPr>
        </a:p>
      </dgm:t>
    </dgm:pt>
    <dgm:pt modelId="{A8155461-3193-4C32-A152-099CAC8F12AA}" cxnId="{AF2115A5-1179-4D34-9D76-28F05F1C3579}" type="parTrans">
      <dgm:prSet/>
      <dgm:spPr/>
      <dgm:t>
        <a:bodyPr/>
        <a:lstStyle/>
        <a:p>
          <a:endParaRPr lang="zh-CN" altLang="en-US"/>
        </a:p>
      </dgm:t>
    </dgm:pt>
    <dgm:pt modelId="{EDB6D0A2-2B80-4643-8D25-A9278A999D69}" cxnId="{AF2115A5-1179-4D34-9D76-28F05F1C3579}" type="sibTrans">
      <dgm:prSet/>
      <dgm:spPr/>
      <dgm:t>
        <a:bodyPr/>
        <a:lstStyle/>
        <a:p>
          <a:endParaRPr lang="zh-CN" altLang="en-US"/>
        </a:p>
      </dgm:t>
    </dgm:pt>
    <dgm:pt modelId="{9B608F16-0DF2-4637-9037-8072E7FA1D0F}">
      <dgm:prSet phldrT="[文本]" custT="1"/>
      <dgm:spPr>
        <a:solidFill>
          <a:schemeClr val="accent6"/>
        </a:solidFill>
      </dgm:spPr>
      <dgm:t>
        <a:bodyPr/>
        <a:lstStyle/>
        <a:p>
          <a:r>
            <a:rPr lang="zh-CN" altLang="en-US" sz="1600" b="1" dirty="0">
              <a:solidFill>
                <a:schemeClr val="tx1"/>
              </a:solidFill>
              <a:latin typeface="+mn-ea"/>
              <a:ea typeface="+mn-ea"/>
              <a:cs typeface="+mn-ea"/>
              <a:sym typeface="+mn-lt"/>
            </a:rPr>
            <a:t>统筹推进国内和</a:t>
          </a:r>
          <a:endParaRPr lang="en-US" altLang="zh-CN" sz="1600" b="1" dirty="0">
            <a:solidFill>
              <a:schemeClr val="tx1"/>
            </a:solidFill>
            <a:latin typeface="+mn-ea"/>
            <a:ea typeface="+mn-ea"/>
            <a:cs typeface="+mn-ea"/>
            <a:sym typeface="+mn-lt"/>
          </a:endParaRPr>
        </a:p>
        <a:p>
          <a:r>
            <a:rPr lang="zh-CN" altLang="en-US" sz="1600" b="1" dirty="0">
              <a:solidFill>
                <a:schemeClr val="tx1"/>
              </a:solidFill>
              <a:latin typeface="+mn-ea"/>
              <a:ea typeface="+mn-ea"/>
              <a:cs typeface="+mn-ea"/>
              <a:sym typeface="+mn-lt"/>
            </a:rPr>
            <a:t>涉外法治</a:t>
          </a:r>
          <a:r>
            <a:rPr lang="en-US" altLang="zh-CN" sz="1600" b="1" dirty="0">
              <a:solidFill>
                <a:schemeClr val="tx1"/>
              </a:solidFill>
              <a:latin typeface="+mn-ea"/>
              <a:ea typeface="+mn-ea"/>
              <a:cs typeface="+mn-ea"/>
              <a:sym typeface="+mn-lt"/>
            </a:rPr>
            <a:t> </a:t>
          </a:r>
          <a:endParaRPr lang="zh-CN" altLang="en-US" sz="1600" b="1" dirty="0">
            <a:solidFill>
              <a:schemeClr val="tx1"/>
            </a:solidFill>
            <a:latin typeface="+mn-ea"/>
            <a:ea typeface="+mn-ea"/>
          </a:endParaRPr>
        </a:p>
      </dgm:t>
    </dgm:pt>
    <dgm:pt modelId="{4B2F19AA-188A-4939-BCC5-A9871166ABC7}" cxnId="{59603410-284F-485B-A2D0-4E58468D2FF8}" type="parTrans">
      <dgm:prSet/>
      <dgm:spPr/>
      <dgm:t>
        <a:bodyPr/>
        <a:lstStyle/>
        <a:p>
          <a:endParaRPr lang="zh-CN" altLang="en-US"/>
        </a:p>
      </dgm:t>
    </dgm:pt>
    <dgm:pt modelId="{1F237742-BBA9-4A02-BF17-75707B913059}" cxnId="{59603410-284F-485B-A2D0-4E58468D2FF8}" type="sibTrans">
      <dgm:prSet/>
      <dgm:spPr/>
      <dgm:t>
        <a:bodyPr/>
        <a:lstStyle/>
        <a:p>
          <a:endParaRPr lang="zh-CN" altLang="en-US"/>
        </a:p>
      </dgm:t>
    </dgm:pt>
    <dgm:pt modelId="{0EEB16A8-8B41-4843-A1E5-BEF43E5FB2F9}">
      <dgm:prSet phldrT="[文本]" custT="1"/>
      <dgm:spPr>
        <a:solidFill>
          <a:srgbClr val="FF9493"/>
        </a:solidFill>
      </dgm:spPr>
      <dgm:t>
        <a:bodyPr/>
        <a:lstStyle/>
        <a:p>
          <a:r>
            <a:rPr lang="zh-CN" altLang="en-US" sz="1600" b="1" dirty="0">
              <a:solidFill>
                <a:schemeClr val="tx1"/>
              </a:solidFill>
              <a:latin typeface="+mn-ea"/>
              <a:ea typeface="+mn-ea"/>
              <a:cs typeface="+mn-ea"/>
              <a:sym typeface="+mn-lt"/>
            </a:rPr>
            <a:t>抓住领导干部这一</a:t>
          </a:r>
          <a:endParaRPr lang="en-US" altLang="zh-CN" sz="1600" b="1" dirty="0">
            <a:solidFill>
              <a:schemeClr val="tx1"/>
            </a:solidFill>
            <a:latin typeface="+mn-ea"/>
            <a:ea typeface="+mn-ea"/>
            <a:cs typeface="+mn-ea"/>
            <a:sym typeface="+mn-lt"/>
          </a:endParaRPr>
        </a:p>
        <a:p>
          <a:r>
            <a:rPr lang="zh-CN" altLang="en-US" sz="1600" b="1" dirty="0">
              <a:solidFill>
                <a:schemeClr val="tx1"/>
              </a:solidFill>
              <a:latin typeface="+mn-ea"/>
              <a:ea typeface="+mn-ea"/>
              <a:cs typeface="+mn-ea"/>
              <a:sym typeface="+mn-lt"/>
            </a:rPr>
            <a:t>“关键少数”</a:t>
          </a:r>
          <a:endParaRPr lang="zh-CN" altLang="en-US" sz="1600" b="1" dirty="0">
            <a:solidFill>
              <a:schemeClr val="tx1"/>
            </a:solidFill>
            <a:latin typeface="+mn-ea"/>
            <a:ea typeface="+mn-ea"/>
          </a:endParaRPr>
        </a:p>
      </dgm:t>
    </dgm:pt>
    <dgm:pt modelId="{B8919C63-0883-4BF5-8315-1DB8EE2A0C33}" cxnId="{DB1A5625-6360-4BEA-8CC3-98497833B49D}" type="parTrans">
      <dgm:prSet/>
      <dgm:spPr/>
      <dgm:t>
        <a:bodyPr/>
        <a:lstStyle/>
        <a:p>
          <a:endParaRPr lang="zh-CN" altLang="en-US"/>
        </a:p>
      </dgm:t>
    </dgm:pt>
    <dgm:pt modelId="{FE9ACD31-5C73-41F1-A369-FA53B6261625}" cxnId="{DB1A5625-6360-4BEA-8CC3-98497833B49D}" type="sibTrans">
      <dgm:prSet/>
      <dgm:spPr/>
      <dgm:t>
        <a:bodyPr/>
        <a:lstStyle/>
        <a:p>
          <a:endParaRPr lang="zh-CN" altLang="en-US"/>
        </a:p>
      </dgm:t>
    </dgm:pt>
    <dgm:pt modelId="{675E645A-1B6D-4C88-BC92-29496BC9EEFD}">
      <dgm:prSet phldrT="[文本]" custT="1"/>
      <dgm:spPr/>
      <dgm:t>
        <a:bodyPr/>
        <a:lstStyle/>
        <a:p>
          <a:r>
            <a:rPr lang="zh-CN" altLang="en-US" sz="1600" b="1" dirty="0">
              <a:solidFill>
                <a:schemeClr val="tx1"/>
              </a:solidFill>
              <a:latin typeface="+mn-ea"/>
              <a:ea typeface="+mn-ea"/>
            </a:rPr>
            <a:t>党的领导</a:t>
          </a:r>
        </a:p>
      </dgm:t>
    </dgm:pt>
    <dgm:pt modelId="{B87553B0-3EA9-4BF2-AEDA-AB2B511DB0B2}" cxnId="{178B1BA7-51F7-43A2-8C60-84DD329CAB1E}" type="parTrans">
      <dgm:prSet/>
      <dgm:spPr/>
      <dgm:t>
        <a:bodyPr/>
        <a:lstStyle/>
        <a:p>
          <a:endParaRPr lang="zh-CN" altLang="en-US"/>
        </a:p>
      </dgm:t>
    </dgm:pt>
    <dgm:pt modelId="{A30EBEDA-740D-4507-AC3F-E6BC981E8BE4}" cxnId="{178B1BA7-51F7-43A2-8C60-84DD329CAB1E}" type="sibTrans">
      <dgm:prSet/>
      <dgm:spPr/>
      <dgm:t>
        <a:bodyPr/>
        <a:lstStyle/>
        <a:p>
          <a:endParaRPr lang="zh-CN" altLang="en-US"/>
        </a:p>
      </dgm:t>
    </dgm:pt>
    <dgm:pt modelId="{C259D0F0-9177-4D40-BF31-43C23CD1DC56}" type="pres">
      <dgm:prSet presAssocID="{0FC154A4-C782-420E-82A9-508EB4696237}" presName="diagram" presStyleCnt="0">
        <dgm:presLayoutVars>
          <dgm:dir/>
          <dgm:resizeHandles val="exact"/>
        </dgm:presLayoutVars>
      </dgm:prSet>
      <dgm:spPr/>
      <dgm:t>
        <a:bodyPr/>
        <a:lstStyle/>
        <a:p>
          <a:endParaRPr lang="zh-CN" altLang="en-US"/>
        </a:p>
      </dgm:t>
    </dgm:pt>
    <dgm:pt modelId="{F5ABFC89-C5A3-4EF4-821D-2498A193D459}" type="pres">
      <dgm:prSet presAssocID="{675E645A-1B6D-4C88-BC92-29496BC9EEFD}" presName="node" presStyleLbl="node1" presStyleIdx="0" presStyleCnt="11" custScaleX="81292">
        <dgm:presLayoutVars>
          <dgm:bulletEnabled val="1"/>
        </dgm:presLayoutVars>
      </dgm:prSet>
      <dgm:spPr/>
      <dgm:t>
        <a:bodyPr/>
        <a:lstStyle/>
        <a:p>
          <a:endParaRPr lang="zh-CN" altLang="en-US"/>
        </a:p>
      </dgm:t>
    </dgm:pt>
    <dgm:pt modelId="{F9C49BB7-3975-4C9C-8A90-A2868F13D280}" type="pres">
      <dgm:prSet presAssocID="{A30EBEDA-740D-4507-AC3F-E6BC981E8BE4}" presName="sibTrans" presStyleCnt="0"/>
      <dgm:spPr/>
    </dgm:pt>
    <dgm:pt modelId="{F6347194-21BF-4791-8A7D-A3069F8B1599}" type="pres">
      <dgm:prSet presAssocID="{EF666172-C05E-4F11-B49E-1CE854849138}" presName="node" presStyleLbl="node1" presStyleIdx="1" presStyleCnt="11" custScaleX="76994">
        <dgm:presLayoutVars>
          <dgm:bulletEnabled val="1"/>
        </dgm:presLayoutVars>
      </dgm:prSet>
      <dgm:spPr/>
      <dgm:t>
        <a:bodyPr/>
        <a:lstStyle/>
        <a:p>
          <a:endParaRPr lang="zh-CN" altLang="en-US"/>
        </a:p>
      </dgm:t>
    </dgm:pt>
    <dgm:pt modelId="{3C8EA2FC-BBA2-454A-A13A-CDDE2C7B81FA}" type="pres">
      <dgm:prSet presAssocID="{5284078B-DBE6-41A3-896A-6BA3383A9BC0}" presName="sibTrans" presStyleCnt="0"/>
      <dgm:spPr/>
    </dgm:pt>
    <dgm:pt modelId="{57BB2BD1-DB28-4558-93B9-A7E54AAB011A}" type="pres">
      <dgm:prSet presAssocID="{6F5E5C09-7EA5-48A5-9C00-ACD2C61CE8FC}" presName="node" presStyleLbl="node1" presStyleIdx="2" presStyleCnt="11" custScaleX="84009">
        <dgm:presLayoutVars>
          <dgm:bulletEnabled val="1"/>
        </dgm:presLayoutVars>
      </dgm:prSet>
      <dgm:spPr/>
      <dgm:t>
        <a:bodyPr/>
        <a:lstStyle/>
        <a:p>
          <a:endParaRPr lang="zh-CN" altLang="en-US"/>
        </a:p>
      </dgm:t>
    </dgm:pt>
    <dgm:pt modelId="{02D97E3E-D4CD-4736-8B11-3AB4A856B891}" type="pres">
      <dgm:prSet presAssocID="{67BD9158-5065-4E16-99C8-BF2DC7E82746}" presName="sibTrans" presStyleCnt="0"/>
      <dgm:spPr/>
    </dgm:pt>
    <dgm:pt modelId="{737297D6-15DC-4511-A415-D42C767E01C1}" type="pres">
      <dgm:prSet presAssocID="{BE6B5A1F-BB13-44F6-BB93-0130C07C6D11}" presName="node" presStyleLbl="node1" presStyleIdx="3" presStyleCnt="11" custScaleX="86134">
        <dgm:presLayoutVars>
          <dgm:bulletEnabled val="1"/>
        </dgm:presLayoutVars>
      </dgm:prSet>
      <dgm:spPr/>
      <dgm:t>
        <a:bodyPr/>
        <a:lstStyle/>
        <a:p>
          <a:endParaRPr lang="zh-CN" altLang="en-US"/>
        </a:p>
      </dgm:t>
    </dgm:pt>
    <dgm:pt modelId="{AD840E06-1BA6-4DCB-872B-D47A7F8D8EBE}" type="pres">
      <dgm:prSet presAssocID="{27956A68-E7A6-46D0-84B9-643E75DA9425}" presName="sibTrans" presStyleCnt="0"/>
      <dgm:spPr/>
    </dgm:pt>
    <dgm:pt modelId="{AA5F8E99-0FAC-474F-944C-A9F1D0CA564C}" type="pres">
      <dgm:prSet presAssocID="{8714FB34-6694-4F5B-AF80-8C403536BE64}" presName="node" presStyleLbl="node1" presStyleIdx="4" presStyleCnt="11" custScaleX="90338">
        <dgm:presLayoutVars>
          <dgm:bulletEnabled val="1"/>
        </dgm:presLayoutVars>
      </dgm:prSet>
      <dgm:spPr/>
      <dgm:t>
        <a:bodyPr/>
        <a:lstStyle/>
        <a:p>
          <a:endParaRPr lang="zh-CN" altLang="en-US"/>
        </a:p>
      </dgm:t>
    </dgm:pt>
    <dgm:pt modelId="{AB450290-4968-4B85-A5FC-B7D546B37E77}" type="pres">
      <dgm:prSet presAssocID="{4EC5990E-484D-4D53-B224-E038B3A159FF}" presName="sibTrans" presStyleCnt="0"/>
      <dgm:spPr/>
    </dgm:pt>
    <dgm:pt modelId="{DA68AB70-F14F-4CEC-B742-5C25238F2A0E}" type="pres">
      <dgm:prSet presAssocID="{3DFD3E19-148A-4E5F-8449-A69440011025}" presName="node" presStyleLbl="node1" presStyleIdx="5" presStyleCnt="11" custScaleX="92741">
        <dgm:presLayoutVars>
          <dgm:bulletEnabled val="1"/>
        </dgm:presLayoutVars>
      </dgm:prSet>
      <dgm:spPr/>
      <dgm:t>
        <a:bodyPr/>
        <a:lstStyle/>
        <a:p>
          <a:endParaRPr lang="zh-CN" altLang="en-US"/>
        </a:p>
      </dgm:t>
    </dgm:pt>
    <dgm:pt modelId="{F3A0C32C-028E-49C7-82FC-EFF6FEBF1DB1}" type="pres">
      <dgm:prSet presAssocID="{B51C9C99-2D2F-4C95-A903-99F340F7DEA3}" presName="sibTrans" presStyleCnt="0"/>
      <dgm:spPr/>
    </dgm:pt>
    <dgm:pt modelId="{EFBF5353-A218-42BA-B458-D53FAD54384B}" type="pres">
      <dgm:prSet presAssocID="{6C21B999-AAE0-4FA0-883D-7BD64DCCA7B1}" presName="node" presStyleLbl="node1" presStyleIdx="6" presStyleCnt="11" custScaleX="155270">
        <dgm:presLayoutVars>
          <dgm:bulletEnabled val="1"/>
        </dgm:presLayoutVars>
      </dgm:prSet>
      <dgm:spPr/>
      <dgm:t>
        <a:bodyPr/>
        <a:lstStyle/>
        <a:p>
          <a:endParaRPr lang="zh-CN" altLang="en-US"/>
        </a:p>
      </dgm:t>
    </dgm:pt>
    <dgm:pt modelId="{12242E7E-18CF-44FF-BD9C-F254F3F51F19}" type="pres">
      <dgm:prSet presAssocID="{54A14B15-AC90-48C3-B12B-FE721B432C70}" presName="sibTrans" presStyleCnt="0"/>
      <dgm:spPr/>
    </dgm:pt>
    <dgm:pt modelId="{A3018ACB-AB80-4350-85A7-8A14C0754021}" type="pres">
      <dgm:prSet presAssocID="{6069B77A-A3A7-452A-91A6-4C6845C25089}" presName="node" presStyleLbl="node1" presStyleIdx="7" presStyleCnt="11" custScaleX="105217">
        <dgm:presLayoutVars>
          <dgm:bulletEnabled val="1"/>
        </dgm:presLayoutVars>
      </dgm:prSet>
      <dgm:spPr/>
      <dgm:t>
        <a:bodyPr/>
        <a:lstStyle/>
        <a:p>
          <a:endParaRPr lang="zh-CN" altLang="en-US"/>
        </a:p>
      </dgm:t>
    </dgm:pt>
    <dgm:pt modelId="{F899507B-6E2C-4B8D-A4F3-33EAC10B0252}" type="pres">
      <dgm:prSet presAssocID="{EDB6D0A2-2B80-4643-8D25-A9278A999D69}" presName="sibTrans" presStyleCnt="0"/>
      <dgm:spPr/>
    </dgm:pt>
    <dgm:pt modelId="{F0D3E257-E92E-42D5-8130-619765D48C3F}" type="pres">
      <dgm:prSet presAssocID="{9B608F16-0DF2-4637-9037-8072E7FA1D0F}" presName="node" presStyleLbl="node1" presStyleIdx="8" presStyleCnt="11" custScaleX="80125">
        <dgm:presLayoutVars>
          <dgm:bulletEnabled val="1"/>
        </dgm:presLayoutVars>
      </dgm:prSet>
      <dgm:spPr/>
      <dgm:t>
        <a:bodyPr/>
        <a:lstStyle/>
        <a:p>
          <a:endParaRPr lang="zh-CN" altLang="en-US"/>
        </a:p>
      </dgm:t>
    </dgm:pt>
    <dgm:pt modelId="{9B1D7405-5069-4EBA-9FA5-BAB0E4E288FA}" type="pres">
      <dgm:prSet presAssocID="{1F237742-BBA9-4A02-BF17-75707B913059}" presName="sibTrans" presStyleCnt="0"/>
      <dgm:spPr/>
    </dgm:pt>
    <dgm:pt modelId="{A7D5E6F1-225C-4A8C-91E8-76C8B8E68E12}" type="pres">
      <dgm:prSet presAssocID="{AB49061D-3CE9-478E-AE1F-277E1ACF7753}" presName="node" presStyleLbl="node1" presStyleIdx="9" presStyleCnt="11">
        <dgm:presLayoutVars>
          <dgm:bulletEnabled val="1"/>
        </dgm:presLayoutVars>
      </dgm:prSet>
      <dgm:spPr/>
      <dgm:t>
        <a:bodyPr/>
        <a:lstStyle/>
        <a:p>
          <a:endParaRPr lang="zh-CN" altLang="en-US"/>
        </a:p>
      </dgm:t>
    </dgm:pt>
    <dgm:pt modelId="{22F683A6-DC30-46B9-86DE-172A5E03B53D}" type="pres">
      <dgm:prSet presAssocID="{235A24B5-5074-4C5C-AD67-9638381B9EF7}" presName="sibTrans" presStyleCnt="0"/>
      <dgm:spPr/>
    </dgm:pt>
    <dgm:pt modelId="{CF373323-0593-437C-A6DD-4A45256CE72C}" type="pres">
      <dgm:prSet presAssocID="{0EEB16A8-8B41-4843-A1E5-BEF43E5FB2F9}" presName="node" presStyleLbl="node1" presStyleIdx="10" presStyleCnt="11" custScaleX="116354">
        <dgm:presLayoutVars>
          <dgm:bulletEnabled val="1"/>
        </dgm:presLayoutVars>
      </dgm:prSet>
      <dgm:spPr/>
      <dgm:t>
        <a:bodyPr/>
        <a:lstStyle/>
        <a:p>
          <a:endParaRPr lang="zh-CN" altLang="en-US"/>
        </a:p>
      </dgm:t>
    </dgm:pt>
  </dgm:ptLst>
  <dgm:cxnLst>
    <dgm:cxn modelId="{88D9FA60-855E-4ACE-B9DF-504BACFDC118}" srcId="{0FC154A4-C782-420E-82A9-508EB4696237}" destId="{BE6B5A1F-BB13-44F6-BB93-0130C07C6D11}" srcOrd="3" destOrd="0" parTransId="{C9DC4FE3-734F-478D-82B6-5B68A6E54AF4}" sibTransId="{27956A68-E7A6-46D0-84B9-643E75DA9425}"/>
    <dgm:cxn modelId="{057F7B52-826B-4F9A-A77B-F0A18EB0918F}" srcId="{0FC154A4-C782-420E-82A9-508EB4696237}" destId="{6C21B999-AAE0-4FA0-883D-7BD64DCCA7B1}" srcOrd="6" destOrd="0" parTransId="{0BE78FBD-9AA7-4B0E-96F6-D135375BBA76}" sibTransId="{54A14B15-AC90-48C3-B12B-FE721B432C70}"/>
    <dgm:cxn modelId="{DF062C99-16EC-4F92-8A2D-23E49C0B2703}" srcId="{0FC154A4-C782-420E-82A9-508EB4696237}" destId="{3DFD3E19-148A-4E5F-8449-A69440011025}" srcOrd="5" destOrd="0" parTransId="{7A2AA9DC-3F54-439C-B9D6-E42DEAB4A2C4}" sibTransId="{B51C9C99-2D2F-4C95-A903-99F340F7DEA3}"/>
    <dgm:cxn modelId="{BC69B9E3-833A-434E-9D70-25C476DA941D}" srcId="{0FC154A4-C782-420E-82A9-508EB4696237}" destId="{AB49061D-3CE9-478E-AE1F-277E1ACF7753}" srcOrd="9" destOrd="0" parTransId="{76078F6C-C3F1-4108-8616-25162459769D}" sibTransId="{235A24B5-5074-4C5C-AD67-9638381B9EF7}"/>
    <dgm:cxn modelId="{5B6EE9E1-7FAF-4575-8041-C20F62434B06}" type="presOf" srcId="{AB49061D-3CE9-478E-AE1F-277E1ACF7753}" destId="{A7D5E6F1-225C-4A8C-91E8-76C8B8E68E12}" srcOrd="0" destOrd="0" presId="urn:microsoft.com/office/officeart/2005/8/layout/default#1"/>
    <dgm:cxn modelId="{95D32FE6-3572-4EA8-8F34-60569A1A269E}" type="presOf" srcId="{6F5E5C09-7EA5-48A5-9C00-ACD2C61CE8FC}" destId="{57BB2BD1-DB28-4558-93B9-A7E54AAB011A}" srcOrd="0" destOrd="0" presId="urn:microsoft.com/office/officeart/2005/8/layout/default#1"/>
    <dgm:cxn modelId="{178B1BA7-51F7-43A2-8C60-84DD329CAB1E}" srcId="{0FC154A4-C782-420E-82A9-508EB4696237}" destId="{675E645A-1B6D-4C88-BC92-29496BC9EEFD}" srcOrd="0" destOrd="0" parTransId="{B87553B0-3EA9-4BF2-AEDA-AB2B511DB0B2}" sibTransId="{A30EBEDA-740D-4507-AC3F-E6BC981E8BE4}"/>
    <dgm:cxn modelId="{D55F0E85-9FEE-4E86-A493-A2F29674DEA7}" type="presOf" srcId="{0EEB16A8-8B41-4843-A1E5-BEF43E5FB2F9}" destId="{CF373323-0593-437C-A6DD-4A45256CE72C}" srcOrd="0" destOrd="0" presId="urn:microsoft.com/office/officeart/2005/8/layout/default#1"/>
    <dgm:cxn modelId="{3E73F63F-3C55-4CDF-8B03-4E91FF9E9F7C}" type="presOf" srcId="{675E645A-1B6D-4C88-BC92-29496BC9EEFD}" destId="{F5ABFC89-C5A3-4EF4-821D-2498A193D459}" srcOrd="0" destOrd="0" presId="urn:microsoft.com/office/officeart/2005/8/layout/default#1"/>
    <dgm:cxn modelId="{AF2115A5-1179-4D34-9D76-28F05F1C3579}" srcId="{0FC154A4-C782-420E-82A9-508EB4696237}" destId="{6069B77A-A3A7-452A-91A6-4C6845C25089}" srcOrd="7" destOrd="0" parTransId="{A8155461-3193-4C32-A152-099CAC8F12AA}" sibTransId="{EDB6D0A2-2B80-4643-8D25-A9278A999D69}"/>
    <dgm:cxn modelId="{59603410-284F-485B-A2D0-4E58468D2FF8}" srcId="{0FC154A4-C782-420E-82A9-508EB4696237}" destId="{9B608F16-0DF2-4637-9037-8072E7FA1D0F}" srcOrd="8" destOrd="0" parTransId="{4B2F19AA-188A-4939-BCC5-A9871166ABC7}" sibTransId="{1F237742-BBA9-4A02-BF17-75707B913059}"/>
    <dgm:cxn modelId="{B006C8AA-3C33-495C-8F73-9A1943E753F7}" srcId="{0FC154A4-C782-420E-82A9-508EB4696237}" destId="{EF666172-C05E-4F11-B49E-1CE854849138}" srcOrd="1" destOrd="0" parTransId="{7F44E42A-BF25-40BD-A149-CEA8081B281D}" sibTransId="{5284078B-DBE6-41A3-896A-6BA3383A9BC0}"/>
    <dgm:cxn modelId="{907EEFCA-BE0C-44E8-8E8A-D909C4B3F1CA}" srcId="{0FC154A4-C782-420E-82A9-508EB4696237}" destId="{6F5E5C09-7EA5-48A5-9C00-ACD2C61CE8FC}" srcOrd="2" destOrd="0" parTransId="{5535C879-381C-4EBC-A3CB-5D0C4A47C752}" sibTransId="{67BD9158-5065-4E16-99C8-BF2DC7E82746}"/>
    <dgm:cxn modelId="{1FD5DA0F-97CF-47EB-90F4-E55C2AE0943F}" type="presOf" srcId="{BE6B5A1F-BB13-44F6-BB93-0130C07C6D11}" destId="{737297D6-15DC-4511-A415-D42C767E01C1}" srcOrd="0" destOrd="0" presId="urn:microsoft.com/office/officeart/2005/8/layout/default#1"/>
    <dgm:cxn modelId="{DB1A5625-6360-4BEA-8CC3-98497833B49D}" srcId="{0FC154A4-C782-420E-82A9-508EB4696237}" destId="{0EEB16A8-8B41-4843-A1E5-BEF43E5FB2F9}" srcOrd="10" destOrd="0" parTransId="{B8919C63-0883-4BF5-8315-1DB8EE2A0C33}" sibTransId="{FE9ACD31-5C73-41F1-A369-FA53B6261625}"/>
    <dgm:cxn modelId="{E1642173-C791-43F2-BDA8-E45EB0C920E1}" type="presOf" srcId="{9B608F16-0DF2-4637-9037-8072E7FA1D0F}" destId="{F0D3E257-E92E-42D5-8130-619765D48C3F}" srcOrd="0" destOrd="0" presId="urn:microsoft.com/office/officeart/2005/8/layout/default#1"/>
    <dgm:cxn modelId="{F60D627F-7168-4453-AB5D-8DBF26D419AF}" type="presOf" srcId="{3DFD3E19-148A-4E5F-8449-A69440011025}" destId="{DA68AB70-F14F-4CEC-B742-5C25238F2A0E}" srcOrd="0" destOrd="0" presId="urn:microsoft.com/office/officeart/2005/8/layout/default#1"/>
    <dgm:cxn modelId="{459705D3-46D4-45BC-AB4A-488DDAE34FD3}" type="presOf" srcId="{EF666172-C05E-4F11-B49E-1CE854849138}" destId="{F6347194-21BF-4791-8A7D-A3069F8B1599}" srcOrd="0" destOrd="0" presId="urn:microsoft.com/office/officeart/2005/8/layout/default#1"/>
    <dgm:cxn modelId="{A79F8EBA-BF1F-4399-9FD3-4F0FF8CA3DB0}" type="presOf" srcId="{0FC154A4-C782-420E-82A9-508EB4696237}" destId="{C259D0F0-9177-4D40-BF31-43C23CD1DC56}" srcOrd="0" destOrd="0" presId="urn:microsoft.com/office/officeart/2005/8/layout/default#1"/>
    <dgm:cxn modelId="{B15695A5-29BF-4D76-AB3C-194BB89E4B06}" type="presOf" srcId="{8714FB34-6694-4F5B-AF80-8C403536BE64}" destId="{AA5F8E99-0FAC-474F-944C-A9F1D0CA564C}" srcOrd="0" destOrd="0" presId="urn:microsoft.com/office/officeart/2005/8/layout/default#1"/>
    <dgm:cxn modelId="{9BC43EAC-FE2D-4DA6-99CD-0DC23EA23C57}" srcId="{0FC154A4-C782-420E-82A9-508EB4696237}" destId="{8714FB34-6694-4F5B-AF80-8C403536BE64}" srcOrd="4" destOrd="0" parTransId="{F8735C8B-723C-4D72-9567-2C430F851C57}" sibTransId="{4EC5990E-484D-4D53-B224-E038B3A159FF}"/>
    <dgm:cxn modelId="{CD6531B0-473B-485E-B589-72976B99E456}" type="presOf" srcId="{6C21B999-AAE0-4FA0-883D-7BD64DCCA7B1}" destId="{EFBF5353-A218-42BA-B458-D53FAD54384B}" srcOrd="0" destOrd="0" presId="urn:microsoft.com/office/officeart/2005/8/layout/default#1"/>
    <dgm:cxn modelId="{74CB6D2A-ADD8-433D-99E8-0502E4DC633F}" type="presOf" srcId="{6069B77A-A3A7-452A-91A6-4C6845C25089}" destId="{A3018ACB-AB80-4350-85A7-8A14C0754021}" srcOrd="0" destOrd="0" presId="urn:microsoft.com/office/officeart/2005/8/layout/default#1"/>
    <dgm:cxn modelId="{B74BD820-7189-4F47-B756-252B66D9A181}" type="presParOf" srcId="{C259D0F0-9177-4D40-BF31-43C23CD1DC56}" destId="{F5ABFC89-C5A3-4EF4-821D-2498A193D459}" srcOrd="0" destOrd="0" presId="urn:microsoft.com/office/officeart/2005/8/layout/default#1"/>
    <dgm:cxn modelId="{FE40BDE3-9C21-473D-88E9-FF42D311E2A8}" type="presParOf" srcId="{C259D0F0-9177-4D40-BF31-43C23CD1DC56}" destId="{F9C49BB7-3975-4C9C-8A90-A2868F13D280}" srcOrd="1" destOrd="0" presId="urn:microsoft.com/office/officeart/2005/8/layout/default#1"/>
    <dgm:cxn modelId="{7FDA6260-669C-4C72-B742-68FF96061FB3}" type="presParOf" srcId="{C259D0F0-9177-4D40-BF31-43C23CD1DC56}" destId="{F6347194-21BF-4791-8A7D-A3069F8B1599}" srcOrd="2" destOrd="0" presId="urn:microsoft.com/office/officeart/2005/8/layout/default#1"/>
    <dgm:cxn modelId="{164432C7-B4C7-469E-8CB5-CCC16C78783D}" type="presParOf" srcId="{C259D0F0-9177-4D40-BF31-43C23CD1DC56}" destId="{3C8EA2FC-BBA2-454A-A13A-CDDE2C7B81FA}" srcOrd="3" destOrd="0" presId="urn:microsoft.com/office/officeart/2005/8/layout/default#1"/>
    <dgm:cxn modelId="{25955641-D94B-4C37-9568-F30338026229}" type="presParOf" srcId="{C259D0F0-9177-4D40-BF31-43C23CD1DC56}" destId="{57BB2BD1-DB28-4558-93B9-A7E54AAB011A}" srcOrd="4" destOrd="0" presId="urn:microsoft.com/office/officeart/2005/8/layout/default#1"/>
    <dgm:cxn modelId="{33F2568E-845D-4B06-B6EF-FEA00F3CEF0F}" type="presParOf" srcId="{C259D0F0-9177-4D40-BF31-43C23CD1DC56}" destId="{02D97E3E-D4CD-4736-8B11-3AB4A856B891}" srcOrd="5" destOrd="0" presId="urn:microsoft.com/office/officeart/2005/8/layout/default#1"/>
    <dgm:cxn modelId="{0845231F-053B-4A76-B49D-6F6262CE5F4A}" type="presParOf" srcId="{C259D0F0-9177-4D40-BF31-43C23CD1DC56}" destId="{737297D6-15DC-4511-A415-D42C767E01C1}" srcOrd="6" destOrd="0" presId="urn:microsoft.com/office/officeart/2005/8/layout/default#1"/>
    <dgm:cxn modelId="{554AF667-3920-4EA6-AAFC-EE345363E6B7}" type="presParOf" srcId="{C259D0F0-9177-4D40-BF31-43C23CD1DC56}" destId="{AD840E06-1BA6-4DCB-872B-D47A7F8D8EBE}" srcOrd="7" destOrd="0" presId="urn:microsoft.com/office/officeart/2005/8/layout/default#1"/>
    <dgm:cxn modelId="{D19F97CA-E30B-42A6-BA38-19CDF92FA942}" type="presParOf" srcId="{C259D0F0-9177-4D40-BF31-43C23CD1DC56}" destId="{AA5F8E99-0FAC-474F-944C-A9F1D0CA564C}" srcOrd="8" destOrd="0" presId="urn:microsoft.com/office/officeart/2005/8/layout/default#1"/>
    <dgm:cxn modelId="{24765422-8094-47D9-9EF9-F5BBF01ED588}" type="presParOf" srcId="{C259D0F0-9177-4D40-BF31-43C23CD1DC56}" destId="{AB450290-4968-4B85-A5FC-B7D546B37E77}" srcOrd="9" destOrd="0" presId="urn:microsoft.com/office/officeart/2005/8/layout/default#1"/>
    <dgm:cxn modelId="{830A065E-429F-487E-B676-D9A9003DD845}" type="presParOf" srcId="{C259D0F0-9177-4D40-BF31-43C23CD1DC56}" destId="{DA68AB70-F14F-4CEC-B742-5C25238F2A0E}" srcOrd="10" destOrd="0" presId="urn:microsoft.com/office/officeart/2005/8/layout/default#1"/>
    <dgm:cxn modelId="{B1E0B739-2E35-4499-BCC8-94095A46FD1E}" type="presParOf" srcId="{C259D0F0-9177-4D40-BF31-43C23CD1DC56}" destId="{F3A0C32C-028E-49C7-82FC-EFF6FEBF1DB1}" srcOrd="11" destOrd="0" presId="urn:microsoft.com/office/officeart/2005/8/layout/default#1"/>
    <dgm:cxn modelId="{28D0CD3C-1609-4D40-9C7E-D90D5D843394}" type="presParOf" srcId="{C259D0F0-9177-4D40-BF31-43C23CD1DC56}" destId="{EFBF5353-A218-42BA-B458-D53FAD54384B}" srcOrd="12" destOrd="0" presId="urn:microsoft.com/office/officeart/2005/8/layout/default#1"/>
    <dgm:cxn modelId="{C4541307-182A-4651-8247-B69C6673682B}" type="presParOf" srcId="{C259D0F0-9177-4D40-BF31-43C23CD1DC56}" destId="{12242E7E-18CF-44FF-BD9C-F254F3F51F19}" srcOrd="13" destOrd="0" presId="urn:microsoft.com/office/officeart/2005/8/layout/default#1"/>
    <dgm:cxn modelId="{E1B64260-3FEA-46FD-B866-15A110426E9B}" type="presParOf" srcId="{C259D0F0-9177-4D40-BF31-43C23CD1DC56}" destId="{A3018ACB-AB80-4350-85A7-8A14C0754021}" srcOrd="14" destOrd="0" presId="urn:microsoft.com/office/officeart/2005/8/layout/default#1"/>
    <dgm:cxn modelId="{0F8F758C-9B7A-43A9-9A59-9445D47B85F1}" type="presParOf" srcId="{C259D0F0-9177-4D40-BF31-43C23CD1DC56}" destId="{F899507B-6E2C-4B8D-A4F3-33EAC10B0252}" srcOrd="15" destOrd="0" presId="urn:microsoft.com/office/officeart/2005/8/layout/default#1"/>
    <dgm:cxn modelId="{4CC21388-34F9-46C0-B575-1F20C836E61A}" type="presParOf" srcId="{C259D0F0-9177-4D40-BF31-43C23CD1DC56}" destId="{F0D3E257-E92E-42D5-8130-619765D48C3F}" srcOrd="16" destOrd="0" presId="urn:microsoft.com/office/officeart/2005/8/layout/default#1"/>
    <dgm:cxn modelId="{4B494F20-C51F-4BF7-823F-324B13311041}" type="presParOf" srcId="{C259D0F0-9177-4D40-BF31-43C23CD1DC56}" destId="{9B1D7405-5069-4EBA-9FA5-BAB0E4E288FA}" srcOrd="17" destOrd="0" presId="urn:microsoft.com/office/officeart/2005/8/layout/default#1"/>
    <dgm:cxn modelId="{998112FD-0BDC-4553-A2FD-2830272A5479}" type="presParOf" srcId="{C259D0F0-9177-4D40-BF31-43C23CD1DC56}" destId="{A7D5E6F1-225C-4A8C-91E8-76C8B8E68E12}" srcOrd="18" destOrd="0" presId="urn:microsoft.com/office/officeart/2005/8/layout/default#1"/>
    <dgm:cxn modelId="{994FEF91-B252-4475-9281-97C586F5E8F3}" type="presParOf" srcId="{C259D0F0-9177-4D40-BF31-43C23CD1DC56}" destId="{22F683A6-DC30-46B9-86DE-172A5E03B53D}" srcOrd="19" destOrd="0" presId="urn:microsoft.com/office/officeart/2005/8/layout/default#1"/>
    <dgm:cxn modelId="{5CC18D44-217C-4A5E-8DDD-80D019B6FF86}" type="presParOf" srcId="{C259D0F0-9177-4D40-BF31-43C23CD1DC56}" destId="{CF373323-0593-437C-A6DD-4A45256CE72C}" srcOrd="20" destOrd="0" presId="urn:microsoft.com/office/officeart/2005/8/layout/defaul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10506439" cy="4446338"/>
        <a:chOff x="0" y="0"/>
        <a:chExt cx="10506439" cy="4446338"/>
      </a:xfrm>
    </dsp:grpSpPr>
    <dsp:sp modelId="{F5ABFC89-C5A3-4EF4-821D-2498A193D459}">
      <dsp:nvSpPr>
        <dsp:cNvPr id="3" name="矩形 2"/>
        <dsp:cNvSpPr/>
      </dsp:nvSpPr>
      <dsp:spPr bwMode="white">
        <a:xfrm>
          <a:off x="157850" y="811"/>
          <a:ext cx="1807850" cy="1334338"/>
        </a:xfrm>
        <a:prstGeom prst="rect">
          <a:avLst/>
        </a:prstGeom>
        <a:sp3d prstMaterial="plastic">
          <a:bevelT w="120900" h="88900"/>
          <a:bevelB w="88900" h="31750" prst="angle"/>
        </a:sp3d>
      </dsp:spPr>
      <dsp:style>
        <a:lnRef idx="0">
          <a:schemeClr val="lt1"/>
        </a:lnRef>
        <a:fillRef idx="3">
          <a:schemeClr val="accent2"/>
        </a:fillRef>
        <a:effectRef idx="2">
          <a:scrgbClr r="0" g="0" b="0"/>
        </a:effectRef>
        <a:fontRef idx="minor">
          <a:schemeClr val="lt1"/>
        </a:fontRef>
      </dsp:style>
      <dsp:txBody>
        <a:bodyPr lIns="60960" tIns="60960" rIns="60960" bIns="609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600" b="1" dirty="0">
              <a:solidFill>
                <a:schemeClr val="tx1"/>
              </a:solidFill>
              <a:latin typeface="+mn-ea"/>
              <a:ea typeface="+mn-ea"/>
            </a:rPr>
            <a:t>党的领导</a:t>
          </a:r>
        </a:p>
      </dsp:txBody>
      <dsp:txXfrm>
        <a:off x="157850" y="811"/>
        <a:ext cx="1807850" cy="1334338"/>
      </dsp:txXfrm>
    </dsp:sp>
    <dsp:sp modelId="{F6347194-21BF-4791-8A7D-A3069F8B1599}">
      <dsp:nvSpPr>
        <dsp:cNvPr id="4" name="矩形 3"/>
        <dsp:cNvSpPr/>
      </dsp:nvSpPr>
      <dsp:spPr bwMode="white">
        <a:xfrm>
          <a:off x="2188090" y="811"/>
          <a:ext cx="1712267" cy="1334338"/>
        </a:xfrm>
        <a:prstGeom prst="rect">
          <a:avLst/>
        </a:prstGeom>
        <a:solidFill>
          <a:schemeClr val="accent1"/>
        </a:solidFill>
        <a:sp3d prstMaterial="plastic">
          <a:bevelT w="120900" h="88900"/>
          <a:bevelB w="88900" h="31750" prst="angle"/>
        </a:sp3d>
      </dsp:spPr>
      <dsp:style>
        <a:lnRef idx="0">
          <a:schemeClr val="lt1"/>
        </a:lnRef>
        <a:fillRef idx="3">
          <a:schemeClr val="accent2"/>
        </a:fillRef>
        <a:effectRef idx="2">
          <a:scrgbClr r="0" g="0" b="0"/>
        </a:effectRef>
        <a:fontRef idx="minor">
          <a:schemeClr val="lt1"/>
        </a:fontRef>
      </dsp:style>
      <dsp:txBody>
        <a:bodyPr lIns="60960" tIns="60960" rIns="60960" bIns="609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600" b="1" dirty="0">
              <a:solidFill>
                <a:schemeClr val="tx1"/>
              </a:solidFill>
              <a:latin typeface="+mn-ea"/>
              <a:ea typeface="+mn-ea"/>
              <a:cs typeface="+mn-ea"/>
              <a:sym typeface="+mn-lt"/>
            </a:rPr>
            <a:t>以人民为中心</a:t>
          </a:r>
          <a:endParaRPr lang="zh-CN" altLang="en-US" sz="1600" b="1" dirty="0">
            <a:solidFill>
              <a:schemeClr val="tx1"/>
            </a:solidFill>
            <a:latin typeface="+mn-ea"/>
            <a:ea typeface="+mn-ea"/>
          </a:endParaRPr>
        </a:p>
      </dsp:txBody>
      <dsp:txXfrm>
        <a:off x="2188090" y="811"/>
        <a:ext cx="1712267" cy="1334338"/>
      </dsp:txXfrm>
    </dsp:sp>
    <dsp:sp modelId="{57BB2BD1-DB28-4558-93B9-A7E54AAB011A}">
      <dsp:nvSpPr>
        <dsp:cNvPr id="5" name="矩形 4"/>
        <dsp:cNvSpPr/>
      </dsp:nvSpPr>
      <dsp:spPr bwMode="white">
        <a:xfrm>
          <a:off x="4122747" y="811"/>
          <a:ext cx="1868274" cy="1334338"/>
        </a:xfrm>
        <a:prstGeom prst="rect">
          <a:avLst/>
        </a:prstGeom>
        <a:sp3d prstMaterial="plastic">
          <a:bevelT w="120900" h="88900"/>
          <a:bevelB w="88900" h="31750" prst="angle"/>
        </a:sp3d>
      </dsp:spPr>
      <dsp:style>
        <a:lnRef idx="0">
          <a:schemeClr val="lt1"/>
        </a:lnRef>
        <a:fillRef idx="3">
          <a:schemeClr val="accent2"/>
        </a:fillRef>
        <a:effectRef idx="2">
          <a:scrgbClr r="0" g="0" b="0"/>
        </a:effectRef>
        <a:fontRef idx="minor">
          <a:schemeClr val="lt1"/>
        </a:fontRef>
      </dsp:style>
      <dsp:txBody>
        <a:bodyPr lIns="60960" tIns="60960" rIns="60960" bIns="609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600" b="1" dirty="0">
              <a:solidFill>
                <a:schemeClr val="tx1"/>
              </a:solidFill>
              <a:latin typeface="+mn-ea"/>
              <a:ea typeface="+mn-ea"/>
              <a:cs typeface="+mn-ea"/>
              <a:sym typeface="+mn-lt"/>
            </a:rPr>
            <a:t>中国特色社会主义法治道路 </a:t>
          </a:r>
          <a:endParaRPr lang="zh-CN" altLang="en-US" sz="1600" b="1" dirty="0">
            <a:solidFill>
              <a:schemeClr val="tx1"/>
            </a:solidFill>
            <a:latin typeface="+mn-ea"/>
            <a:ea typeface="+mn-ea"/>
          </a:endParaRPr>
        </a:p>
      </dsp:txBody>
      <dsp:txXfrm>
        <a:off x="4122747" y="811"/>
        <a:ext cx="1868274" cy="1334338"/>
      </dsp:txXfrm>
    </dsp:sp>
    <dsp:sp modelId="{737297D6-15DC-4511-A415-D42C767E01C1}">
      <dsp:nvSpPr>
        <dsp:cNvPr id="6" name="矩形 5"/>
        <dsp:cNvSpPr/>
      </dsp:nvSpPr>
      <dsp:spPr bwMode="white">
        <a:xfrm>
          <a:off x="6213411" y="811"/>
          <a:ext cx="1915532" cy="1334338"/>
        </a:xfrm>
        <a:prstGeom prst="rect">
          <a:avLst/>
        </a:prstGeom>
        <a:solidFill>
          <a:schemeClr val="accent1"/>
        </a:solidFill>
        <a:sp3d prstMaterial="plastic">
          <a:bevelT w="120900" h="88900"/>
          <a:bevelB w="88900" h="31750" prst="angle"/>
        </a:sp3d>
      </dsp:spPr>
      <dsp:style>
        <a:lnRef idx="0">
          <a:schemeClr val="lt1"/>
        </a:lnRef>
        <a:fillRef idx="3">
          <a:schemeClr val="accent2"/>
        </a:fillRef>
        <a:effectRef idx="2">
          <a:scrgbClr r="0" g="0" b="0"/>
        </a:effectRef>
        <a:fontRef idx="minor">
          <a:schemeClr val="lt1"/>
        </a:fontRef>
      </dsp:style>
      <dsp:txBody>
        <a:bodyPr lIns="60960" tIns="60960" rIns="60960" bIns="609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600" b="1" dirty="0">
              <a:solidFill>
                <a:schemeClr val="tx1"/>
              </a:solidFill>
              <a:latin typeface="+mn-ea"/>
              <a:ea typeface="+mn-ea"/>
              <a:cs typeface="+mn-ea"/>
              <a:sym typeface="+mn-lt"/>
            </a:rPr>
            <a:t>依宪治国</a:t>
          </a:r>
          <a:endParaRPr lang="en-US" altLang="zh-CN" sz="1600" b="1" dirty="0">
            <a:solidFill>
              <a:schemeClr val="tx1"/>
            </a:solidFill>
            <a:latin typeface="+mn-ea"/>
            <a:ea typeface="+mn-ea"/>
            <a:cs typeface="+mn-ea"/>
            <a:sym typeface="+mn-lt"/>
          </a:endParaRPr>
        </a:p>
        <a:p>
          <a:pPr lvl="0">
            <a:lnSpc>
              <a:spcPct val="100000"/>
            </a:lnSpc>
            <a:spcBef>
              <a:spcPct val="0"/>
            </a:spcBef>
            <a:spcAft>
              <a:spcPct val="35000"/>
            </a:spcAft>
          </a:pPr>
          <a:r>
            <a:rPr lang="zh-CN" altLang="en-US" sz="1600" b="1" dirty="0">
              <a:solidFill>
                <a:schemeClr val="tx1"/>
              </a:solidFill>
              <a:latin typeface="+mn-ea"/>
              <a:ea typeface="+mn-ea"/>
              <a:cs typeface="+mn-ea"/>
              <a:sym typeface="+mn-lt"/>
            </a:rPr>
            <a:t>依宪执政</a:t>
          </a:r>
          <a:endParaRPr lang="zh-CN" altLang="en-US" sz="1600" b="1" dirty="0">
            <a:solidFill>
              <a:schemeClr val="tx1"/>
            </a:solidFill>
            <a:latin typeface="+mn-ea"/>
            <a:ea typeface="+mn-ea"/>
          </a:endParaRPr>
        </a:p>
      </dsp:txBody>
      <dsp:txXfrm>
        <a:off x="6213411" y="811"/>
        <a:ext cx="1915532" cy="1334338"/>
      </dsp:txXfrm>
    </dsp:sp>
    <dsp:sp modelId="{AA5F8E99-0FAC-474F-944C-A9F1D0CA564C}">
      <dsp:nvSpPr>
        <dsp:cNvPr id="7" name="矩形 6"/>
        <dsp:cNvSpPr/>
      </dsp:nvSpPr>
      <dsp:spPr bwMode="white">
        <a:xfrm>
          <a:off x="8351332" y="811"/>
          <a:ext cx="2009024" cy="1334338"/>
        </a:xfrm>
        <a:prstGeom prst="rect">
          <a:avLst/>
        </a:prstGeom>
        <a:sp3d prstMaterial="plastic">
          <a:bevelT w="120900" h="88900"/>
          <a:bevelB w="88900" h="31750" prst="angle"/>
        </a:sp3d>
      </dsp:spPr>
      <dsp:style>
        <a:lnRef idx="0">
          <a:schemeClr val="lt1"/>
        </a:lnRef>
        <a:fillRef idx="3">
          <a:schemeClr val="accent2"/>
        </a:fillRef>
        <a:effectRef idx="2">
          <a:scrgbClr r="0" g="0" b="0"/>
        </a:effectRef>
        <a:fontRef idx="minor">
          <a:schemeClr val="lt1"/>
        </a:fontRef>
      </dsp:style>
      <dsp:txBody>
        <a:bodyPr lIns="60960" tIns="60960" rIns="60960" bIns="609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600" b="1" dirty="0">
              <a:solidFill>
                <a:schemeClr val="tx1"/>
              </a:solidFill>
              <a:latin typeface="+mn-ea"/>
              <a:ea typeface="+mn-ea"/>
              <a:cs typeface="+mn-ea"/>
              <a:sym typeface="+mn-lt"/>
            </a:rPr>
            <a:t>在法治轨道上推进</a:t>
          </a:r>
          <a:endParaRPr lang="en-US" altLang="zh-CN" sz="1600" b="1" dirty="0">
            <a:solidFill>
              <a:schemeClr val="tx1"/>
            </a:solidFill>
            <a:latin typeface="+mn-ea"/>
            <a:ea typeface="+mn-ea"/>
            <a:cs typeface="+mn-ea"/>
            <a:sym typeface="+mn-lt"/>
          </a:endParaRPr>
        </a:p>
        <a:p>
          <a:pPr lvl="0">
            <a:lnSpc>
              <a:spcPct val="100000"/>
            </a:lnSpc>
            <a:spcBef>
              <a:spcPct val="0"/>
            </a:spcBef>
            <a:spcAft>
              <a:spcPct val="35000"/>
            </a:spcAft>
          </a:pPr>
          <a:r>
            <a:rPr lang="zh-CN" altLang="en-US" sz="1600" b="1" dirty="0">
              <a:solidFill>
                <a:schemeClr val="tx1"/>
              </a:solidFill>
              <a:latin typeface="+mn-ea"/>
              <a:ea typeface="+mn-ea"/>
              <a:cs typeface="+mn-ea"/>
              <a:sym typeface="+mn-lt"/>
            </a:rPr>
            <a:t>国家治理体系和治理能力现代化 </a:t>
          </a:r>
          <a:endParaRPr lang="zh-CN" altLang="en-US" sz="1600" b="1" dirty="0">
            <a:solidFill>
              <a:schemeClr val="tx1"/>
            </a:solidFill>
            <a:latin typeface="+mn-ea"/>
            <a:ea typeface="+mn-ea"/>
          </a:endParaRPr>
        </a:p>
      </dsp:txBody>
      <dsp:txXfrm>
        <a:off x="8351332" y="811"/>
        <a:ext cx="2009024" cy="1334338"/>
      </dsp:txXfrm>
    </dsp:sp>
    <dsp:sp modelId="{DA68AB70-F14F-4CEC-B742-5C25238F2A0E}">
      <dsp:nvSpPr>
        <dsp:cNvPr id="8" name="矩形 7"/>
        <dsp:cNvSpPr/>
      </dsp:nvSpPr>
      <dsp:spPr bwMode="white">
        <a:xfrm>
          <a:off x="106915" y="1556000"/>
          <a:ext cx="2062464" cy="1334338"/>
        </a:xfrm>
        <a:prstGeom prst="rect">
          <a:avLst/>
        </a:prstGeom>
        <a:solidFill>
          <a:schemeClr val="accent6"/>
        </a:solidFill>
        <a:sp3d prstMaterial="plastic">
          <a:bevelT w="120900" h="88900"/>
          <a:bevelB w="88900" h="31750" prst="angle"/>
        </a:sp3d>
      </dsp:spPr>
      <dsp:style>
        <a:lnRef idx="0">
          <a:schemeClr val="lt1"/>
        </a:lnRef>
        <a:fillRef idx="3">
          <a:schemeClr val="accent2"/>
        </a:fillRef>
        <a:effectRef idx="2">
          <a:scrgbClr r="0" g="0" b="0"/>
        </a:effectRef>
        <a:fontRef idx="minor">
          <a:schemeClr val="lt1"/>
        </a:fontRef>
      </dsp:style>
      <dsp:txBody>
        <a:bodyPr lIns="60960" tIns="60960" rIns="60960" bIns="609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600" b="1" dirty="0">
              <a:solidFill>
                <a:schemeClr val="tx1"/>
              </a:solidFill>
              <a:latin typeface="+mn-ea"/>
              <a:ea typeface="+mn-ea"/>
              <a:cs typeface="+mn-ea"/>
              <a:sym typeface="+mn-lt"/>
            </a:rPr>
            <a:t>建设中国特色社会</a:t>
          </a:r>
          <a:endParaRPr lang="en-US" altLang="zh-CN" sz="1600" b="1" dirty="0">
            <a:solidFill>
              <a:schemeClr val="tx1"/>
            </a:solidFill>
            <a:latin typeface="+mn-ea"/>
            <a:ea typeface="+mn-ea"/>
            <a:cs typeface="+mn-ea"/>
            <a:sym typeface="+mn-lt"/>
          </a:endParaRPr>
        </a:p>
        <a:p>
          <a:pPr lvl="0">
            <a:lnSpc>
              <a:spcPct val="100000"/>
            </a:lnSpc>
            <a:spcBef>
              <a:spcPct val="0"/>
            </a:spcBef>
            <a:spcAft>
              <a:spcPct val="35000"/>
            </a:spcAft>
          </a:pPr>
          <a:r>
            <a:rPr lang="zh-CN" altLang="en-US" sz="1600" b="1" dirty="0">
              <a:solidFill>
                <a:schemeClr val="tx1"/>
              </a:solidFill>
              <a:latin typeface="+mn-ea"/>
              <a:ea typeface="+mn-ea"/>
              <a:cs typeface="+mn-ea"/>
              <a:sym typeface="+mn-lt"/>
            </a:rPr>
            <a:t>主义法治体系</a:t>
          </a:r>
          <a:endParaRPr lang="zh-CN" altLang="en-US" sz="1600" b="1" dirty="0">
            <a:solidFill>
              <a:schemeClr val="tx1"/>
            </a:solidFill>
            <a:latin typeface="+mn-ea"/>
            <a:ea typeface="+mn-ea"/>
          </a:endParaRPr>
        </a:p>
      </dsp:txBody>
      <dsp:txXfrm>
        <a:off x="106915" y="1556000"/>
        <a:ext cx="2062464" cy="1334338"/>
      </dsp:txXfrm>
    </dsp:sp>
    <dsp:sp modelId="{EFBF5353-A218-42BA-B458-D53FAD54384B}">
      <dsp:nvSpPr>
        <dsp:cNvPr id="9" name="矩形 8"/>
        <dsp:cNvSpPr/>
      </dsp:nvSpPr>
      <dsp:spPr bwMode="white">
        <a:xfrm>
          <a:off x="2391769" y="1556000"/>
          <a:ext cx="3453045" cy="1334338"/>
        </a:xfrm>
        <a:prstGeom prst="rect">
          <a:avLst/>
        </a:prstGeom>
        <a:sp3d prstMaterial="plastic">
          <a:bevelT w="120900" h="88900"/>
          <a:bevelB w="88900" h="31750" prst="angle"/>
        </a:sp3d>
      </dsp:spPr>
      <dsp:style>
        <a:lnRef idx="0">
          <a:schemeClr val="lt1"/>
        </a:lnRef>
        <a:fillRef idx="3">
          <a:schemeClr val="accent2"/>
        </a:fillRef>
        <a:effectRef idx="2">
          <a:scrgbClr r="0" g="0" b="0"/>
        </a:effectRef>
        <a:fontRef idx="minor">
          <a:schemeClr val="lt1"/>
        </a:fontRef>
      </dsp:style>
      <dsp:txBody>
        <a:bodyPr lIns="60960" tIns="60960" rIns="60960" bIns="609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600" b="1" dirty="0">
              <a:solidFill>
                <a:schemeClr val="tx1"/>
              </a:solidFill>
              <a:latin typeface="+mn-ea"/>
              <a:ea typeface="+mn-ea"/>
              <a:cs typeface="+mn-ea"/>
              <a:sym typeface="+mn-lt"/>
            </a:rPr>
            <a:t>依法治国、依法执政、依法行政</a:t>
          </a:r>
          <a:endParaRPr lang="en-US" altLang="zh-CN" sz="1600" b="1" dirty="0">
            <a:solidFill>
              <a:schemeClr val="tx1"/>
            </a:solidFill>
            <a:latin typeface="+mn-ea"/>
            <a:ea typeface="+mn-ea"/>
            <a:cs typeface="+mn-ea"/>
            <a:sym typeface="+mn-lt"/>
          </a:endParaRPr>
        </a:p>
        <a:p>
          <a:pPr lvl="0">
            <a:lnSpc>
              <a:spcPct val="100000"/>
            </a:lnSpc>
            <a:spcBef>
              <a:spcPct val="0"/>
            </a:spcBef>
            <a:spcAft>
              <a:spcPct val="35000"/>
            </a:spcAft>
          </a:pPr>
          <a:r>
            <a:rPr lang="zh-CN" altLang="en-US" sz="1600" b="1" dirty="0">
              <a:solidFill>
                <a:schemeClr val="tx1"/>
              </a:solidFill>
              <a:latin typeface="+mn-ea"/>
              <a:ea typeface="+mn-ea"/>
              <a:cs typeface="+mn-ea"/>
              <a:sym typeface="+mn-lt"/>
            </a:rPr>
            <a:t>法治国家、法治政府、法治社会</a:t>
          </a:r>
          <a:endParaRPr lang="zh-CN" altLang="en-US" sz="1600" b="1" dirty="0">
            <a:solidFill>
              <a:schemeClr val="tx1"/>
            </a:solidFill>
            <a:latin typeface="+mn-ea"/>
            <a:ea typeface="+mn-ea"/>
          </a:endParaRPr>
        </a:p>
      </dsp:txBody>
      <dsp:txXfrm>
        <a:off x="2391769" y="1556000"/>
        <a:ext cx="3453045" cy="1334338"/>
      </dsp:txXfrm>
    </dsp:sp>
    <dsp:sp modelId="{A3018ACB-AB80-4350-85A7-8A14C0754021}">
      <dsp:nvSpPr>
        <dsp:cNvPr id="10" name="矩形 9"/>
        <dsp:cNvSpPr/>
      </dsp:nvSpPr>
      <dsp:spPr bwMode="white">
        <a:xfrm>
          <a:off x="6067204" y="1556000"/>
          <a:ext cx="2339918" cy="1334338"/>
        </a:xfrm>
        <a:prstGeom prst="rect">
          <a:avLst/>
        </a:prstGeom>
        <a:solidFill>
          <a:schemeClr val="accent2"/>
        </a:solidFill>
        <a:sp3d prstMaterial="plastic">
          <a:bevelT w="120900" h="88900"/>
          <a:bevelB w="88900" h="31750" prst="angle"/>
        </a:sp3d>
      </dsp:spPr>
      <dsp:style>
        <a:lnRef idx="0">
          <a:schemeClr val="lt1"/>
        </a:lnRef>
        <a:fillRef idx="3">
          <a:schemeClr val="accent2"/>
        </a:fillRef>
        <a:effectRef idx="2">
          <a:scrgbClr r="0" g="0" b="0"/>
        </a:effectRef>
        <a:fontRef idx="minor">
          <a:schemeClr val="lt1"/>
        </a:fontRef>
      </dsp:style>
      <dsp:txBody>
        <a:bodyPr lIns="60960" tIns="60960" rIns="60960" bIns="609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600" b="1" dirty="0">
              <a:solidFill>
                <a:schemeClr val="tx1"/>
              </a:solidFill>
              <a:latin typeface="+mn-ea"/>
              <a:ea typeface="+mn-ea"/>
              <a:cs typeface="+mn-ea"/>
              <a:sym typeface="+mn-lt"/>
            </a:rPr>
            <a:t>  科学立法、严格执法</a:t>
          </a:r>
          <a:endParaRPr lang="zh-CN" altLang="en-US" sz="1600" b="1" dirty="0">
            <a:solidFill>
              <a:schemeClr val="tx1"/>
            </a:solidFill>
            <a:latin typeface="+mn-ea"/>
            <a:ea typeface="+mn-ea"/>
            <a:cs typeface="+mn-ea"/>
            <a:sym typeface="+mn-lt"/>
          </a:endParaRPr>
        </a:p>
        <a:p>
          <a:pPr lvl="0">
            <a:lnSpc>
              <a:spcPct val="100000"/>
            </a:lnSpc>
            <a:spcBef>
              <a:spcPct val="0"/>
            </a:spcBef>
            <a:spcAft>
              <a:spcPct val="35000"/>
            </a:spcAft>
          </a:pPr>
          <a:r>
            <a:rPr lang="zh-CN" altLang="en-US" sz="1600" b="1" dirty="0">
              <a:solidFill>
                <a:schemeClr val="tx1"/>
              </a:solidFill>
              <a:latin typeface="+mn-ea"/>
              <a:ea typeface="+mn-ea"/>
              <a:cs typeface="+mn-ea"/>
              <a:sym typeface="+mn-lt"/>
            </a:rPr>
            <a:t>  公正司法、全民守法</a:t>
          </a:r>
          <a:endParaRPr lang="zh-CN" altLang="en-US" sz="1600" b="1" dirty="0">
            <a:solidFill>
              <a:schemeClr val="tx1"/>
            </a:solidFill>
            <a:latin typeface="+mn-ea"/>
            <a:ea typeface="+mn-ea"/>
          </a:endParaRPr>
        </a:p>
      </dsp:txBody>
      <dsp:txXfrm>
        <a:off x="6067204" y="1556000"/>
        <a:ext cx="2339918" cy="1334338"/>
      </dsp:txXfrm>
    </dsp:sp>
    <dsp:sp modelId="{F0D3E257-E92E-42D5-8130-619765D48C3F}">
      <dsp:nvSpPr>
        <dsp:cNvPr id="11" name="矩形 10"/>
        <dsp:cNvSpPr/>
      </dsp:nvSpPr>
      <dsp:spPr bwMode="white">
        <a:xfrm>
          <a:off x="8629512" y="1556000"/>
          <a:ext cx="1781898" cy="1334338"/>
        </a:xfrm>
        <a:prstGeom prst="rect">
          <a:avLst/>
        </a:prstGeom>
        <a:solidFill>
          <a:schemeClr val="accent6"/>
        </a:solidFill>
        <a:sp3d prstMaterial="plastic">
          <a:bevelT w="120900" h="88900"/>
          <a:bevelB w="88900" h="31750" prst="angle"/>
        </a:sp3d>
      </dsp:spPr>
      <dsp:style>
        <a:lnRef idx="0">
          <a:schemeClr val="lt1"/>
        </a:lnRef>
        <a:fillRef idx="3">
          <a:schemeClr val="accent2"/>
        </a:fillRef>
        <a:effectRef idx="2">
          <a:scrgbClr r="0" g="0" b="0"/>
        </a:effectRef>
        <a:fontRef idx="minor">
          <a:schemeClr val="lt1"/>
        </a:fontRef>
      </dsp:style>
      <dsp:txBody>
        <a:bodyPr lIns="60960" tIns="60960" rIns="60960" bIns="609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600" b="1" dirty="0">
              <a:solidFill>
                <a:schemeClr val="tx1"/>
              </a:solidFill>
              <a:latin typeface="+mn-ea"/>
              <a:ea typeface="+mn-ea"/>
              <a:cs typeface="+mn-ea"/>
              <a:sym typeface="+mn-lt"/>
            </a:rPr>
            <a:t>统筹推进国内和</a:t>
          </a:r>
          <a:endParaRPr lang="en-US" altLang="zh-CN" sz="1600" b="1" dirty="0">
            <a:solidFill>
              <a:schemeClr val="tx1"/>
            </a:solidFill>
            <a:latin typeface="+mn-ea"/>
            <a:ea typeface="+mn-ea"/>
            <a:cs typeface="+mn-ea"/>
            <a:sym typeface="+mn-lt"/>
          </a:endParaRPr>
        </a:p>
        <a:p>
          <a:pPr lvl="0">
            <a:lnSpc>
              <a:spcPct val="100000"/>
            </a:lnSpc>
            <a:spcBef>
              <a:spcPct val="0"/>
            </a:spcBef>
            <a:spcAft>
              <a:spcPct val="35000"/>
            </a:spcAft>
          </a:pPr>
          <a:r>
            <a:rPr lang="zh-CN" altLang="en-US" sz="1600" b="1" dirty="0">
              <a:solidFill>
                <a:schemeClr val="tx1"/>
              </a:solidFill>
              <a:latin typeface="+mn-ea"/>
              <a:ea typeface="+mn-ea"/>
              <a:cs typeface="+mn-ea"/>
              <a:sym typeface="+mn-lt"/>
            </a:rPr>
            <a:t>涉外法治</a:t>
          </a:r>
          <a:r>
            <a:rPr lang="en-US" altLang="zh-CN" sz="1600" b="1" dirty="0">
              <a:solidFill>
                <a:schemeClr val="tx1"/>
              </a:solidFill>
              <a:latin typeface="+mn-ea"/>
              <a:ea typeface="+mn-ea"/>
              <a:cs typeface="+mn-ea"/>
              <a:sym typeface="+mn-lt"/>
            </a:rPr>
            <a:t> </a:t>
          </a:r>
          <a:endParaRPr lang="zh-CN" altLang="en-US" sz="1600" b="1" dirty="0">
            <a:solidFill>
              <a:schemeClr val="tx1"/>
            </a:solidFill>
            <a:latin typeface="+mn-ea"/>
            <a:ea typeface="+mn-ea"/>
          </a:endParaRPr>
        </a:p>
      </dsp:txBody>
      <dsp:txXfrm>
        <a:off x="8629512" y="1556000"/>
        <a:ext cx="1781898" cy="1334338"/>
      </dsp:txXfrm>
    </dsp:sp>
    <dsp:sp modelId="{A7D5E6F1-225C-4A8C-91E8-76C8B8E68E12}">
      <dsp:nvSpPr>
        <dsp:cNvPr id="12" name="矩形 11"/>
        <dsp:cNvSpPr/>
      </dsp:nvSpPr>
      <dsp:spPr bwMode="white">
        <a:xfrm>
          <a:off x="2739182" y="3111189"/>
          <a:ext cx="2223897" cy="1334338"/>
        </a:xfrm>
        <a:prstGeom prst="rect">
          <a:avLst/>
        </a:prstGeom>
        <a:solidFill>
          <a:srgbClr val="FF9493"/>
        </a:solidFill>
        <a:sp3d prstMaterial="plastic">
          <a:bevelT w="120900" h="88900"/>
          <a:bevelB w="88900" h="31750" prst="angle"/>
        </a:sp3d>
      </dsp:spPr>
      <dsp:style>
        <a:lnRef idx="0">
          <a:schemeClr val="lt1"/>
        </a:lnRef>
        <a:fillRef idx="3">
          <a:schemeClr val="accent2"/>
        </a:fillRef>
        <a:effectRef idx="2">
          <a:scrgbClr r="0" g="0" b="0"/>
        </a:effectRef>
        <a:fontRef idx="minor">
          <a:schemeClr val="lt1"/>
        </a:fontRef>
      </dsp:style>
      <dsp:txBody>
        <a:bodyPr lIns="60960" tIns="60960" rIns="60960" bIns="609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600" b="1" dirty="0">
              <a:solidFill>
                <a:schemeClr val="tx1"/>
              </a:solidFill>
              <a:latin typeface="+mn-ea"/>
              <a:ea typeface="+mn-ea"/>
              <a:cs typeface="+mn-ea"/>
              <a:sym typeface="+mn-lt"/>
            </a:rPr>
            <a:t>建设德才兼备的高素质法治工作队伍</a:t>
          </a:r>
          <a:endParaRPr lang="zh-CN" altLang="en-US" sz="1600" b="1" dirty="0">
            <a:solidFill>
              <a:schemeClr val="tx1"/>
            </a:solidFill>
            <a:latin typeface="+mn-ea"/>
            <a:ea typeface="+mn-ea"/>
          </a:endParaRPr>
        </a:p>
      </dsp:txBody>
      <dsp:txXfrm>
        <a:off x="2739182" y="3111189"/>
        <a:ext cx="2223897" cy="1334338"/>
      </dsp:txXfrm>
    </dsp:sp>
    <dsp:sp modelId="{CF373323-0593-437C-A6DD-4A45256CE72C}">
      <dsp:nvSpPr>
        <dsp:cNvPr id="13" name="矩形 12"/>
        <dsp:cNvSpPr/>
      </dsp:nvSpPr>
      <dsp:spPr bwMode="white">
        <a:xfrm>
          <a:off x="5185469" y="3111189"/>
          <a:ext cx="2587593" cy="1334338"/>
        </a:xfrm>
        <a:prstGeom prst="rect">
          <a:avLst/>
        </a:prstGeom>
        <a:solidFill>
          <a:srgbClr val="FF9493"/>
        </a:solidFill>
        <a:sp3d prstMaterial="plastic">
          <a:bevelT w="120900" h="88900"/>
          <a:bevelB w="88900" h="31750" prst="angle"/>
        </a:sp3d>
      </dsp:spPr>
      <dsp:style>
        <a:lnRef idx="0">
          <a:schemeClr val="lt1"/>
        </a:lnRef>
        <a:fillRef idx="3">
          <a:schemeClr val="accent2"/>
        </a:fillRef>
        <a:effectRef idx="2">
          <a:scrgbClr r="0" g="0" b="0"/>
        </a:effectRef>
        <a:fontRef idx="minor">
          <a:schemeClr val="lt1"/>
        </a:fontRef>
      </dsp:style>
      <dsp:txBody>
        <a:bodyPr lIns="60960" tIns="60960" rIns="60960" bIns="609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600" b="1" dirty="0">
              <a:solidFill>
                <a:schemeClr val="tx1"/>
              </a:solidFill>
              <a:latin typeface="+mn-ea"/>
              <a:ea typeface="+mn-ea"/>
              <a:cs typeface="+mn-ea"/>
              <a:sym typeface="+mn-lt"/>
            </a:rPr>
            <a:t>抓住领导干部这一</a:t>
          </a:r>
          <a:endParaRPr lang="en-US" altLang="zh-CN" sz="1600" b="1" dirty="0">
            <a:solidFill>
              <a:schemeClr val="tx1"/>
            </a:solidFill>
            <a:latin typeface="+mn-ea"/>
            <a:ea typeface="+mn-ea"/>
            <a:cs typeface="+mn-ea"/>
            <a:sym typeface="+mn-lt"/>
          </a:endParaRPr>
        </a:p>
        <a:p>
          <a:pPr lvl="0">
            <a:lnSpc>
              <a:spcPct val="100000"/>
            </a:lnSpc>
            <a:spcBef>
              <a:spcPct val="0"/>
            </a:spcBef>
            <a:spcAft>
              <a:spcPct val="35000"/>
            </a:spcAft>
          </a:pPr>
          <a:r>
            <a:rPr lang="zh-CN" altLang="en-US" sz="1600" b="1" dirty="0">
              <a:solidFill>
                <a:schemeClr val="tx1"/>
              </a:solidFill>
              <a:latin typeface="+mn-ea"/>
              <a:ea typeface="+mn-ea"/>
              <a:cs typeface="+mn-ea"/>
              <a:sym typeface="+mn-lt"/>
            </a:rPr>
            <a:t>“关键少数”</a:t>
          </a:r>
          <a:endParaRPr lang="zh-CN" altLang="en-US" sz="1600" b="1" dirty="0">
            <a:solidFill>
              <a:schemeClr val="tx1"/>
            </a:solidFill>
            <a:latin typeface="+mn-ea"/>
            <a:ea typeface="+mn-ea"/>
          </a:endParaRPr>
        </a:p>
      </dsp:txBody>
      <dsp:txXfrm>
        <a:off x="5185469" y="3111189"/>
        <a:ext cx="2587593" cy="1334338"/>
      </dsp:txXfrm>
    </dsp:sp>
  </dsp:spTree>
</dsp:drawing>
</file>

<file path=ppt/diagrams/layout1.xml><?xml version="1.0" encoding="utf-8"?>
<dgm:layoutDef xmlns:dgm="http://schemas.openxmlformats.org/drawingml/2006/diagram" xmlns:a="http://schemas.openxmlformats.org/drawingml/2006/main" uniqueId="urn:microsoft.com/office/officeart/2005/8/layout/default#1">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off" val="ctr"/>
          <dgm:param type="contDir" val="sameDir"/>
          <dgm:param type="grDir" val="tL"/>
          <dgm:param type="flowDir" val="row"/>
        </dgm:alg>
      </dgm:if>
      <dgm:else name="Name2">
        <dgm:alg type="snake">
          <dgm:param type="off" val="ctr"/>
          <dgm:param type="contDir" val="sameDir"/>
          <dgm:param type="grDir" val="tR"/>
          <dgm:param type="flowDir" val="row"/>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1">
  <dgm:title val=""/>
  <dgm:desc val=""/>
  <dgm:catLst>
    <dgm:cat type="3D" pri="11100"/>
  </dgm:catLst>
  <dgm:scene3d>
    <a:camera prst="orthographicFront"/>
    <a:lightRig rig="threePt" dir="t"/>
  </dgm:scene3d>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188595" cy="574719"/>
          </a:xfrm>
          <a:prstGeom prst="rect">
            <a:avLst/>
          </a:prstGeom>
        </p:spPr>
        <p:txBody>
          <a:bodyPr vert="horz" lIns="91440" tIns="45720" rIns="91440" bIns="45720" rtlCol="0"/>
          <a:lstStyle>
            <a:lvl1pPr algn="l">
              <a:defRPr sz="1290"/>
            </a:lvl1pPr>
          </a:lstStyle>
          <a:p>
            <a:endParaRPr lang="zh-CN" altLang="en-US"/>
          </a:p>
        </p:txBody>
      </p:sp>
      <p:sp>
        <p:nvSpPr>
          <p:cNvPr id="3" name="日期占位符 2"/>
          <p:cNvSpPr>
            <a:spLocks noGrp="1"/>
          </p:cNvSpPr>
          <p:nvPr>
            <p:ph type="dt" sz="quarter" idx="1"/>
          </p:nvPr>
        </p:nvSpPr>
        <p:spPr>
          <a:xfrm>
            <a:off x="4167998" y="0"/>
            <a:ext cx="3188595" cy="574719"/>
          </a:xfrm>
          <a:prstGeom prst="rect">
            <a:avLst/>
          </a:prstGeom>
        </p:spPr>
        <p:txBody>
          <a:bodyPr vert="horz" lIns="91440" tIns="45720" rIns="91440" bIns="45720" rtlCol="0"/>
          <a:lstStyle>
            <a:lvl1pPr algn="r">
              <a:defRPr sz="129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10879875"/>
            <a:ext cx="3188595" cy="574718"/>
          </a:xfrm>
          <a:prstGeom prst="rect">
            <a:avLst/>
          </a:prstGeom>
        </p:spPr>
        <p:txBody>
          <a:bodyPr vert="horz" lIns="91440" tIns="45720" rIns="91440" bIns="45720" rtlCol="0" anchor="b"/>
          <a:lstStyle>
            <a:lvl1pPr algn="l">
              <a:defRPr sz="1290"/>
            </a:lvl1pPr>
          </a:lstStyle>
          <a:p>
            <a:endParaRPr lang="zh-CN" altLang="en-US"/>
          </a:p>
        </p:txBody>
      </p:sp>
      <p:sp>
        <p:nvSpPr>
          <p:cNvPr id="5" name="灯片编号占位符 4"/>
          <p:cNvSpPr>
            <a:spLocks noGrp="1"/>
          </p:cNvSpPr>
          <p:nvPr>
            <p:ph type="sldNum" sz="quarter" idx="3"/>
          </p:nvPr>
        </p:nvSpPr>
        <p:spPr>
          <a:xfrm>
            <a:off x="4167998" y="10879875"/>
            <a:ext cx="3188595" cy="574718"/>
          </a:xfrm>
          <a:prstGeom prst="rect">
            <a:avLst/>
          </a:prstGeom>
        </p:spPr>
        <p:txBody>
          <a:bodyPr vert="horz" lIns="91440" tIns="45720" rIns="91440" bIns="45720" rtlCol="0" anchor="b"/>
          <a:lstStyle>
            <a:lvl1pPr algn="r">
              <a:defRPr sz="129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4313" y="0"/>
            <a:ext cx="3078162" cy="512763"/>
          </a:xfrm>
          <a:prstGeom prst="rect">
            <a:avLst/>
          </a:prstGeom>
        </p:spPr>
        <p:txBody>
          <a:bodyPr vert="horz" lIns="91440" tIns="45720" rIns="91440" bIns="45720" rtlCol="0"/>
          <a:lstStyle>
            <a:lvl1pPr algn="r">
              <a:defRPr sz="1200"/>
            </a:lvl1pPr>
          </a:lstStyle>
          <a:p>
            <a:fld id="{C4DE5FB2-0D3C-4D6F-A33B-7FAB18EFB5B0}"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1200" y="4926013"/>
            <a:ext cx="5683250" cy="4029075"/>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9721850"/>
            <a:ext cx="3078163" cy="512763"/>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4313" y="9721850"/>
            <a:ext cx="3078162" cy="512763"/>
          </a:xfrm>
          <a:prstGeom prst="rect">
            <a:avLst/>
          </a:prstGeom>
        </p:spPr>
        <p:txBody>
          <a:bodyPr vert="horz" lIns="91440" tIns="45720" rIns="91440" bIns="45720" rtlCol="0" anchor="b"/>
          <a:lstStyle>
            <a:lvl1pPr algn="r">
              <a:defRPr sz="1200"/>
            </a:lvl1pPr>
          </a:lstStyle>
          <a:p>
            <a:fld id="{66715822-3330-4788-8EE5-EDDC75862C24}"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6715822-3330-4788-8EE5-EDDC75862C24}"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35906" y="1131197"/>
            <a:ext cx="9215438" cy="2406391"/>
          </a:xfrm>
        </p:spPr>
        <p:txBody>
          <a:bodyPr anchor="b"/>
          <a:lstStyle>
            <a:lvl1pPr algn="ctr">
              <a:defRPr sz="6045"/>
            </a:lvl1pPr>
          </a:lstStyle>
          <a:p>
            <a:r>
              <a:rPr lang="zh-CN" altLang="en-US"/>
              <a:t>单击此处编辑母版标题样式</a:t>
            </a:r>
            <a:endParaRPr lang="en-US" dirty="0"/>
          </a:p>
        </p:txBody>
      </p:sp>
      <p:sp>
        <p:nvSpPr>
          <p:cNvPr id="3" name="Subtitle 2"/>
          <p:cNvSpPr>
            <a:spLocks noGrp="1"/>
          </p:cNvSpPr>
          <p:nvPr>
            <p:ph type="subTitle" idx="1"/>
          </p:nvPr>
        </p:nvSpPr>
        <p:spPr>
          <a:xfrm>
            <a:off x="1535906" y="3630388"/>
            <a:ext cx="9215438" cy="1668793"/>
          </a:xfrm>
        </p:spPr>
        <p:txBody>
          <a:bodyPr/>
          <a:lstStyle>
            <a:lvl1pPr marL="0" indent="0" algn="ctr">
              <a:buNone/>
              <a:defRPr sz="2420"/>
            </a:lvl1pPr>
            <a:lvl2pPr marL="461010" indent="0" algn="ctr">
              <a:buNone/>
              <a:defRPr sz="2015"/>
            </a:lvl2pPr>
            <a:lvl3pPr marL="921385" indent="0" algn="ctr">
              <a:buNone/>
              <a:defRPr sz="1815"/>
            </a:lvl3pPr>
            <a:lvl4pPr marL="1382395" indent="0" algn="ctr">
              <a:buNone/>
              <a:defRPr sz="1610"/>
            </a:lvl4pPr>
            <a:lvl5pPr marL="1842770" indent="0" algn="ctr">
              <a:buNone/>
              <a:defRPr sz="1610"/>
            </a:lvl5pPr>
            <a:lvl6pPr marL="2303780" indent="0" algn="ctr">
              <a:buNone/>
              <a:defRPr sz="1610"/>
            </a:lvl6pPr>
            <a:lvl7pPr marL="2764790" indent="0" algn="ctr">
              <a:buNone/>
              <a:defRPr sz="1610"/>
            </a:lvl7pPr>
            <a:lvl8pPr marL="3225165" indent="0" algn="ctr">
              <a:buNone/>
              <a:defRPr sz="1610"/>
            </a:lvl8pPr>
            <a:lvl9pPr marL="3686175" indent="0" algn="ctr">
              <a:buNone/>
              <a:defRPr sz="161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8349" y="1723195"/>
            <a:ext cx="10597753" cy="2875189"/>
          </a:xfrm>
        </p:spPr>
        <p:txBody>
          <a:bodyPr anchor="b"/>
          <a:lstStyle>
            <a:lvl1pPr>
              <a:defRPr sz="6045"/>
            </a:lvl1pPr>
          </a:lstStyle>
          <a:p>
            <a:r>
              <a:rPr lang="zh-CN" altLang="en-US"/>
              <a:t>单击此处编辑母版标题样式</a:t>
            </a:r>
            <a:endParaRPr lang="en-US" dirty="0"/>
          </a:p>
        </p:txBody>
      </p:sp>
      <p:sp>
        <p:nvSpPr>
          <p:cNvPr id="3" name="Text Placeholder 2"/>
          <p:cNvSpPr>
            <a:spLocks noGrp="1"/>
          </p:cNvSpPr>
          <p:nvPr>
            <p:ph type="body" idx="1"/>
          </p:nvPr>
        </p:nvSpPr>
        <p:spPr>
          <a:xfrm>
            <a:off x="838349" y="4625584"/>
            <a:ext cx="10597753" cy="1511994"/>
          </a:xfrm>
        </p:spPr>
        <p:txBody>
          <a:bodyPr/>
          <a:lstStyle>
            <a:lvl1pPr marL="0" indent="0">
              <a:buNone/>
              <a:defRPr sz="2420">
                <a:solidFill>
                  <a:schemeClr val="tx1">
                    <a:tint val="75000"/>
                  </a:schemeClr>
                </a:solidFill>
              </a:defRPr>
            </a:lvl1pPr>
            <a:lvl2pPr marL="461010" indent="0">
              <a:buNone/>
              <a:defRPr sz="2015">
                <a:solidFill>
                  <a:schemeClr val="tx1">
                    <a:tint val="75000"/>
                  </a:schemeClr>
                </a:solidFill>
              </a:defRPr>
            </a:lvl2pPr>
            <a:lvl3pPr marL="921385" indent="0">
              <a:buNone/>
              <a:defRPr sz="1815">
                <a:solidFill>
                  <a:schemeClr val="tx1">
                    <a:tint val="75000"/>
                  </a:schemeClr>
                </a:solidFill>
              </a:defRPr>
            </a:lvl3pPr>
            <a:lvl4pPr marL="1382395" indent="0">
              <a:buNone/>
              <a:defRPr sz="1610">
                <a:solidFill>
                  <a:schemeClr val="tx1">
                    <a:tint val="75000"/>
                  </a:schemeClr>
                </a:solidFill>
              </a:defRPr>
            </a:lvl4pPr>
            <a:lvl5pPr marL="1842770" indent="0">
              <a:buNone/>
              <a:defRPr sz="1610">
                <a:solidFill>
                  <a:schemeClr val="tx1">
                    <a:tint val="75000"/>
                  </a:schemeClr>
                </a:solidFill>
              </a:defRPr>
            </a:lvl5pPr>
            <a:lvl6pPr marL="2303780" indent="0">
              <a:buNone/>
              <a:defRPr sz="1610">
                <a:solidFill>
                  <a:schemeClr val="tx1">
                    <a:tint val="75000"/>
                  </a:schemeClr>
                </a:solidFill>
              </a:defRPr>
            </a:lvl6pPr>
            <a:lvl7pPr marL="2764790" indent="0">
              <a:buNone/>
              <a:defRPr sz="1610">
                <a:solidFill>
                  <a:schemeClr val="tx1">
                    <a:tint val="75000"/>
                  </a:schemeClr>
                </a:solidFill>
              </a:defRPr>
            </a:lvl7pPr>
            <a:lvl8pPr marL="3225165" indent="0">
              <a:buNone/>
              <a:defRPr sz="1610">
                <a:solidFill>
                  <a:schemeClr val="tx1">
                    <a:tint val="75000"/>
                  </a:schemeClr>
                </a:solidFill>
              </a:defRPr>
            </a:lvl8pPr>
            <a:lvl9pPr marL="3686175" indent="0">
              <a:buNone/>
              <a:defRPr sz="1610">
                <a:solidFill>
                  <a:schemeClr val="tx1">
                    <a:tint val="75000"/>
                  </a:schemeClr>
                </a:solidFill>
              </a:defRPr>
            </a:lvl9pPr>
          </a:lstStyle>
          <a:p>
            <a:pPr lvl="0"/>
            <a:r>
              <a:rPr lang="zh-CN" altLang="en-US"/>
              <a:t>单击此处编辑母版文本样式</a:t>
            </a:r>
            <a:endParaRPr lang="zh-CN" altLang="en-US"/>
          </a:p>
        </p:txBody>
      </p:sp>
      <p:sp>
        <p:nvSpPr>
          <p:cNvPr id="4" name="Date Placeholder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844749" y="1839993"/>
            <a:ext cx="5222081" cy="4385585"/>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Content Placeholder 3"/>
          <p:cNvSpPr>
            <a:spLocks noGrp="1"/>
          </p:cNvSpPr>
          <p:nvPr>
            <p:ph sz="half" idx="2"/>
          </p:nvPr>
        </p:nvSpPr>
        <p:spPr>
          <a:xfrm>
            <a:off x="6220420" y="1839993"/>
            <a:ext cx="5222081" cy="4385585"/>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5" name="Date Placeholder 4"/>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46349" y="367999"/>
            <a:ext cx="10597753" cy="1335996"/>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846349" y="1694395"/>
            <a:ext cx="5198082" cy="830396"/>
          </a:xfrm>
        </p:spPr>
        <p:txBody>
          <a:bodyPr anchor="b"/>
          <a:lstStyle>
            <a:lvl1pPr marL="0" indent="0">
              <a:buNone/>
              <a:defRPr sz="2420" b="1"/>
            </a:lvl1pPr>
            <a:lvl2pPr marL="461010" indent="0">
              <a:buNone/>
              <a:defRPr sz="2015" b="1"/>
            </a:lvl2pPr>
            <a:lvl3pPr marL="921385" indent="0">
              <a:buNone/>
              <a:defRPr sz="1815" b="1"/>
            </a:lvl3pPr>
            <a:lvl4pPr marL="1382395" indent="0">
              <a:buNone/>
              <a:defRPr sz="1610" b="1"/>
            </a:lvl4pPr>
            <a:lvl5pPr marL="1842770" indent="0">
              <a:buNone/>
              <a:defRPr sz="1610" b="1"/>
            </a:lvl5pPr>
            <a:lvl6pPr marL="2303780" indent="0">
              <a:buNone/>
              <a:defRPr sz="1610" b="1"/>
            </a:lvl6pPr>
            <a:lvl7pPr marL="2764790" indent="0">
              <a:buNone/>
              <a:defRPr sz="1610" b="1"/>
            </a:lvl7pPr>
            <a:lvl8pPr marL="3225165" indent="0">
              <a:buNone/>
              <a:defRPr sz="1610" b="1"/>
            </a:lvl8pPr>
            <a:lvl9pPr marL="3686175" indent="0">
              <a:buNone/>
              <a:defRPr sz="1610" b="1"/>
            </a:lvl9pPr>
          </a:lstStyle>
          <a:p>
            <a:pPr lvl="0"/>
            <a:r>
              <a:rPr lang="zh-CN" altLang="en-US"/>
              <a:t>单击此处编辑母版文本样式</a:t>
            </a:r>
            <a:endParaRPr lang="zh-CN" altLang="en-US"/>
          </a:p>
        </p:txBody>
      </p:sp>
      <p:sp>
        <p:nvSpPr>
          <p:cNvPr id="4" name="Content Placeholder 3"/>
          <p:cNvSpPr>
            <a:spLocks noGrp="1"/>
          </p:cNvSpPr>
          <p:nvPr>
            <p:ph sz="half" idx="2"/>
          </p:nvPr>
        </p:nvSpPr>
        <p:spPr>
          <a:xfrm>
            <a:off x="846349" y="2524791"/>
            <a:ext cx="5198082" cy="3713587"/>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5" name="Text Placeholder 4"/>
          <p:cNvSpPr>
            <a:spLocks noGrp="1"/>
          </p:cNvSpPr>
          <p:nvPr>
            <p:ph type="body" sz="quarter" idx="3"/>
          </p:nvPr>
        </p:nvSpPr>
        <p:spPr>
          <a:xfrm>
            <a:off x="6220420" y="1694395"/>
            <a:ext cx="5223682" cy="830396"/>
          </a:xfrm>
        </p:spPr>
        <p:txBody>
          <a:bodyPr anchor="b"/>
          <a:lstStyle>
            <a:lvl1pPr marL="0" indent="0">
              <a:buNone/>
              <a:defRPr sz="2420" b="1"/>
            </a:lvl1pPr>
            <a:lvl2pPr marL="461010" indent="0">
              <a:buNone/>
              <a:defRPr sz="2015" b="1"/>
            </a:lvl2pPr>
            <a:lvl3pPr marL="921385" indent="0">
              <a:buNone/>
              <a:defRPr sz="1815" b="1"/>
            </a:lvl3pPr>
            <a:lvl4pPr marL="1382395" indent="0">
              <a:buNone/>
              <a:defRPr sz="1610" b="1"/>
            </a:lvl4pPr>
            <a:lvl5pPr marL="1842770" indent="0">
              <a:buNone/>
              <a:defRPr sz="1610" b="1"/>
            </a:lvl5pPr>
            <a:lvl6pPr marL="2303780" indent="0">
              <a:buNone/>
              <a:defRPr sz="1610" b="1"/>
            </a:lvl6pPr>
            <a:lvl7pPr marL="2764790" indent="0">
              <a:buNone/>
              <a:defRPr sz="1610" b="1"/>
            </a:lvl7pPr>
            <a:lvl8pPr marL="3225165" indent="0">
              <a:buNone/>
              <a:defRPr sz="1610" b="1"/>
            </a:lvl8pPr>
            <a:lvl9pPr marL="3686175" indent="0">
              <a:buNone/>
              <a:defRPr sz="1610" b="1"/>
            </a:lvl9pPr>
          </a:lstStyle>
          <a:p>
            <a:pPr lvl="0"/>
            <a:r>
              <a:rPr lang="zh-CN" altLang="en-US"/>
              <a:t>单击此处编辑母版文本样式</a:t>
            </a:r>
            <a:endParaRPr lang="zh-CN" altLang="en-US"/>
          </a:p>
        </p:txBody>
      </p:sp>
      <p:sp>
        <p:nvSpPr>
          <p:cNvPr id="6" name="Content Placeholder 5"/>
          <p:cNvSpPr>
            <a:spLocks noGrp="1"/>
          </p:cNvSpPr>
          <p:nvPr>
            <p:ph sz="quarter" idx="4"/>
          </p:nvPr>
        </p:nvSpPr>
        <p:spPr>
          <a:xfrm>
            <a:off x="6220420" y="2524791"/>
            <a:ext cx="5223682" cy="3713587"/>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7" name="Date Placeholder 6"/>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46349" y="460798"/>
            <a:ext cx="3962958" cy="1612794"/>
          </a:xfrm>
        </p:spPr>
        <p:txBody>
          <a:bodyPr anchor="b"/>
          <a:lstStyle>
            <a:lvl1pPr>
              <a:defRPr sz="3225"/>
            </a:lvl1pPr>
          </a:lstStyle>
          <a:p>
            <a:r>
              <a:rPr lang="zh-CN" altLang="en-US"/>
              <a:t>单击此处编辑母版标题样式</a:t>
            </a:r>
            <a:endParaRPr lang="en-US" dirty="0"/>
          </a:p>
        </p:txBody>
      </p:sp>
      <p:sp>
        <p:nvSpPr>
          <p:cNvPr id="3" name="Content Placeholder 2"/>
          <p:cNvSpPr>
            <a:spLocks noGrp="1"/>
          </p:cNvSpPr>
          <p:nvPr>
            <p:ph idx="1"/>
          </p:nvPr>
        </p:nvSpPr>
        <p:spPr>
          <a:xfrm>
            <a:off x="5223682" y="995197"/>
            <a:ext cx="6220420" cy="4911982"/>
          </a:xfrm>
        </p:spPr>
        <p:txBody>
          <a:bodyPr/>
          <a:lstStyle>
            <a:lvl1pPr>
              <a:defRPr sz="3225"/>
            </a:lvl1pPr>
            <a:lvl2pPr>
              <a:defRPr sz="2820"/>
            </a:lvl2pPr>
            <a:lvl3pPr>
              <a:defRPr sz="2420"/>
            </a:lvl3pPr>
            <a:lvl4pPr>
              <a:defRPr sz="2015"/>
            </a:lvl4pPr>
            <a:lvl5pPr>
              <a:defRPr sz="2015"/>
            </a:lvl5pPr>
            <a:lvl6pPr>
              <a:defRPr sz="2015"/>
            </a:lvl6pPr>
            <a:lvl7pPr>
              <a:defRPr sz="2015"/>
            </a:lvl7pPr>
            <a:lvl8pPr>
              <a:defRPr sz="2015"/>
            </a:lvl8pPr>
            <a:lvl9pPr>
              <a:defRPr sz="2015"/>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Text Placeholder 3"/>
          <p:cNvSpPr>
            <a:spLocks noGrp="1"/>
          </p:cNvSpPr>
          <p:nvPr>
            <p:ph type="body" sz="half" idx="2"/>
          </p:nvPr>
        </p:nvSpPr>
        <p:spPr>
          <a:xfrm>
            <a:off x="846349" y="2073592"/>
            <a:ext cx="3962958" cy="3841587"/>
          </a:xfrm>
        </p:spPr>
        <p:txBody>
          <a:bodyPr/>
          <a:lstStyle>
            <a:lvl1pPr marL="0" indent="0">
              <a:buNone/>
              <a:defRPr sz="1610"/>
            </a:lvl1pPr>
            <a:lvl2pPr marL="461010" indent="0">
              <a:buNone/>
              <a:defRPr sz="1410"/>
            </a:lvl2pPr>
            <a:lvl3pPr marL="921385" indent="0">
              <a:buNone/>
              <a:defRPr sz="1210"/>
            </a:lvl3pPr>
            <a:lvl4pPr marL="1382395" indent="0">
              <a:buNone/>
              <a:defRPr sz="1010"/>
            </a:lvl4pPr>
            <a:lvl5pPr marL="1842770" indent="0">
              <a:buNone/>
              <a:defRPr sz="1010"/>
            </a:lvl5pPr>
            <a:lvl6pPr marL="2303780" indent="0">
              <a:buNone/>
              <a:defRPr sz="1010"/>
            </a:lvl6pPr>
            <a:lvl7pPr marL="2764790" indent="0">
              <a:buNone/>
              <a:defRPr sz="1010"/>
            </a:lvl7pPr>
            <a:lvl8pPr marL="3225165" indent="0">
              <a:buNone/>
              <a:defRPr sz="1010"/>
            </a:lvl8pPr>
            <a:lvl9pPr marL="3686175" indent="0">
              <a:buNone/>
              <a:defRPr sz="1010"/>
            </a:lvl9pPr>
          </a:lstStyle>
          <a:p>
            <a:pPr lvl="0"/>
            <a:r>
              <a:rPr lang="zh-CN" altLang="en-US"/>
              <a:t>单击此处编辑母版文本样式</a:t>
            </a:r>
            <a:endParaRPr lang="zh-CN" altLang="en-US"/>
          </a:p>
        </p:txBody>
      </p:sp>
      <p:sp>
        <p:nvSpPr>
          <p:cNvPr id="5" name="Date Placeholder 4"/>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46349" y="460798"/>
            <a:ext cx="3962958" cy="1612794"/>
          </a:xfrm>
        </p:spPr>
        <p:txBody>
          <a:bodyPr anchor="b"/>
          <a:lstStyle>
            <a:lvl1pPr>
              <a:defRPr sz="3225"/>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5223682" y="995197"/>
            <a:ext cx="6220420" cy="4911982"/>
          </a:xfrm>
        </p:spPr>
        <p:txBody>
          <a:bodyPr anchor="t"/>
          <a:lstStyle>
            <a:lvl1pPr marL="0" indent="0">
              <a:buNone/>
              <a:defRPr sz="3225"/>
            </a:lvl1pPr>
            <a:lvl2pPr marL="461010" indent="0">
              <a:buNone/>
              <a:defRPr sz="2820"/>
            </a:lvl2pPr>
            <a:lvl3pPr marL="921385" indent="0">
              <a:buNone/>
              <a:defRPr sz="2420"/>
            </a:lvl3pPr>
            <a:lvl4pPr marL="1382395" indent="0">
              <a:buNone/>
              <a:defRPr sz="2015"/>
            </a:lvl4pPr>
            <a:lvl5pPr marL="1842770" indent="0">
              <a:buNone/>
              <a:defRPr sz="2015"/>
            </a:lvl5pPr>
            <a:lvl6pPr marL="2303780" indent="0">
              <a:buNone/>
              <a:defRPr sz="2015"/>
            </a:lvl6pPr>
            <a:lvl7pPr marL="2764790" indent="0">
              <a:buNone/>
              <a:defRPr sz="2015"/>
            </a:lvl7pPr>
            <a:lvl8pPr marL="3225165" indent="0">
              <a:buNone/>
              <a:defRPr sz="2015"/>
            </a:lvl8pPr>
            <a:lvl9pPr marL="3686175" indent="0">
              <a:buNone/>
              <a:defRPr sz="2015"/>
            </a:lvl9pPr>
          </a:lstStyle>
          <a:p>
            <a:r>
              <a:rPr lang="zh-CN" altLang="en-US"/>
              <a:t>单击图标添加图片</a:t>
            </a:r>
            <a:endParaRPr lang="en-US" dirty="0"/>
          </a:p>
        </p:txBody>
      </p:sp>
      <p:sp>
        <p:nvSpPr>
          <p:cNvPr id="4" name="Text Placeholder 3"/>
          <p:cNvSpPr>
            <a:spLocks noGrp="1"/>
          </p:cNvSpPr>
          <p:nvPr>
            <p:ph type="body" sz="half" idx="2"/>
          </p:nvPr>
        </p:nvSpPr>
        <p:spPr>
          <a:xfrm>
            <a:off x="846349" y="2073592"/>
            <a:ext cx="3962958" cy="3841587"/>
          </a:xfrm>
        </p:spPr>
        <p:txBody>
          <a:bodyPr/>
          <a:lstStyle>
            <a:lvl1pPr marL="0" indent="0">
              <a:buNone/>
              <a:defRPr sz="1610"/>
            </a:lvl1pPr>
            <a:lvl2pPr marL="461010" indent="0">
              <a:buNone/>
              <a:defRPr sz="1410"/>
            </a:lvl2pPr>
            <a:lvl3pPr marL="921385" indent="0">
              <a:buNone/>
              <a:defRPr sz="1210"/>
            </a:lvl3pPr>
            <a:lvl4pPr marL="1382395" indent="0">
              <a:buNone/>
              <a:defRPr sz="1010"/>
            </a:lvl4pPr>
            <a:lvl5pPr marL="1842770" indent="0">
              <a:buNone/>
              <a:defRPr sz="1010"/>
            </a:lvl5pPr>
            <a:lvl6pPr marL="2303780" indent="0">
              <a:buNone/>
              <a:defRPr sz="1010"/>
            </a:lvl6pPr>
            <a:lvl7pPr marL="2764790" indent="0">
              <a:buNone/>
              <a:defRPr sz="1010"/>
            </a:lvl7pPr>
            <a:lvl8pPr marL="3225165" indent="0">
              <a:buNone/>
              <a:defRPr sz="1010"/>
            </a:lvl8pPr>
            <a:lvl9pPr marL="3686175" indent="0">
              <a:buNone/>
              <a:defRPr sz="1010"/>
            </a:lvl9pPr>
          </a:lstStyle>
          <a:p>
            <a:pPr lvl="0"/>
            <a:r>
              <a:rPr lang="zh-CN" altLang="en-US"/>
              <a:t>单击此处编辑母版文本样式</a:t>
            </a:r>
            <a:endParaRPr lang="zh-CN" altLang="en-US"/>
          </a:p>
        </p:txBody>
      </p:sp>
      <p:sp>
        <p:nvSpPr>
          <p:cNvPr id="5" name="Date Placeholder 4"/>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93063" y="367999"/>
            <a:ext cx="2649438" cy="5857579"/>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844749" y="367999"/>
            <a:ext cx="7794724" cy="5857579"/>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44752" y="368001"/>
            <a:ext cx="10597792" cy="5857601"/>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
    <p:bg>
      <p:bgPr>
        <a:solidFill>
          <a:srgbClr val="FFFCF8"/>
        </a:solidFill>
        <a:effectLst/>
      </p:bgPr>
    </p:bg>
    <p:spTree>
      <p:nvGrpSpPr>
        <p:cNvPr id="1" name=""/>
        <p:cNvGrpSpPr/>
        <p:nvPr/>
      </p:nvGrpSpPr>
      <p:grpSpPr>
        <a:xfrm>
          <a:off x="0" y="0"/>
          <a:ext cx="0" cy="0"/>
          <a:chOff x="0" y="0"/>
          <a:chExt cx="0" cy="0"/>
        </a:xfrm>
      </p:grpSpPr>
      <p:sp>
        <p:nvSpPr>
          <p:cNvPr id="9" name="文本框 8"/>
          <p:cNvSpPr txBox="1"/>
          <p:nvPr/>
        </p:nvSpPr>
        <p:spPr>
          <a:xfrm>
            <a:off x="4901294" y="6590501"/>
            <a:ext cx="2721094" cy="246380"/>
          </a:xfrm>
          <a:prstGeom prst="rect">
            <a:avLst/>
          </a:prstGeom>
          <a:noFill/>
        </p:spPr>
        <p:txBody>
          <a:bodyPr wrap="square" rtlCol="0">
            <a:spAutoFit/>
          </a:bodyPr>
          <a:lstStyle/>
          <a:p>
            <a:pPr algn="ctr"/>
            <a:r>
              <a:rPr lang="zh-CN" altLang="en-US" sz="1010" b="1" spc="120" dirty="0">
                <a:solidFill>
                  <a:srgbClr val="C00000">
                    <a:alpha val="70000"/>
                  </a:srgbClr>
                </a:solidFill>
                <a:latin typeface="微软雅黑 Light" panose="020B0502040204020203" pitchFamily="34" charset="-122"/>
                <a:ea typeface="微软雅黑 Light" panose="020B0502040204020203" pitchFamily="34" charset="-122"/>
              </a:rPr>
              <a:t>习近平新时代中国特色社会主义思想</a:t>
            </a:r>
            <a:endParaRPr lang="zh-CN" altLang="en-US" sz="1010" b="1" spc="120" dirty="0">
              <a:solidFill>
                <a:srgbClr val="C00000">
                  <a:alpha val="70000"/>
                </a:srgbClr>
              </a:solidFill>
              <a:latin typeface="微软雅黑 Light" panose="020B0502040204020203" pitchFamily="34" charset="-122"/>
              <a:ea typeface="微软雅黑 Light" panose="020B0502040204020203" pitchFamily="34" charset="-122"/>
            </a:endParaRPr>
          </a:p>
        </p:txBody>
      </p:sp>
      <p:sp>
        <p:nvSpPr>
          <p:cNvPr id="10" name="矩形 9"/>
          <p:cNvSpPr/>
          <p:nvPr/>
        </p:nvSpPr>
        <p:spPr>
          <a:xfrm>
            <a:off x="347552" y="227558"/>
            <a:ext cx="2825920" cy="276860"/>
          </a:xfrm>
          <a:prstGeom prst="rect">
            <a:avLst/>
          </a:prstGeom>
        </p:spPr>
        <p:txBody>
          <a:bodyPr wrap="square">
            <a:spAutoFit/>
          </a:bodyPr>
          <a:lstStyle/>
          <a:p>
            <a:r>
              <a:rPr lang="zh-CN" altLang="en-US" sz="1210" dirty="0">
                <a:solidFill>
                  <a:schemeClr val="tx1">
                    <a:lumMod val="85000"/>
                    <a:lumOff val="15000"/>
                  </a:schemeClr>
                </a:solidFill>
                <a:latin typeface="微软雅黑" panose="020B0503020204020204" pitchFamily="34" charset="-122"/>
                <a:ea typeface="+mn-ea"/>
              </a:rPr>
              <a:t>第一讲   新时代  新思想  新飞跃</a:t>
            </a:r>
            <a:endParaRPr lang="zh-CN" altLang="en-US" sz="1210" dirty="0">
              <a:solidFill>
                <a:schemeClr val="tx1">
                  <a:lumMod val="85000"/>
                  <a:lumOff val="15000"/>
                </a:schemeClr>
              </a:solidFill>
              <a:latin typeface="微软雅黑" panose="020B0503020204020204" pitchFamily="34" charset="-122"/>
              <a:ea typeface="+mn-ea"/>
            </a:endParaRPr>
          </a:p>
        </p:txBody>
      </p:sp>
      <p:cxnSp>
        <p:nvCxnSpPr>
          <p:cNvPr id="13" name="直接连接符 12"/>
          <p:cNvCxnSpPr/>
          <p:nvPr/>
        </p:nvCxnSpPr>
        <p:spPr>
          <a:xfrm flipV="1">
            <a:off x="344191" y="0"/>
            <a:ext cx="0" cy="555178"/>
          </a:xfrm>
          <a:prstGeom prst="line">
            <a:avLst/>
          </a:prstGeom>
          <a:ln>
            <a:solidFill>
              <a:srgbClr val="BD1E23"/>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a:stCxn id="9" idx="1"/>
          </p:cNvCxnSpPr>
          <p:nvPr userDrawn="1"/>
        </p:nvCxnSpPr>
        <p:spPr>
          <a:xfrm flipH="1">
            <a:off x="382591" y="6766420"/>
            <a:ext cx="4557100" cy="0"/>
          </a:xfrm>
          <a:prstGeom prst="line">
            <a:avLst/>
          </a:prstGeom>
          <a:ln>
            <a:gradFill flip="none" rotWithShape="1">
              <a:gsLst>
                <a:gs pos="0">
                  <a:srgbClr val="BD1E23">
                    <a:alpha val="0"/>
                  </a:srgbClr>
                </a:gs>
                <a:gs pos="100000">
                  <a:srgbClr val="BD1E23">
                    <a:alpha val="50000"/>
                  </a:srgbClr>
                </a:gs>
              </a:gsLst>
              <a:lin ang="10800000" scaled="1"/>
              <a:tileRect/>
            </a:gradFill>
            <a:headEnd type="diamond"/>
            <a:tailEnd type="none"/>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9" idx="3"/>
          </p:cNvCxnSpPr>
          <p:nvPr userDrawn="1"/>
        </p:nvCxnSpPr>
        <p:spPr>
          <a:xfrm>
            <a:off x="7681904" y="6766420"/>
            <a:ext cx="4320672" cy="0"/>
          </a:xfrm>
          <a:prstGeom prst="line">
            <a:avLst/>
          </a:prstGeom>
          <a:ln>
            <a:gradFill flip="none" rotWithShape="1">
              <a:gsLst>
                <a:gs pos="0">
                  <a:srgbClr val="BD1E23">
                    <a:alpha val="0"/>
                  </a:srgbClr>
                </a:gs>
                <a:gs pos="100000">
                  <a:srgbClr val="BD1E23">
                    <a:alpha val="50000"/>
                  </a:srgbClr>
                </a:gs>
              </a:gsLst>
              <a:lin ang="10800000" scaled="1"/>
              <a:tileRect/>
            </a:gradFill>
            <a:headEnd type="diamond"/>
            <a:tailEnd type="none"/>
          </a:ln>
        </p:spPr>
        <p:style>
          <a:lnRef idx="1">
            <a:schemeClr val="accent1"/>
          </a:lnRef>
          <a:fillRef idx="0">
            <a:schemeClr val="accent1"/>
          </a:fillRef>
          <a:effectRef idx="0">
            <a:schemeClr val="accent1"/>
          </a:effectRef>
          <a:fontRef idx="minor">
            <a:schemeClr val="tx1"/>
          </a:fontRef>
        </p:style>
      </p:cxnSp>
      <p:sp>
        <p:nvSpPr>
          <p:cNvPr id="16" name="文本框 15"/>
          <p:cNvSpPr txBox="1"/>
          <p:nvPr userDrawn="1"/>
        </p:nvSpPr>
        <p:spPr>
          <a:xfrm>
            <a:off x="9612409" y="233101"/>
            <a:ext cx="2327289" cy="276860"/>
          </a:xfrm>
          <a:prstGeom prst="rect">
            <a:avLst/>
          </a:prstGeom>
        </p:spPr>
        <p:txBody>
          <a:bodyPr wrap="square">
            <a:spAutoFit/>
          </a:bodyPr>
          <a:lstStyle>
            <a:defPPr>
              <a:defRPr lang="zh-CN"/>
            </a:defPPr>
            <a:lvl1pPr>
              <a:defRPr sz="1200">
                <a:solidFill>
                  <a:schemeClr val="tx1">
                    <a:lumMod val="85000"/>
                    <a:lumOff val="15000"/>
                  </a:schemeClr>
                </a:solidFill>
                <a:latin typeface="微软雅黑" panose="020B0503020204020204" pitchFamily="34" charset="-122"/>
              </a:defRPr>
            </a:lvl1pPr>
          </a:lstStyle>
          <a:p>
            <a:pPr lvl="0" algn="r"/>
            <a:r>
              <a:rPr lang="zh-CN" altLang="en-US" sz="1210" dirty="0">
                <a:sym typeface="+mn-lt"/>
              </a:rPr>
              <a:t>一、大变革迎来新时代</a:t>
            </a:r>
            <a:endParaRPr lang="zh-CN" altLang="en-US" sz="1210" dirty="0">
              <a:sym typeface="+mn-lt"/>
            </a:endParaRPr>
          </a:p>
        </p:txBody>
      </p:sp>
      <p:cxnSp>
        <p:nvCxnSpPr>
          <p:cNvPr id="17" name="直接连接符 16"/>
          <p:cNvCxnSpPr/>
          <p:nvPr userDrawn="1"/>
        </p:nvCxnSpPr>
        <p:spPr>
          <a:xfrm flipV="1">
            <a:off x="11952560" y="0"/>
            <a:ext cx="0" cy="555178"/>
          </a:xfrm>
          <a:prstGeom prst="line">
            <a:avLst/>
          </a:prstGeom>
          <a:ln>
            <a:solidFill>
              <a:srgbClr val="BD1E23"/>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med" p14:dur="700" advClick="0" advTm="8000">
        <p:fade/>
      </p:transition>
    </mc:Choice>
    <mc:Fallback>
      <p:transition spd="med" advClick="0" advTm="800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内容页">
    <p:bg>
      <p:bgPr>
        <a:solidFill>
          <a:srgbClr val="FFFCF8"/>
        </a:solidFill>
        <a:effectLst/>
      </p:bgPr>
    </p:bg>
    <p:spTree>
      <p:nvGrpSpPr>
        <p:cNvPr id="1" name=""/>
        <p:cNvGrpSpPr/>
        <p:nvPr/>
      </p:nvGrpSpPr>
      <p:grpSpPr>
        <a:xfrm>
          <a:off x="0" y="0"/>
          <a:ext cx="0" cy="0"/>
          <a:chOff x="0" y="0"/>
          <a:chExt cx="0" cy="0"/>
        </a:xfrm>
      </p:grpSpPr>
      <p:sp>
        <p:nvSpPr>
          <p:cNvPr id="4" name="矩形 3"/>
          <p:cNvSpPr/>
          <p:nvPr/>
        </p:nvSpPr>
        <p:spPr>
          <a:xfrm>
            <a:off x="347552" y="227558"/>
            <a:ext cx="3102879" cy="276860"/>
          </a:xfrm>
          <a:prstGeom prst="rect">
            <a:avLst/>
          </a:prstGeom>
        </p:spPr>
        <p:txBody>
          <a:bodyPr wrap="square">
            <a:spAutoFit/>
          </a:bodyPr>
          <a:lstStyle/>
          <a:p>
            <a:r>
              <a:rPr lang="zh-CN" altLang="en-US" sz="1210" dirty="0">
                <a:solidFill>
                  <a:prstClr val="black">
                    <a:lumMod val="85000"/>
                    <a:lumOff val="15000"/>
                  </a:prstClr>
                </a:solidFill>
                <a:latin typeface="微软雅黑" panose="020B0503020204020204" pitchFamily="34" charset="-122"/>
                <a:ea typeface="微软雅黑" panose="020B0503020204020204" pitchFamily="34" charset="-122"/>
              </a:rPr>
              <a:t>第七讲  新时代中国特色社会主义政治思想</a:t>
            </a:r>
            <a:endParaRPr lang="zh-CN" altLang="en-US" sz="1210" dirty="0">
              <a:solidFill>
                <a:prstClr val="black">
                  <a:lumMod val="85000"/>
                  <a:lumOff val="15000"/>
                </a:prstClr>
              </a:solidFill>
              <a:latin typeface="微软雅黑" panose="020B0503020204020204" pitchFamily="34" charset="-122"/>
              <a:ea typeface="微软雅黑" panose="020B0503020204020204" pitchFamily="34" charset="-122"/>
            </a:endParaRPr>
          </a:p>
        </p:txBody>
      </p:sp>
      <p:cxnSp>
        <p:nvCxnSpPr>
          <p:cNvPr id="7" name="直接连接符 6"/>
          <p:cNvCxnSpPr/>
          <p:nvPr/>
        </p:nvCxnSpPr>
        <p:spPr>
          <a:xfrm flipV="1">
            <a:off x="344191" y="0"/>
            <a:ext cx="0" cy="555178"/>
          </a:xfrm>
          <a:prstGeom prst="line">
            <a:avLst/>
          </a:prstGeom>
          <a:ln>
            <a:solidFill>
              <a:srgbClr val="BD1E23"/>
            </a:solidFill>
          </a:ln>
        </p:spPr>
        <p:style>
          <a:lnRef idx="1">
            <a:schemeClr val="accent1"/>
          </a:lnRef>
          <a:fillRef idx="0">
            <a:schemeClr val="accent1"/>
          </a:fillRef>
          <a:effectRef idx="0">
            <a:schemeClr val="accent1"/>
          </a:effectRef>
          <a:fontRef idx="minor">
            <a:schemeClr val="tx1"/>
          </a:fontRef>
        </p:style>
      </p:cxnSp>
      <p:sp>
        <p:nvSpPr>
          <p:cNvPr id="8" name="文本框 7"/>
          <p:cNvSpPr txBox="1"/>
          <p:nvPr userDrawn="1"/>
        </p:nvSpPr>
        <p:spPr>
          <a:xfrm>
            <a:off x="7752669" y="233101"/>
            <a:ext cx="4187029" cy="276860"/>
          </a:xfrm>
          <a:prstGeom prst="rect">
            <a:avLst/>
          </a:prstGeom>
        </p:spPr>
        <p:txBody>
          <a:bodyPr wrap="square">
            <a:spAutoFit/>
          </a:bodyPr>
          <a:lstStyle>
            <a:defPPr>
              <a:defRPr lang="zh-CN"/>
            </a:defPPr>
            <a:lvl1pPr>
              <a:defRPr sz="1200">
                <a:solidFill>
                  <a:schemeClr val="tx1">
                    <a:lumMod val="85000"/>
                    <a:lumOff val="15000"/>
                  </a:schemeClr>
                </a:solidFill>
                <a:latin typeface="微软雅黑" panose="020B0503020204020204" pitchFamily="34" charset="-122"/>
              </a:defRPr>
            </a:lvl1pPr>
          </a:lstStyle>
          <a:p>
            <a:pPr lvl="0" algn="r"/>
            <a:r>
              <a:rPr lang="zh-CN" altLang="en-US" sz="1210">
                <a:latin typeface="微软雅黑" panose="020B0503020204020204" pitchFamily="34" charset="-122"/>
                <a:ea typeface="微软雅黑" panose="020B0503020204020204" pitchFamily="34" charset="-122"/>
                <a:sym typeface="+mn-lt"/>
              </a:rPr>
              <a:t>二、人民民主是一种全过程的民主</a:t>
            </a:r>
            <a:endParaRPr lang="zh-CN" altLang="en-US" sz="1210" dirty="0">
              <a:latin typeface="微软雅黑" panose="020B0503020204020204" pitchFamily="34" charset="-122"/>
              <a:ea typeface="微软雅黑" panose="020B0503020204020204" pitchFamily="34" charset="-122"/>
              <a:sym typeface="+mn-lt"/>
            </a:endParaRPr>
          </a:p>
        </p:txBody>
      </p:sp>
      <p:sp>
        <p:nvSpPr>
          <p:cNvPr id="9" name="文本框 8"/>
          <p:cNvSpPr txBox="1"/>
          <p:nvPr userDrawn="1"/>
        </p:nvSpPr>
        <p:spPr>
          <a:xfrm>
            <a:off x="4901295" y="6590501"/>
            <a:ext cx="2484660" cy="401320"/>
          </a:xfrm>
          <a:prstGeom prst="rect">
            <a:avLst/>
          </a:prstGeom>
          <a:noFill/>
        </p:spPr>
        <p:txBody>
          <a:bodyPr wrap="square" rtlCol="0">
            <a:spAutoFit/>
          </a:bodyPr>
          <a:lstStyle/>
          <a:p>
            <a:pPr algn="r"/>
            <a:r>
              <a:rPr lang="zh-CN" altLang="en-US" sz="1010" b="1" spc="120" dirty="0">
                <a:solidFill>
                  <a:srgbClr val="C00000">
                    <a:alpha val="70000"/>
                  </a:srgbClr>
                </a:solidFill>
                <a:latin typeface="微软雅黑 Light" panose="020B0502040204020203" pitchFamily="34" charset="-122"/>
                <a:ea typeface="微软雅黑 Light" panose="020B0502040204020203" pitchFamily="34" charset="-122"/>
              </a:rPr>
              <a:t>习近平新时代中国特色社会主义思想</a:t>
            </a:r>
            <a:endParaRPr lang="zh-CN" altLang="en-US" sz="1010" b="1" spc="120" dirty="0">
              <a:solidFill>
                <a:srgbClr val="C00000">
                  <a:alpha val="70000"/>
                </a:srgbClr>
              </a:solidFill>
              <a:latin typeface="微软雅黑 Light" panose="020B0502040204020203" pitchFamily="34" charset="-122"/>
              <a:ea typeface="微软雅黑 Light" panose="020B0502040204020203" pitchFamily="34" charset="-122"/>
            </a:endParaRPr>
          </a:p>
        </p:txBody>
      </p:sp>
      <p:cxnSp>
        <p:nvCxnSpPr>
          <p:cNvPr id="10" name="直接连接符 9"/>
          <p:cNvCxnSpPr>
            <a:stCxn id="9" idx="1"/>
          </p:cNvCxnSpPr>
          <p:nvPr userDrawn="1"/>
        </p:nvCxnSpPr>
        <p:spPr>
          <a:xfrm flipH="1" flipV="1">
            <a:off x="382589" y="6844499"/>
            <a:ext cx="4557103" cy="1"/>
          </a:xfrm>
          <a:prstGeom prst="line">
            <a:avLst/>
          </a:prstGeom>
          <a:ln>
            <a:gradFill flip="none" rotWithShape="1">
              <a:gsLst>
                <a:gs pos="0">
                  <a:srgbClr val="BD1E23">
                    <a:alpha val="0"/>
                  </a:srgbClr>
                </a:gs>
                <a:gs pos="100000">
                  <a:srgbClr val="BD1E23">
                    <a:alpha val="50000"/>
                  </a:srgbClr>
                </a:gs>
              </a:gsLst>
              <a:lin ang="10800000" scaled="1"/>
              <a:tileRect/>
            </a:gradFill>
            <a:headEnd type="diamond"/>
            <a:tailEnd type="none"/>
          </a:ln>
        </p:spPr>
        <p:style>
          <a:lnRef idx="1">
            <a:schemeClr val="accent1"/>
          </a:lnRef>
          <a:fillRef idx="0">
            <a:schemeClr val="accent1"/>
          </a:fillRef>
          <a:effectRef idx="0">
            <a:schemeClr val="accent1"/>
          </a:effectRef>
          <a:fontRef idx="minor">
            <a:schemeClr val="tx1"/>
          </a:fontRef>
        </p:style>
      </p:cxnSp>
      <p:cxnSp>
        <p:nvCxnSpPr>
          <p:cNvPr id="11" name="直接连接符 10"/>
          <p:cNvCxnSpPr>
            <a:stCxn id="9" idx="3"/>
          </p:cNvCxnSpPr>
          <p:nvPr userDrawn="1"/>
        </p:nvCxnSpPr>
        <p:spPr>
          <a:xfrm flipV="1">
            <a:off x="7444191" y="6844499"/>
            <a:ext cx="4557104" cy="1"/>
          </a:xfrm>
          <a:prstGeom prst="line">
            <a:avLst/>
          </a:prstGeom>
          <a:ln>
            <a:gradFill flip="none" rotWithShape="1">
              <a:gsLst>
                <a:gs pos="0">
                  <a:srgbClr val="BD1E23">
                    <a:alpha val="0"/>
                  </a:srgbClr>
                </a:gs>
                <a:gs pos="100000">
                  <a:srgbClr val="BD1E23">
                    <a:alpha val="50000"/>
                  </a:srgbClr>
                </a:gs>
              </a:gsLst>
              <a:lin ang="10800000" scaled="1"/>
              <a:tileRect/>
            </a:gradFill>
            <a:headEnd type="diamond"/>
            <a:tailEnd type="none"/>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userDrawn="1"/>
        </p:nvCxnSpPr>
        <p:spPr>
          <a:xfrm flipV="1">
            <a:off x="11952560" y="0"/>
            <a:ext cx="0" cy="555178"/>
          </a:xfrm>
          <a:prstGeom prst="line">
            <a:avLst/>
          </a:prstGeom>
          <a:ln>
            <a:solidFill>
              <a:srgbClr val="BD1E23"/>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3">
    <p:spTree>
      <p:nvGrpSpPr>
        <p:cNvPr id="1" name=""/>
        <p:cNvGrpSpPr/>
        <p:nvPr/>
      </p:nvGrpSpPr>
      <p:grpSpPr>
        <a:xfrm>
          <a:off x="0" y="0"/>
          <a:ext cx="0" cy="0"/>
          <a:chOff x="0" y="0"/>
          <a:chExt cx="0" cy="0"/>
        </a:xfrm>
      </p:grpSpPr>
      <p:sp>
        <p:nvSpPr>
          <p:cNvPr id="9" name="矩形 8"/>
          <p:cNvSpPr/>
          <p:nvPr/>
        </p:nvSpPr>
        <p:spPr>
          <a:xfrm>
            <a:off x="347552" y="227558"/>
            <a:ext cx="2825920" cy="276860"/>
          </a:xfrm>
          <a:prstGeom prst="rect">
            <a:avLst/>
          </a:prstGeom>
        </p:spPr>
        <p:txBody>
          <a:bodyPr wrap="square">
            <a:spAutoFit/>
          </a:bodyPr>
          <a:lstStyle/>
          <a:p>
            <a:r>
              <a:rPr lang="zh-CN" altLang="en-US" sz="1210" dirty="0">
                <a:solidFill>
                  <a:schemeClr val="tx1">
                    <a:lumMod val="85000"/>
                    <a:lumOff val="15000"/>
                  </a:schemeClr>
                </a:solidFill>
                <a:latin typeface="微软雅黑" panose="020B0503020204020204" pitchFamily="34" charset="-122"/>
                <a:ea typeface="+mn-ea"/>
              </a:rPr>
              <a:t>第一讲   新时代  新思想  新飞跃</a:t>
            </a:r>
            <a:endParaRPr lang="zh-CN" altLang="en-US" sz="1210" dirty="0">
              <a:solidFill>
                <a:schemeClr val="tx1">
                  <a:lumMod val="85000"/>
                  <a:lumOff val="15000"/>
                </a:schemeClr>
              </a:solidFill>
              <a:latin typeface="微软雅黑" panose="020B0503020204020204" pitchFamily="34" charset="-122"/>
              <a:ea typeface="+mn-ea"/>
            </a:endParaRPr>
          </a:p>
        </p:txBody>
      </p:sp>
      <p:cxnSp>
        <p:nvCxnSpPr>
          <p:cNvPr id="11" name="直接连接符 10"/>
          <p:cNvCxnSpPr/>
          <p:nvPr/>
        </p:nvCxnSpPr>
        <p:spPr>
          <a:xfrm flipV="1">
            <a:off x="344191" y="0"/>
            <a:ext cx="0" cy="555178"/>
          </a:xfrm>
          <a:prstGeom prst="line">
            <a:avLst/>
          </a:prstGeom>
          <a:ln>
            <a:solidFill>
              <a:srgbClr val="BD1E23"/>
            </a:solidFill>
          </a:ln>
        </p:spPr>
        <p:style>
          <a:lnRef idx="1">
            <a:schemeClr val="accent1"/>
          </a:lnRef>
          <a:fillRef idx="0">
            <a:schemeClr val="accent1"/>
          </a:fillRef>
          <a:effectRef idx="0">
            <a:schemeClr val="accent1"/>
          </a:effectRef>
          <a:fontRef idx="minor">
            <a:schemeClr val="tx1"/>
          </a:fontRef>
        </p:style>
      </p:cxnSp>
      <p:sp>
        <p:nvSpPr>
          <p:cNvPr id="14" name="文本框 13"/>
          <p:cNvSpPr txBox="1"/>
          <p:nvPr userDrawn="1"/>
        </p:nvSpPr>
        <p:spPr>
          <a:xfrm>
            <a:off x="9612409" y="233101"/>
            <a:ext cx="2327289" cy="276860"/>
          </a:xfrm>
          <a:prstGeom prst="rect">
            <a:avLst/>
          </a:prstGeom>
        </p:spPr>
        <p:txBody>
          <a:bodyPr wrap="square">
            <a:spAutoFit/>
          </a:bodyPr>
          <a:lstStyle>
            <a:defPPr>
              <a:defRPr lang="zh-CN"/>
            </a:defPPr>
            <a:lvl1pPr>
              <a:defRPr sz="1200">
                <a:solidFill>
                  <a:schemeClr val="tx1">
                    <a:lumMod val="85000"/>
                    <a:lumOff val="15000"/>
                  </a:schemeClr>
                </a:solidFill>
                <a:latin typeface="微软雅黑" panose="020B0503020204020204" pitchFamily="34" charset="-122"/>
              </a:defRPr>
            </a:lvl1pPr>
          </a:lstStyle>
          <a:p>
            <a:pPr lvl="0" algn="r"/>
            <a:r>
              <a:rPr lang="zh-CN" altLang="en-US" sz="1210" dirty="0">
                <a:sym typeface="+mn-lt"/>
              </a:rPr>
              <a:t>三、新课题呼唤新思想</a:t>
            </a:r>
            <a:endParaRPr lang="zh-CN" altLang="en-US" sz="1210" dirty="0">
              <a:sym typeface="+mn-lt"/>
            </a:endParaRPr>
          </a:p>
        </p:txBody>
      </p:sp>
      <p:cxnSp>
        <p:nvCxnSpPr>
          <p:cNvPr id="15" name="直接连接符 14"/>
          <p:cNvCxnSpPr/>
          <p:nvPr userDrawn="1"/>
        </p:nvCxnSpPr>
        <p:spPr>
          <a:xfrm flipV="1">
            <a:off x="11952560" y="0"/>
            <a:ext cx="0" cy="555178"/>
          </a:xfrm>
          <a:prstGeom prst="line">
            <a:avLst/>
          </a:prstGeom>
          <a:ln>
            <a:solidFill>
              <a:srgbClr val="BD1E23"/>
            </a:solidFill>
          </a:ln>
        </p:spPr>
        <p:style>
          <a:lnRef idx="1">
            <a:schemeClr val="accent1"/>
          </a:lnRef>
          <a:fillRef idx="0">
            <a:schemeClr val="accent1"/>
          </a:fillRef>
          <a:effectRef idx="0">
            <a:schemeClr val="accent1"/>
          </a:effectRef>
          <a:fontRef idx="minor">
            <a:schemeClr val="tx1"/>
          </a:fontRef>
        </p:style>
      </p:cxnSp>
      <p:sp>
        <p:nvSpPr>
          <p:cNvPr id="10" name="文本框 9"/>
          <p:cNvSpPr txBox="1"/>
          <p:nvPr userDrawn="1"/>
        </p:nvSpPr>
        <p:spPr>
          <a:xfrm>
            <a:off x="4901294" y="6590501"/>
            <a:ext cx="2721094" cy="246380"/>
          </a:xfrm>
          <a:prstGeom prst="rect">
            <a:avLst/>
          </a:prstGeom>
          <a:noFill/>
        </p:spPr>
        <p:txBody>
          <a:bodyPr wrap="square" rtlCol="0">
            <a:spAutoFit/>
          </a:bodyPr>
          <a:lstStyle/>
          <a:p>
            <a:pPr algn="ctr"/>
            <a:r>
              <a:rPr lang="zh-CN" altLang="en-US" sz="1010" b="1" spc="120" dirty="0">
                <a:solidFill>
                  <a:srgbClr val="C00000">
                    <a:alpha val="70000"/>
                  </a:srgbClr>
                </a:solidFill>
                <a:latin typeface="微软雅黑 Light" panose="020B0502040204020203" pitchFamily="34" charset="-122"/>
                <a:ea typeface="微软雅黑 Light" panose="020B0502040204020203" pitchFamily="34" charset="-122"/>
              </a:rPr>
              <a:t>习近平新时代中国特色社会主义思想</a:t>
            </a:r>
            <a:endParaRPr lang="zh-CN" altLang="en-US" sz="1010" b="1" spc="120" dirty="0">
              <a:solidFill>
                <a:srgbClr val="C00000">
                  <a:alpha val="70000"/>
                </a:srgbClr>
              </a:solidFill>
              <a:latin typeface="微软雅黑 Light" panose="020B0502040204020203" pitchFamily="34" charset="-122"/>
              <a:ea typeface="微软雅黑 Light" panose="020B0502040204020203" pitchFamily="34" charset="-122"/>
            </a:endParaRPr>
          </a:p>
        </p:txBody>
      </p:sp>
      <p:cxnSp>
        <p:nvCxnSpPr>
          <p:cNvPr id="16" name="直接连接符 15"/>
          <p:cNvCxnSpPr>
            <a:stCxn id="10" idx="1"/>
          </p:cNvCxnSpPr>
          <p:nvPr userDrawn="1"/>
        </p:nvCxnSpPr>
        <p:spPr>
          <a:xfrm flipH="1">
            <a:off x="382591" y="6766420"/>
            <a:ext cx="4557100" cy="0"/>
          </a:xfrm>
          <a:prstGeom prst="line">
            <a:avLst/>
          </a:prstGeom>
          <a:ln>
            <a:gradFill flip="none" rotWithShape="1">
              <a:gsLst>
                <a:gs pos="0">
                  <a:srgbClr val="BD1E23">
                    <a:alpha val="0"/>
                  </a:srgbClr>
                </a:gs>
                <a:gs pos="100000">
                  <a:srgbClr val="BD1E23">
                    <a:alpha val="50000"/>
                  </a:srgbClr>
                </a:gs>
              </a:gsLst>
              <a:lin ang="10800000" scaled="1"/>
              <a:tileRect/>
            </a:gradFill>
            <a:headEnd type="diamond"/>
            <a:tailEnd type="none"/>
          </a:ln>
        </p:spPr>
        <p:style>
          <a:lnRef idx="1">
            <a:schemeClr val="accent1"/>
          </a:lnRef>
          <a:fillRef idx="0">
            <a:schemeClr val="accent1"/>
          </a:fillRef>
          <a:effectRef idx="0">
            <a:schemeClr val="accent1"/>
          </a:effectRef>
          <a:fontRef idx="minor">
            <a:schemeClr val="tx1"/>
          </a:fontRef>
        </p:style>
      </p:cxnSp>
      <p:cxnSp>
        <p:nvCxnSpPr>
          <p:cNvPr id="17" name="直接连接符 16"/>
          <p:cNvCxnSpPr>
            <a:stCxn id="10" idx="3"/>
          </p:cNvCxnSpPr>
          <p:nvPr userDrawn="1"/>
        </p:nvCxnSpPr>
        <p:spPr>
          <a:xfrm>
            <a:off x="7681904" y="6766420"/>
            <a:ext cx="4320672" cy="0"/>
          </a:xfrm>
          <a:prstGeom prst="line">
            <a:avLst/>
          </a:prstGeom>
          <a:ln>
            <a:gradFill flip="none" rotWithShape="1">
              <a:gsLst>
                <a:gs pos="0">
                  <a:srgbClr val="BD1E23">
                    <a:alpha val="0"/>
                  </a:srgbClr>
                </a:gs>
                <a:gs pos="100000">
                  <a:srgbClr val="BD1E23">
                    <a:alpha val="50000"/>
                  </a:srgbClr>
                </a:gs>
              </a:gsLst>
              <a:lin ang="10800000" scaled="1"/>
              <a:tileRect/>
            </a:gradFill>
            <a:headEnd type="diamond"/>
            <a:tailEnd type="none"/>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med" p14:dur="700" advClick="0" advTm="8000">
        <p:fade/>
      </p:transition>
    </mc:Choice>
    <mc:Fallback>
      <p:transition spd="med" advClick="0" advTm="8000">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6" Type="http://schemas.openxmlformats.org/officeDocument/2006/relationships/theme" Target="../theme/theme1.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44749" y="367999"/>
            <a:ext cx="10597753" cy="1335996"/>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844749" y="1839993"/>
            <a:ext cx="10597753" cy="4385585"/>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2"/>
          </p:nvPr>
        </p:nvSpPr>
        <p:spPr>
          <a:xfrm>
            <a:off x="844749" y="6406377"/>
            <a:ext cx="2764631" cy="367999"/>
          </a:xfrm>
          <a:prstGeom prst="rect">
            <a:avLst/>
          </a:prstGeom>
        </p:spPr>
        <p:txBody>
          <a:bodyPr vert="horz" lIns="91440" tIns="45720" rIns="91440" bIns="45720" rtlCol="0" anchor="ctr"/>
          <a:lstStyle>
            <a:lvl1pPr algn="l">
              <a:defRPr sz="1210">
                <a:solidFill>
                  <a:schemeClr val="tx1">
                    <a:tint val="75000"/>
                  </a:schemeClr>
                </a:solidFill>
              </a:defRPr>
            </a:lvl1pPr>
          </a:lstStyle>
          <a:p>
            <a:fld id="{82F288E0-7875-42C4-84C8-98DBBD3BF4D2}" type="datetimeFigureOut">
              <a:rPr lang="zh-CN" altLang="en-US" smtClean="0"/>
            </a:fld>
            <a:endParaRPr lang="zh-CN" altLang="en-US"/>
          </a:p>
        </p:txBody>
      </p:sp>
      <p:sp>
        <p:nvSpPr>
          <p:cNvPr id="5" name="Footer Placeholder 4"/>
          <p:cNvSpPr>
            <a:spLocks noGrp="1"/>
          </p:cNvSpPr>
          <p:nvPr>
            <p:ph type="ftr" sz="quarter" idx="3"/>
          </p:nvPr>
        </p:nvSpPr>
        <p:spPr>
          <a:xfrm>
            <a:off x="4070152" y="6406377"/>
            <a:ext cx="4146947" cy="367999"/>
          </a:xfrm>
          <a:prstGeom prst="rect">
            <a:avLst/>
          </a:prstGeom>
        </p:spPr>
        <p:txBody>
          <a:bodyPr vert="horz" lIns="91440" tIns="45720" rIns="91440" bIns="45720" rtlCol="0" anchor="ctr"/>
          <a:lstStyle>
            <a:lvl1pPr algn="ctr">
              <a:defRPr sz="121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8677870" y="6406377"/>
            <a:ext cx="2764631" cy="367999"/>
          </a:xfrm>
          <a:prstGeom prst="rect">
            <a:avLst/>
          </a:prstGeom>
        </p:spPr>
        <p:txBody>
          <a:bodyPr vert="horz" lIns="91440" tIns="45720" rIns="91440" bIns="45720" rtlCol="0" anchor="ctr"/>
          <a:lstStyle>
            <a:lvl1pPr algn="r">
              <a:defRPr sz="1210">
                <a:solidFill>
                  <a:schemeClr val="tx1">
                    <a:tint val="75000"/>
                  </a:schemeClr>
                </a:solidFill>
              </a:defRPr>
            </a:lvl1pPr>
          </a:lstStyle>
          <a:p>
            <a:fld id="{7D9BB5D0-35E4-459D-AEF3-FE4D7C45CC19}"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l" defTabSz="921385" rtl="0" eaLnBrk="1" latinLnBrk="0" hangingPunct="1">
        <a:lnSpc>
          <a:spcPct val="90000"/>
        </a:lnSpc>
        <a:spcBef>
          <a:spcPct val="0"/>
        </a:spcBef>
        <a:buNone/>
        <a:defRPr sz="4435" kern="1200">
          <a:solidFill>
            <a:schemeClr val="tx1"/>
          </a:solidFill>
          <a:latin typeface="+mj-lt"/>
          <a:ea typeface="+mj-ea"/>
          <a:cs typeface="+mj-cs"/>
        </a:defRPr>
      </a:lvl1pPr>
    </p:titleStyle>
    <p:bodyStyle>
      <a:lvl1pPr marL="230505" indent="-230505" algn="l" defTabSz="921385" rtl="0" eaLnBrk="1" latinLnBrk="0" hangingPunct="1">
        <a:lnSpc>
          <a:spcPct val="90000"/>
        </a:lnSpc>
        <a:spcBef>
          <a:spcPts val="1010"/>
        </a:spcBef>
        <a:buFont typeface="Arial" panose="020B0604020202020204" pitchFamily="34" charset="0"/>
        <a:buChar char="•"/>
        <a:defRPr sz="2820" kern="1200">
          <a:solidFill>
            <a:schemeClr val="tx1"/>
          </a:solidFill>
          <a:latin typeface="+mn-lt"/>
          <a:ea typeface="+mn-ea"/>
          <a:cs typeface="+mn-cs"/>
        </a:defRPr>
      </a:lvl1pPr>
      <a:lvl2pPr marL="690880" indent="-230505" algn="l" defTabSz="921385" rtl="0" eaLnBrk="1" latinLnBrk="0" hangingPunct="1">
        <a:lnSpc>
          <a:spcPct val="90000"/>
        </a:lnSpc>
        <a:spcBef>
          <a:spcPts val="505"/>
        </a:spcBef>
        <a:buFont typeface="Arial" panose="020B0604020202020204" pitchFamily="34" charset="0"/>
        <a:buChar char="•"/>
        <a:defRPr sz="2420" kern="1200">
          <a:solidFill>
            <a:schemeClr val="tx1"/>
          </a:solidFill>
          <a:latin typeface="+mn-lt"/>
          <a:ea typeface="+mn-ea"/>
          <a:cs typeface="+mn-cs"/>
        </a:defRPr>
      </a:lvl2pPr>
      <a:lvl3pPr marL="1151890" indent="-230505" algn="l" defTabSz="921385" rtl="0" eaLnBrk="1" latinLnBrk="0" hangingPunct="1">
        <a:lnSpc>
          <a:spcPct val="90000"/>
        </a:lnSpc>
        <a:spcBef>
          <a:spcPts val="505"/>
        </a:spcBef>
        <a:buFont typeface="Arial" panose="020B0604020202020204" pitchFamily="34" charset="0"/>
        <a:buChar char="•"/>
        <a:defRPr sz="2015" kern="1200">
          <a:solidFill>
            <a:schemeClr val="tx1"/>
          </a:solidFill>
          <a:latin typeface="+mn-lt"/>
          <a:ea typeface="+mn-ea"/>
          <a:cs typeface="+mn-cs"/>
        </a:defRPr>
      </a:lvl3pPr>
      <a:lvl4pPr marL="1612900" indent="-230505" algn="l" defTabSz="921385" rtl="0" eaLnBrk="1" latinLnBrk="0" hangingPunct="1">
        <a:lnSpc>
          <a:spcPct val="90000"/>
        </a:lnSpc>
        <a:spcBef>
          <a:spcPts val="505"/>
        </a:spcBef>
        <a:buFont typeface="Arial" panose="020B0604020202020204" pitchFamily="34" charset="0"/>
        <a:buChar char="•"/>
        <a:defRPr sz="1815" kern="1200">
          <a:solidFill>
            <a:schemeClr val="tx1"/>
          </a:solidFill>
          <a:latin typeface="+mn-lt"/>
          <a:ea typeface="+mn-ea"/>
          <a:cs typeface="+mn-cs"/>
        </a:defRPr>
      </a:lvl4pPr>
      <a:lvl5pPr marL="2073275" indent="-230505" algn="l" defTabSz="921385" rtl="0" eaLnBrk="1" latinLnBrk="0" hangingPunct="1">
        <a:lnSpc>
          <a:spcPct val="90000"/>
        </a:lnSpc>
        <a:spcBef>
          <a:spcPts val="505"/>
        </a:spcBef>
        <a:buFont typeface="Arial" panose="020B0604020202020204" pitchFamily="34" charset="0"/>
        <a:buChar char="•"/>
        <a:defRPr sz="1815" kern="1200">
          <a:solidFill>
            <a:schemeClr val="tx1"/>
          </a:solidFill>
          <a:latin typeface="+mn-lt"/>
          <a:ea typeface="+mn-ea"/>
          <a:cs typeface="+mn-cs"/>
        </a:defRPr>
      </a:lvl5pPr>
      <a:lvl6pPr marL="2534285" indent="-230505" algn="l" defTabSz="921385" rtl="0" eaLnBrk="1" latinLnBrk="0" hangingPunct="1">
        <a:lnSpc>
          <a:spcPct val="90000"/>
        </a:lnSpc>
        <a:spcBef>
          <a:spcPts val="505"/>
        </a:spcBef>
        <a:buFont typeface="Arial" panose="020B0604020202020204" pitchFamily="34" charset="0"/>
        <a:buChar char="•"/>
        <a:defRPr sz="1815" kern="1200">
          <a:solidFill>
            <a:schemeClr val="tx1"/>
          </a:solidFill>
          <a:latin typeface="+mn-lt"/>
          <a:ea typeface="+mn-ea"/>
          <a:cs typeface="+mn-cs"/>
        </a:defRPr>
      </a:lvl6pPr>
      <a:lvl7pPr marL="2995295" indent="-230505" algn="l" defTabSz="921385" rtl="0" eaLnBrk="1" latinLnBrk="0" hangingPunct="1">
        <a:lnSpc>
          <a:spcPct val="90000"/>
        </a:lnSpc>
        <a:spcBef>
          <a:spcPts val="505"/>
        </a:spcBef>
        <a:buFont typeface="Arial" panose="020B0604020202020204" pitchFamily="34" charset="0"/>
        <a:buChar char="•"/>
        <a:defRPr sz="1815" kern="1200">
          <a:solidFill>
            <a:schemeClr val="tx1"/>
          </a:solidFill>
          <a:latin typeface="+mn-lt"/>
          <a:ea typeface="+mn-ea"/>
          <a:cs typeface="+mn-cs"/>
        </a:defRPr>
      </a:lvl7pPr>
      <a:lvl8pPr marL="3455670" indent="-230505" algn="l" defTabSz="921385" rtl="0" eaLnBrk="1" latinLnBrk="0" hangingPunct="1">
        <a:lnSpc>
          <a:spcPct val="90000"/>
        </a:lnSpc>
        <a:spcBef>
          <a:spcPts val="505"/>
        </a:spcBef>
        <a:buFont typeface="Arial" panose="020B0604020202020204" pitchFamily="34" charset="0"/>
        <a:buChar char="•"/>
        <a:defRPr sz="1815" kern="1200">
          <a:solidFill>
            <a:schemeClr val="tx1"/>
          </a:solidFill>
          <a:latin typeface="+mn-lt"/>
          <a:ea typeface="+mn-ea"/>
          <a:cs typeface="+mn-cs"/>
        </a:defRPr>
      </a:lvl8pPr>
      <a:lvl9pPr marL="3916680" indent="-230505" algn="l" defTabSz="921385" rtl="0" eaLnBrk="1" latinLnBrk="0" hangingPunct="1">
        <a:lnSpc>
          <a:spcPct val="90000"/>
        </a:lnSpc>
        <a:spcBef>
          <a:spcPts val="505"/>
        </a:spcBef>
        <a:buFont typeface="Arial" panose="020B0604020202020204" pitchFamily="34" charset="0"/>
        <a:buChar char="•"/>
        <a:defRPr sz="1815" kern="1200">
          <a:solidFill>
            <a:schemeClr val="tx1"/>
          </a:solidFill>
          <a:latin typeface="+mn-lt"/>
          <a:ea typeface="+mn-ea"/>
          <a:cs typeface="+mn-cs"/>
        </a:defRPr>
      </a:lvl9pPr>
    </p:bodyStyle>
    <p:otherStyle>
      <a:defPPr>
        <a:defRPr lang="en-US"/>
      </a:defPPr>
      <a:lvl1pPr marL="0" algn="l" defTabSz="921385" rtl="0" eaLnBrk="1" latinLnBrk="0" hangingPunct="1">
        <a:defRPr sz="1815" kern="1200">
          <a:solidFill>
            <a:schemeClr val="tx1"/>
          </a:solidFill>
          <a:latin typeface="+mn-lt"/>
          <a:ea typeface="+mn-ea"/>
          <a:cs typeface="+mn-cs"/>
        </a:defRPr>
      </a:lvl1pPr>
      <a:lvl2pPr marL="461010" algn="l" defTabSz="921385" rtl="0" eaLnBrk="1" latinLnBrk="0" hangingPunct="1">
        <a:defRPr sz="1815" kern="1200">
          <a:solidFill>
            <a:schemeClr val="tx1"/>
          </a:solidFill>
          <a:latin typeface="+mn-lt"/>
          <a:ea typeface="+mn-ea"/>
          <a:cs typeface="+mn-cs"/>
        </a:defRPr>
      </a:lvl2pPr>
      <a:lvl3pPr marL="921385" algn="l" defTabSz="921385" rtl="0" eaLnBrk="1" latinLnBrk="0" hangingPunct="1">
        <a:defRPr sz="1815" kern="1200">
          <a:solidFill>
            <a:schemeClr val="tx1"/>
          </a:solidFill>
          <a:latin typeface="+mn-lt"/>
          <a:ea typeface="+mn-ea"/>
          <a:cs typeface="+mn-cs"/>
        </a:defRPr>
      </a:lvl3pPr>
      <a:lvl4pPr marL="1382395" algn="l" defTabSz="921385" rtl="0" eaLnBrk="1" latinLnBrk="0" hangingPunct="1">
        <a:defRPr sz="1815" kern="1200">
          <a:solidFill>
            <a:schemeClr val="tx1"/>
          </a:solidFill>
          <a:latin typeface="+mn-lt"/>
          <a:ea typeface="+mn-ea"/>
          <a:cs typeface="+mn-cs"/>
        </a:defRPr>
      </a:lvl4pPr>
      <a:lvl5pPr marL="1842770" algn="l" defTabSz="921385" rtl="0" eaLnBrk="1" latinLnBrk="0" hangingPunct="1">
        <a:defRPr sz="1815" kern="1200">
          <a:solidFill>
            <a:schemeClr val="tx1"/>
          </a:solidFill>
          <a:latin typeface="+mn-lt"/>
          <a:ea typeface="+mn-ea"/>
          <a:cs typeface="+mn-cs"/>
        </a:defRPr>
      </a:lvl5pPr>
      <a:lvl6pPr marL="2303780" algn="l" defTabSz="921385" rtl="0" eaLnBrk="1" latinLnBrk="0" hangingPunct="1">
        <a:defRPr sz="1815" kern="1200">
          <a:solidFill>
            <a:schemeClr val="tx1"/>
          </a:solidFill>
          <a:latin typeface="+mn-lt"/>
          <a:ea typeface="+mn-ea"/>
          <a:cs typeface="+mn-cs"/>
        </a:defRPr>
      </a:lvl6pPr>
      <a:lvl7pPr marL="2764790" algn="l" defTabSz="921385" rtl="0" eaLnBrk="1" latinLnBrk="0" hangingPunct="1">
        <a:defRPr sz="1815" kern="1200">
          <a:solidFill>
            <a:schemeClr val="tx1"/>
          </a:solidFill>
          <a:latin typeface="+mn-lt"/>
          <a:ea typeface="+mn-ea"/>
          <a:cs typeface="+mn-cs"/>
        </a:defRPr>
      </a:lvl7pPr>
      <a:lvl8pPr marL="3225165" algn="l" defTabSz="921385" rtl="0" eaLnBrk="1" latinLnBrk="0" hangingPunct="1">
        <a:defRPr sz="1815" kern="1200">
          <a:solidFill>
            <a:schemeClr val="tx1"/>
          </a:solidFill>
          <a:latin typeface="+mn-lt"/>
          <a:ea typeface="+mn-ea"/>
          <a:cs typeface="+mn-cs"/>
        </a:defRPr>
      </a:lvl8pPr>
      <a:lvl9pPr marL="3686175" algn="l" defTabSz="921385" rtl="0" eaLnBrk="1" latinLnBrk="0" hangingPunct="1">
        <a:defRPr sz="181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6" Type="http://schemas.openxmlformats.org/officeDocument/2006/relationships/slideLayout" Target="../slideLayouts/slideLayout12.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5" Type="http://schemas.openxmlformats.org/officeDocument/2006/relationships/slideLayout" Target="../slideLayouts/slideLayout12.xml"/><Relationship Id="rId4" Type="http://schemas.openxmlformats.org/officeDocument/2006/relationships/image" Target="../media/image3.jpeg"/><Relationship Id="rId3" Type="http://schemas.openxmlformats.org/officeDocument/2006/relationships/tags" Target="../tags/tag6.xml"/><Relationship Id="rId2" Type="http://schemas.openxmlformats.org/officeDocument/2006/relationships/tags" Target="../tags/tag5.xml"/><Relationship Id="rId1" Type="http://schemas.openxmlformats.org/officeDocument/2006/relationships/image" Target="../media/image2.jpeg"/></Relationships>
</file>

<file path=ppt/slides/_rels/slide5.xml.rels><?xml version="1.0" encoding="UTF-8" standalone="yes"?>
<Relationships xmlns="http://schemas.openxmlformats.org/package/2006/relationships"><Relationship Id="rId9" Type="http://schemas.openxmlformats.org/officeDocument/2006/relationships/tags" Target="../tags/tag14.xml"/><Relationship Id="rId8" Type="http://schemas.openxmlformats.org/officeDocument/2006/relationships/tags" Target="../tags/tag13.xml"/><Relationship Id="rId7" Type="http://schemas.openxmlformats.org/officeDocument/2006/relationships/tags" Target="../tags/tag12.xml"/><Relationship Id="rId6" Type="http://schemas.openxmlformats.org/officeDocument/2006/relationships/tags" Target="../tags/tag11.xml"/><Relationship Id="rId5" Type="http://schemas.openxmlformats.org/officeDocument/2006/relationships/tags" Target="../tags/tag10.xml"/><Relationship Id="rId4" Type="http://schemas.openxmlformats.org/officeDocument/2006/relationships/tags" Target="../tags/tag9.xml"/><Relationship Id="rId37" Type="http://schemas.openxmlformats.org/officeDocument/2006/relationships/slideLayout" Target="../slideLayouts/slideLayout12.xml"/><Relationship Id="rId36" Type="http://schemas.openxmlformats.org/officeDocument/2006/relationships/tags" Target="../tags/tag41.xml"/><Relationship Id="rId35" Type="http://schemas.openxmlformats.org/officeDocument/2006/relationships/tags" Target="../tags/tag40.xml"/><Relationship Id="rId34" Type="http://schemas.openxmlformats.org/officeDocument/2006/relationships/tags" Target="../tags/tag39.xml"/><Relationship Id="rId33" Type="http://schemas.openxmlformats.org/officeDocument/2006/relationships/tags" Target="../tags/tag38.xml"/><Relationship Id="rId32" Type="http://schemas.openxmlformats.org/officeDocument/2006/relationships/tags" Target="../tags/tag37.xml"/><Relationship Id="rId31" Type="http://schemas.openxmlformats.org/officeDocument/2006/relationships/tags" Target="../tags/tag36.xml"/><Relationship Id="rId30" Type="http://schemas.openxmlformats.org/officeDocument/2006/relationships/tags" Target="../tags/tag35.xml"/><Relationship Id="rId3" Type="http://schemas.openxmlformats.org/officeDocument/2006/relationships/tags" Target="../tags/tag8.xml"/><Relationship Id="rId29" Type="http://schemas.openxmlformats.org/officeDocument/2006/relationships/tags" Target="../tags/tag34.xml"/><Relationship Id="rId28" Type="http://schemas.openxmlformats.org/officeDocument/2006/relationships/tags" Target="../tags/tag33.xml"/><Relationship Id="rId27" Type="http://schemas.openxmlformats.org/officeDocument/2006/relationships/tags" Target="../tags/tag32.xml"/><Relationship Id="rId26" Type="http://schemas.openxmlformats.org/officeDocument/2006/relationships/tags" Target="../tags/tag31.xml"/><Relationship Id="rId25" Type="http://schemas.openxmlformats.org/officeDocument/2006/relationships/tags" Target="../tags/tag30.xml"/><Relationship Id="rId24" Type="http://schemas.openxmlformats.org/officeDocument/2006/relationships/tags" Target="../tags/tag29.xml"/><Relationship Id="rId23" Type="http://schemas.openxmlformats.org/officeDocument/2006/relationships/tags" Target="../tags/tag28.xml"/><Relationship Id="rId22" Type="http://schemas.openxmlformats.org/officeDocument/2006/relationships/tags" Target="../tags/tag27.xml"/><Relationship Id="rId21" Type="http://schemas.openxmlformats.org/officeDocument/2006/relationships/tags" Target="../tags/tag26.xml"/><Relationship Id="rId20" Type="http://schemas.openxmlformats.org/officeDocument/2006/relationships/tags" Target="../tags/tag25.xml"/><Relationship Id="rId2" Type="http://schemas.openxmlformats.org/officeDocument/2006/relationships/tags" Target="../tags/tag7.xml"/><Relationship Id="rId19" Type="http://schemas.openxmlformats.org/officeDocument/2006/relationships/tags" Target="../tags/tag24.xml"/><Relationship Id="rId18" Type="http://schemas.openxmlformats.org/officeDocument/2006/relationships/tags" Target="../tags/tag23.xml"/><Relationship Id="rId17" Type="http://schemas.openxmlformats.org/officeDocument/2006/relationships/tags" Target="../tags/tag22.xml"/><Relationship Id="rId16" Type="http://schemas.openxmlformats.org/officeDocument/2006/relationships/tags" Target="../tags/tag21.xml"/><Relationship Id="rId15" Type="http://schemas.openxmlformats.org/officeDocument/2006/relationships/tags" Target="../tags/tag20.xml"/><Relationship Id="rId14" Type="http://schemas.openxmlformats.org/officeDocument/2006/relationships/tags" Target="../tags/tag19.xml"/><Relationship Id="rId13" Type="http://schemas.openxmlformats.org/officeDocument/2006/relationships/tags" Target="../tags/tag18.xml"/><Relationship Id="rId12" Type="http://schemas.openxmlformats.org/officeDocument/2006/relationships/tags" Target="../tags/tag17.xml"/><Relationship Id="rId11" Type="http://schemas.openxmlformats.org/officeDocument/2006/relationships/tags" Target="../tags/tag16.xml"/><Relationship Id="rId10" Type="http://schemas.openxmlformats.org/officeDocument/2006/relationships/tags" Target="../tags/tag15.xml"/><Relationship Id="rId1" Type="http://schemas.openxmlformats.org/officeDocument/2006/relationships/image" Target="../media/image2.jpeg"/></Relationships>
</file>

<file path=ppt/slides/_rels/slide6.xml.rels><?xml version="1.0" encoding="UTF-8" standalone="yes"?>
<Relationships xmlns="http://schemas.openxmlformats.org/package/2006/relationships"><Relationship Id="rId9" Type="http://schemas.openxmlformats.org/officeDocument/2006/relationships/tags" Target="../tags/tag49.xml"/><Relationship Id="rId8" Type="http://schemas.openxmlformats.org/officeDocument/2006/relationships/tags" Target="../tags/tag48.xml"/><Relationship Id="rId7" Type="http://schemas.openxmlformats.org/officeDocument/2006/relationships/tags" Target="../tags/tag47.xml"/><Relationship Id="rId6" Type="http://schemas.openxmlformats.org/officeDocument/2006/relationships/tags" Target="../tags/tag46.xml"/><Relationship Id="rId5" Type="http://schemas.openxmlformats.org/officeDocument/2006/relationships/tags" Target="../tags/tag45.xml"/><Relationship Id="rId4" Type="http://schemas.openxmlformats.org/officeDocument/2006/relationships/tags" Target="../tags/tag44.xml"/><Relationship Id="rId3" Type="http://schemas.openxmlformats.org/officeDocument/2006/relationships/tags" Target="../tags/tag43.xml"/><Relationship Id="rId24" Type="http://schemas.openxmlformats.org/officeDocument/2006/relationships/slideLayout" Target="../slideLayouts/slideLayout12.xml"/><Relationship Id="rId23" Type="http://schemas.openxmlformats.org/officeDocument/2006/relationships/tags" Target="../tags/tag63.xml"/><Relationship Id="rId22" Type="http://schemas.openxmlformats.org/officeDocument/2006/relationships/tags" Target="../tags/tag62.xml"/><Relationship Id="rId21" Type="http://schemas.openxmlformats.org/officeDocument/2006/relationships/tags" Target="../tags/tag61.xml"/><Relationship Id="rId20" Type="http://schemas.openxmlformats.org/officeDocument/2006/relationships/tags" Target="../tags/tag60.xml"/><Relationship Id="rId2" Type="http://schemas.openxmlformats.org/officeDocument/2006/relationships/tags" Target="../tags/tag42.xml"/><Relationship Id="rId19" Type="http://schemas.openxmlformats.org/officeDocument/2006/relationships/tags" Target="../tags/tag59.xml"/><Relationship Id="rId18" Type="http://schemas.openxmlformats.org/officeDocument/2006/relationships/tags" Target="../tags/tag58.xml"/><Relationship Id="rId17" Type="http://schemas.openxmlformats.org/officeDocument/2006/relationships/tags" Target="../tags/tag57.xml"/><Relationship Id="rId16" Type="http://schemas.openxmlformats.org/officeDocument/2006/relationships/tags" Target="../tags/tag56.xml"/><Relationship Id="rId15" Type="http://schemas.openxmlformats.org/officeDocument/2006/relationships/tags" Target="../tags/tag55.xml"/><Relationship Id="rId14" Type="http://schemas.openxmlformats.org/officeDocument/2006/relationships/tags" Target="../tags/tag54.xml"/><Relationship Id="rId13" Type="http://schemas.openxmlformats.org/officeDocument/2006/relationships/tags" Target="../tags/tag53.xml"/><Relationship Id="rId12" Type="http://schemas.openxmlformats.org/officeDocument/2006/relationships/tags" Target="../tags/tag52.xml"/><Relationship Id="rId11" Type="http://schemas.openxmlformats.org/officeDocument/2006/relationships/tags" Target="../tags/tag51.xml"/><Relationship Id="rId10" Type="http://schemas.openxmlformats.org/officeDocument/2006/relationships/tags" Target="../tags/tag50.xml"/><Relationship Id="rId1" Type="http://schemas.openxmlformats.org/officeDocument/2006/relationships/image" Target="../media/image2.jpeg"/></Relationships>
</file>

<file path=ppt/slides/_rels/slide7.xml.rels><?xml version="1.0" encoding="UTF-8" standalone="yes"?>
<Relationships xmlns="http://schemas.openxmlformats.org/package/2006/relationships"><Relationship Id="rId9" Type="http://schemas.openxmlformats.org/officeDocument/2006/relationships/tags" Target="../tags/tag71.xml"/><Relationship Id="rId8" Type="http://schemas.openxmlformats.org/officeDocument/2006/relationships/tags" Target="../tags/tag70.xml"/><Relationship Id="rId7" Type="http://schemas.openxmlformats.org/officeDocument/2006/relationships/tags" Target="../tags/tag69.xml"/><Relationship Id="rId6" Type="http://schemas.openxmlformats.org/officeDocument/2006/relationships/tags" Target="../tags/tag68.xml"/><Relationship Id="rId5" Type="http://schemas.openxmlformats.org/officeDocument/2006/relationships/tags" Target="../tags/tag67.xml"/><Relationship Id="rId4" Type="http://schemas.openxmlformats.org/officeDocument/2006/relationships/tags" Target="../tags/tag66.xml"/><Relationship Id="rId3" Type="http://schemas.openxmlformats.org/officeDocument/2006/relationships/tags" Target="../tags/tag65.xml"/><Relationship Id="rId24" Type="http://schemas.openxmlformats.org/officeDocument/2006/relationships/slideLayout" Target="../slideLayouts/slideLayout12.xml"/><Relationship Id="rId23" Type="http://schemas.openxmlformats.org/officeDocument/2006/relationships/tags" Target="../tags/tag85.xml"/><Relationship Id="rId22" Type="http://schemas.openxmlformats.org/officeDocument/2006/relationships/tags" Target="../tags/tag84.xml"/><Relationship Id="rId21" Type="http://schemas.openxmlformats.org/officeDocument/2006/relationships/tags" Target="../tags/tag83.xml"/><Relationship Id="rId20" Type="http://schemas.openxmlformats.org/officeDocument/2006/relationships/tags" Target="../tags/tag82.xml"/><Relationship Id="rId2" Type="http://schemas.openxmlformats.org/officeDocument/2006/relationships/tags" Target="../tags/tag64.xml"/><Relationship Id="rId19" Type="http://schemas.openxmlformats.org/officeDocument/2006/relationships/tags" Target="../tags/tag81.xml"/><Relationship Id="rId18" Type="http://schemas.openxmlformats.org/officeDocument/2006/relationships/tags" Target="../tags/tag80.xml"/><Relationship Id="rId17" Type="http://schemas.openxmlformats.org/officeDocument/2006/relationships/tags" Target="../tags/tag79.xml"/><Relationship Id="rId16" Type="http://schemas.openxmlformats.org/officeDocument/2006/relationships/tags" Target="../tags/tag78.xml"/><Relationship Id="rId15" Type="http://schemas.openxmlformats.org/officeDocument/2006/relationships/tags" Target="../tags/tag77.xml"/><Relationship Id="rId14" Type="http://schemas.openxmlformats.org/officeDocument/2006/relationships/tags" Target="../tags/tag76.xml"/><Relationship Id="rId13" Type="http://schemas.openxmlformats.org/officeDocument/2006/relationships/tags" Target="../tags/tag75.xml"/><Relationship Id="rId12" Type="http://schemas.openxmlformats.org/officeDocument/2006/relationships/tags" Target="../tags/tag74.xml"/><Relationship Id="rId11" Type="http://schemas.openxmlformats.org/officeDocument/2006/relationships/tags" Target="../tags/tag73.xml"/><Relationship Id="rId10" Type="http://schemas.openxmlformats.org/officeDocument/2006/relationships/tags" Target="../tags/tag72.xml"/><Relationship Id="rId1" Type="http://schemas.openxmlformats.org/officeDocument/2006/relationships/image" Target="../media/image2.jpeg"/></Relationships>
</file>

<file path=ppt/slides/_rels/slide8.xml.rels><?xml version="1.0" encoding="UTF-8" standalone="yes"?>
<Relationships xmlns="http://schemas.openxmlformats.org/package/2006/relationships"><Relationship Id="rId8" Type="http://schemas.openxmlformats.org/officeDocument/2006/relationships/slideLayout" Target="../slideLayouts/slideLayout12.xml"/><Relationship Id="rId7" Type="http://schemas.openxmlformats.org/officeDocument/2006/relationships/image" Target="../media/image4.jpeg"/><Relationship Id="rId6" Type="http://schemas.openxmlformats.org/officeDocument/2006/relationships/tags" Target="../tags/tag90.xml"/><Relationship Id="rId5" Type="http://schemas.openxmlformats.org/officeDocument/2006/relationships/tags" Target="../tags/tag89.xml"/><Relationship Id="rId4" Type="http://schemas.openxmlformats.org/officeDocument/2006/relationships/tags" Target="../tags/tag88.xml"/><Relationship Id="rId3" Type="http://schemas.openxmlformats.org/officeDocument/2006/relationships/tags" Target="../tags/tag87.xml"/><Relationship Id="rId2" Type="http://schemas.openxmlformats.org/officeDocument/2006/relationships/tags" Target="../tags/tag86.xml"/><Relationship Id="rId1" Type="http://schemas.openxmlformats.org/officeDocument/2006/relationships/image" Target="../media/image2.jpeg"/></Relationships>
</file>

<file path=ppt/slides/_rels/slide9.xml.rels><?xml version="1.0" encoding="UTF-8" standalone="yes"?>
<Relationships xmlns="http://schemas.openxmlformats.org/package/2006/relationships"><Relationship Id="rId9" Type="http://schemas.openxmlformats.org/officeDocument/2006/relationships/tags" Target="../tags/tag98.xml"/><Relationship Id="rId8" Type="http://schemas.openxmlformats.org/officeDocument/2006/relationships/tags" Target="../tags/tag97.xml"/><Relationship Id="rId7" Type="http://schemas.openxmlformats.org/officeDocument/2006/relationships/tags" Target="../tags/tag96.xml"/><Relationship Id="rId6" Type="http://schemas.openxmlformats.org/officeDocument/2006/relationships/tags" Target="../tags/tag95.xml"/><Relationship Id="rId55" Type="http://schemas.openxmlformats.org/officeDocument/2006/relationships/slideLayout" Target="../slideLayouts/slideLayout12.xml"/><Relationship Id="rId54" Type="http://schemas.openxmlformats.org/officeDocument/2006/relationships/tags" Target="../tags/tag143.xml"/><Relationship Id="rId53" Type="http://schemas.openxmlformats.org/officeDocument/2006/relationships/tags" Target="../tags/tag142.xml"/><Relationship Id="rId52" Type="http://schemas.openxmlformats.org/officeDocument/2006/relationships/tags" Target="../tags/tag141.xml"/><Relationship Id="rId51" Type="http://schemas.openxmlformats.org/officeDocument/2006/relationships/tags" Target="../tags/tag140.xml"/><Relationship Id="rId50" Type="http://schemas.openxmlformats.org/officeDocument/2006/relationships/tags" Target="../tags/tag139.xml"/><Relationship Id="rId5" Type="http://schemas.openxmlformats.org/officeDocument/2006/relationships/tags" Target="../tags/tag94.xml"/><Relationship Id="rId49" Type="http://schemas.openxmlformats.org/officeDocument/2006/relationships/tags" Target="../tags/tag138.xml"/><Relationship Id="rId48" Type="http://schemas.openxmlformats.org/officeDocument/2006/relationships/tags" Target="../tags/tag137.xml"/><Relationship Id="rId47" Type="http://schemas.openxmlformats.org/officeDocument/2006/relationships/tags" Target="../tags/tag136.xml"/><Relationship Id="rId46" Type="http://schemas.openxmlformats.org/officeDocument/2006/relationships/tags" Target="../tags/tag135.xml"/><Relationship Id="rId45" Type="http://schemas.openxmlformats.org/officeDocument/2006/relationships/tags" Target="../tags/tag134.xml"/><Relationship Id="rId44" Type="http://schemas.openxmlformats.org/officeDocument/2006/relationships/tags" Target="../tags/tag133.xml"/><Relationship Id="rId43" Type="http://schemas.openxmlformats.org/officeDocument/2006/relationships/tags" Target="../tags/tag132.xml"/><Relationship Id="rId42" Type="http://schemas.openxmlformats.org/officeDocument/2006/relationships/tags" Target="../tags/tag131.xml"/><Relationship Id="rId41" Type="http://schemas.openxmlformats.org/officeDocument/2006/relationships/tags" Target="../tags/tag130.xml"/><Relationship Id="rId40" Type="http://schemas.openxmlformats.org/officeDocument/2006/relationships/tags" Target="../tags/tag129.xml"/><Relationship Id="rId4" Type="http://schemas.openxmlformats.org/officeDocument/2006/relationships/tags" Target="../tags/tag93.xml"/><Relationship Id="rId39" Type="http://schemas.openxmlformats.org/officeDocument/2006/relationships/tags" Target="../tags/tag128.xml"/><Relationship Id="rId38" Type="http://schemas.openxmlformats.org/officeDocument/2006/relationships/tags" Target="../tags/tag127.xml"/><Relationship Id="rId37" Type="http://schemas.openxmlformats.org/officeDocument/2006/relationships/tags" Target="../tags/tag126.xml"/><Relationship Id="rId36" Type="http://schemas.openxmlformats.org/officeDocument/2006/relationships/tags" Target="../tags/tag125.xml"/><Relationship Id="rId35" Type="http://schemas.openxmlformats.org/officeDocument/2006/relationships/tags" Target="../tags/tag124.xml"/><Relationship Id="rId34" Type="http://schemas.openxmlformats.org/officeDocument/2006/relationships/tags" Target="../tags/tag123.xml"/><Relationship Id="rId33" Type="http://schemas.openxmlformats.org/officeDocument/2006/relationships/tags" Target="../tags/tag122.xml"/><Relationship Id="rId32" Type="http://schemas.openxmlformats.org/officeDocument/2006/relationships/tags" Target="../tags/tag121.xml"/><Relationship Id="rId31" Type="http://schemas.openxmlformats.org/officeDocument/2006/relationships/tags" Target="../tags/tag120.xml"/><Relationship Id="rId30" Type="http://schemas.openxmlformats.org/officeDocument/2006/relationships/tags" Target="../tags/tag119.xml"/><Relationship Id="rId3" Type="http://schemas.openxmlformats.org/officeDocument/2006/relationships/tags" Target="../tags/tag92.xml"/><Relationship Id="rId29" Type="http://schemas.openxmlformats.org/officeDocument/2006/relationships/tags" Target="../tags/tag118.xml"/><Relationship Id="rId28" Type="http://schemas.openxmlformats.org/officeDocument/2006/relationships/tags" Target="../tags/tag117.xml"/><Relationship Id="rId27" Type="http://schemas.openxmlformats.org/officeDocument/2006/relationships/tags" Target="../tags/tag116.xml"/><Relationship Id="rId26" Type="http://schemas.openxmlformats.org/officeDocument/2006/relationships/tags" Target="../tags/tag115.xml"/><Relationship Id="rId25" Type="http://schemas.openxmlformats.org/officeDocument/2006/relationships/tags" Target="../tags/tag114.xml"/><Relationship Id="rId24" Type="http://schemas.openxmlformats.org/officeDocument/2006/relationships/tags" Target="../tags/tag113.xml"/><Relationship Id="rId23" Type="http://schemas.openxmlformats.org/officeDocument/2006/relationships/tags" Target="../tags/tag112.xml"/><Relationship Id="rId22" Type="http://schemas.openxmlformats.org/officeDocument/2006/relationships/tags" Target="../tags/tag111.xml"/><Relationship Id="rId21" Type="http://schemas.openxmlformats.org/officeDocument/2006/relationships/tags" Target="../tags/tag110.xml"/><Relationship Id="rId20" Type="http://schemas.openxmlformats.org/officeDocument/2006/relationships/tags" Target="../tags/tag109.xml"/><Relationship Id="rId2" Type="http://schemas.openxmlformats.org/officeDocument/2006/relationships/tags" Target="../tags/tag91.xml"/><Relationship Id="rId19" Type="http://schemas.openxmlformats.org/officeDocument/2006/relationships/tags" Target="../tags/tag108.xml"/><Relationship Id="rId18" Type="http://schemas.openxmlformats.org/officeDocument/2006/relationships/tags" Target="../tags/tag107.xml"/><Relationship Id="rId17" Type="http://schemas.openxmlformats.org/officeDocument/2006/relationships/tags" Target="../tags/tag106.xml"/><Relationship Id="rId16" Type="http://schemas.openxmlformats.org/officeDocument/2006/relationships/tags" Target="../tags/tag105.xml"/><Relationship Id="rId15" Type="http://schemas.openxmlformats.org/officeDocument/2006/relationships/tags" Target="../tags/tag104.xml"/><Relationship Id="rId14" Type="http://schemas.openxmlformats.org/officeDocument/2006/relationships/tags" Target="../tags/tag103.xml"/><Relationship Id="rId13" Type="http://schemas.openxmlformats.org/officeDocument/2006/relationships/tags" Target="../tags/tag102.xml"/><Relationship Id="rId12" Type="http://schemas.openxmlformats.org/officeDocument/2006/relationships/tags" Target="../tags/tag101.xml"/><Relationship Id="rId11" Type="http://schemas.openxmlformats.org/officeDocument/2006/relationships/tags" Target="../tags/tag100.xml"/><Relationship Id="rId10" Type="http://schemas.openxmlformats.org/officeDocument/2006/relationships/tags" Target="../tags/tag99.xml"/><Relationship Id="rId1" Type="http://schemas.openxmlformats.org/officeDocument/2006/relationships/image" Target="../media/image2.jpeg"/></Relationships>
</file>

<file path=ppt/slides/_rels/slide10.xml.rels><?xml version="1.0" encoding="UTF-8" standalone="yes"?>
<Relationships xmlns="http://schemas.openxmlformats.org/package/2006/relationships"><Relationship Id="rId9" Type="http://schemas.openxmlformats.org/officeDocument/2006/relationships/tags" Target="../tags/tag151.xml"/><Relationship Id="rId8" Type="http://schemas.openxmlformats.org/officeDocument/2006/relationships/tags" Target="../tags/tag150.xml"/><Relationship Id="rId7" Type="http://schemas.openxmlformats.org/officeDocument/2006/relationships/tags" Target="../tags/tag149.xml"/><Relationship Id="rId6" Type="http://schemas.openxmlformats.org/officeDocument/2006/relationships/tags" Target="../tags/tag148.xml"/><Relationship Id="rId5" Type="http://schemas.openxmlformats.org/officeDocument/2006/relationships/tags" Target="../tags/tag147.xml"/><Relationship Id="rId4" Type="http://schemas.openxmlformats.org/officeDocument/2006/relationships/tags" Target="../tags/tag146.xml"/><Relationship Id="rId34" Type="http://schemas.openxmlformats.org/officeDocument/2006/relationships/slideLayout" Target="../slideLayouts/slideLayout12.xml"/><Relationship Id="rId33" Type="http://schemas.openxmlformats.org/officeDocument/2006/relationships/tags" Target="../tags/tag175.xml"/><Relationship Id="rId32" Type="http://schemas.openxmlformats.org/officeDocument/2006/relationships/tags" Target="../tags/tag174.xml"/><Relationship Id="rId31" Type="http://schemas.openxmlformats.org/officeDocument/2006/relationships/tags" Target="../tags/tag173.xml"/><Relationship Id="rId30" Type="http://schemas.openxmlformats.org/officeDocument/2006/relationships/tags" Target="../tags/tag172.xml"/><Relationship Id="rId3" Type="http://schemas.openxmlformats.org/officeDocument/2006/relationships/tags" Target="../tags/tag145.xml"/><Relationship Id="rId29" Type="http://schemas.openxmlformats.org/officeDocument/2006/relationships/tags" Target="../tags/tag171.xml"/><Relationship Id="rId28" Type="http://schemas.openxmlformats.org/officeDocument/2006/relationships/tags" Target="../tags/tag170.xml"/><Relationship Id="rId27" Type="http://schemas.openxmlformats.org/officeDocument/2006/relationships/tags" Target="../tags/tag169.xml"/><Relationship Id="rId26" Type="http://schemas.openxmlformats.org/officeDocument/2006/relationships/tags" Target="../tags/tag168.xml"/><Relationship Id="rId25" Type="http://schemas.openxmlformats.org/officeDocument/2006/relationships/tags" Target="../tags/tag167.xml"/><Relationship Id="rId24" Type="http://schemas.openxmlformats.org/officeDocument/2006/relationships/tags" Target="../tags/tag166.xml"/><Relationship Id="rId23" Type="http://schemas.openxmlformats.org/officeDocument/2006/relationships/tags" Target="../tags/tag165.xml"/><Relationship Id="rId22" Type="http://schemas.openxmlformats.org/officeDocument/2006/relationships/tags" Target="../tags/tag164.xml"/><Relationship Id="rId21" Type="http://schemas.openxmlformats.org/officeDocument/2006/relationships/tags" Target="../tags/tag163.xml"/><Relationship Id="rId20" Type="http://schemas.openxmlformats.org/officeDocument/2006/relationships/tags" Target="../tags/tag162.xml"/><Relationship Id="rId2" Type="http://schemas.openxmlformats.org/officeDocument/2006/relationships/tags" Target="../tags/tag144.xml"/><Relationship Id="rId19" Type="http://schemas.openxmlformats.org/officeDocument/2006/relationships/tags" Target="../tags/tag161.xml"/><Relationship Id="rId18" Type="http://schemas.openxmlformats.org/officeDocument/2006/relationships/tags" Target="../tags/tag160.xml"/><Relationship Id="rId17" Type="http://schemas.openxmlformats.org/officeDocument/2006/relationships/tags" Target="../tags/tag159.xml"/><Relationship Id="rId16" Type="http://schemas.openxmlformats.org/officeDocument/2006/relationships/tags" Target="../tags/tag158.xml"/><Relationship Id="rId15" Type="http://schemas.openxmlformats.org/officeDocument/2006/relationships/tags" Target="../tags/tag157.xml"/><Relationship Id="rId14" Type="http://schemas.openxmlformats.org/officeDocument/2006/relationships/tags" Target="../tags/tag156.xml"/><Relationship Id="rId13" Type="http://schemas.openxmlformats.org/officeDocument/2006/relationships/tags" Target="../tags/tag155.xml"/><Relationship Id="rId12" Type="http://schemas.openxmlformats.org/officeDocument/2006/relationships/tags" Target="../tags/tag154.xml"/><Relationship Id="rId11" Type="http://schemas.openxmlformats.org/officeDocument/2006/relationships/tags" Target="../tags/tag153.xml"/><Relationship Id="rId10" Type="http://schemas.openxmlformats.org/officeDocument/2006/relationships/tags" Target="../tags/tag152.xml"/><Relationship Id="rId1" Type="http://schemas.openxmlformats.org/officeDocument/2006/relationships/image" Target="../media/image2.jpeg"/></Relationships>
</file>

<file path=ppt/slides/_rels/slide11.xml.rels><?xml version="1.0" encoding="UTF-8" standalone="yes"?>
<Relationships xmlns="http://schemas.openxmlformats.org/package/2006/relationships"><Relationship Id="rId9" Type="http://schemas.openxmlformats.org/officeDocument/2006/relationships/tags" Target="../tags/tag182.xml"/><Relationship Id="rId8" Type="http://schemas.openxmlformats.org/officeDocument/2006/relationships/tags" Target="../tags/tag181.xml"/><Relationship Id="rId7" Type="http://schemas.openxmlformats.org/officeDocument/2006/relationships/tags" Target="../tags/tag180.xml"/><Relationship Id="rId6" Type="http://schemas.openxmlformats.org/officeDocument/2006/relationships/tags" Target="../tags/tag179.xml"/><Relationship Id="rId5" Type="http://schemas.openxmlformats.org/officeDocument/2006/relationships/tags" Target="../tags/tag178.xml"/><Relationship Id="rId4" Type="http://schemas.openxmlformats.org/officeDocument/2006/relationships/image" Target="../media/image5.png"/><Relationship Id="rId3" Type="http://schemas.openxmlformats.org/officeDocument/2006/relationships/tags" Target="../tags/tag177.xml"/><Relationship Id="rId21" Type="http://schemas.openxmlformats.org/officeDocument/2006/relationships/slideLayout" Target="../slideLayouts/slideLayout12.xml"/><Relationship Id="rId20" Type="http://schemas.openxmlformats.org/officeDocument/2006/relationships/tags" Target="../tags/tag193.xml"/><Relationship Id="rId2" Type="http://schemas.openxmlformats.org/officeDocument/2006/relationships/tags" Target="../tags/tag176.xml"/><Relationship Id="rId19" Type="http://schemas.openxmlformats.org/officeDocument/2006/relationships/tags" Target="../tags/tag192.xml"/><Relationship Id="rId18" Type="http://schemas.openxmlformats.org/officeDocument/2006/relationships/tags" Target="../tags/tag191.xml"/><Relationship Id="rId17" Type="http://schemas.openxmlformats.org/officeDocument/2006/relationships/tags" Target="../tags/tag190.xml"/><Relationship Id="rId16" Type="http://schemas.openxmlformats.org/officeDocument/2006/relationships/tags" Target="../tags/tag189.xml"/><Relationship Id="rId15" Type="http://schemas.openxmlformats.org/officeDocument/2006/relationships/tags" Target="../tags/tag188.xml"/><Relationship Id="rId14" Type="http://schemas.openxmlformats.org/officeDocument/2006/relationships/tags" Target="../tags/tag187.xml"/><Relationship Id="rId13" Type="http://schemas.openxmlformats.org/officeDocument/2006/relationships/tags" Target="../tags/tag186.xml"/><Relationship Id="rId12" Type="http://schemas.openxmlformats.org/officeDocument/2006/relationships/tags" Target="../tags/tag185.xml"/><Relationship Id="rId11" Type="http://schemas.openxmlformats.org/officeDocument/2006/relationships/tags" Target="../tags/tag184.xml"/><Relationship Id="rId10" Type="http://schemas.openxmlformats.org/officeDocument/2006/relationships/tags" Target="../tags/tag183.xml"/><Relationship Id="rId1" Type="http://schemas.openxmlformats.org/officeDocument/2006/relationships/image" Target="../media/image2.jpeg"/></Relationships>
</file>

<file path=ppt/slides/_rels/slide12.xml.rels><?xml version="1.0" encoding="UTF-8" standalone="yes"?>
<Relationships xmlns="http://schemas.openxmlformats.org/package/2006/relationships"><Relationship Id="rId9" Type="http://schemas.openxmlformats.org/officeDocument/2006/relationships/tags" Target="../tags/tag200.xml"/><Relationship Id="rId8" Type="http://schemas.openxmlformats.org/officeDocument/2006/relationships/tags" Target="../tags/tag199.xml"/><Relationship Id="rId7" Type="http://schemas.openxmlformats.org/officeDocument/2006/relationships/tags" Target="../tags/tag198.xml"/><Relationship Id="rId6" Type="http://schemas.openxmlformats.org/officeDocument/2006/relationships/tags" Target="../tags/tag197.xml"/><Relationship Id="rId5" Type="http://schemas.openxmlformats.org/officeDocument/2006/relationships/tags" Target="../tags/tag196.xml"/><Relationship Id="rId4" Type="http://schemas.openxmlformats.org/officeDocument/2006/relationships/image" Target="../media/image5.png"/><Relationship Id="rId3" Type="http://schemas.openxmlformats.org/officeDocument/2006/relationships/tags" Target="../tags/tag195.xml"/><Relationship Id="rId26" Type="http://schemas.openxmlformats.org/officeDocument/2006/relationships/slideLayout" Target="../slideLayouts/slideLayout12.xml"/><Relationship Id="rId25" Type="http://schemas.openxmlformats.org/officeDocument/2006/relationships/tags" Target="../tags/tag216.xml"/><Relationship Id="rId24" Type="http://schemas.openxmlformats.org/officeDocument/2006/relationships/tags" Target="../tags/tag215.xml"/><Relationship Id="rId23" Type="http://schemas.openxmlformats.org/officeDocument/2006/relationships/tags" Target="../tags/tag214.xml"/><Relationship Id="rId22" Type="http://schemas.openxmlformats.org/officeDocument/2006/relationships/tags" Target="../tags/tag213.xml"/><Relationship Id="rId21" Type="http://schemas.openxmlformats.org/officeDocument/2006/relationships/tags" Target="../tags/tag212.xml"/><Relationship Id="rId20" Type="http://schemas.openxmlformats.org/officeDocument/2006/relationships/tags" Target="../tags/tag211.xml"/><Relationship Id="rId2" Type="http://schemas.openxmlformats.org/officeDocument/2006/relationships/tags" Target="../tags/tag194.xml"/><Relationship Id="rId19" Type="http://schemas.openxmlformats.org/officeDocument/2006/relationships/tags" Target="../tags/tag210.xml"/><Relationship Id="rId18" Type="http://schemas.openxmlformats.org/officeDocument/2006/relationships/tags" Target="../tags/tag209.xml"/><Relationship Id="rId17" Type="http://schemas.openxmlformats.org/officeDocument/2006/relationships/tags" Target="../tags/tag208.xml"/><Relationship Id="rId16" Type="http://schemas.openxmlformats.org/officeDocument/2006/relationships/tags" Target="../tags/tag207.xml"/><Relationship Id="rId15" Type="http://schemas.openxmlformats.org/officeDocument/2006/relationships/tags" Target="../tags/tag206.xml"/><Relationship Id="rId14" Type="http://schemas.openxmlformats.org/officeDocument/2006/relationships/tags" Target="../tags/tag205.xml"/><Relationship Id="rId13" Type="http://schemas.openxmlformats.org/officeDocument/2006/relationships/tags" Target="../tags/tag204.xml"/><Relationship Id="rId12" Type="http://schemas.openxmlformats.org/officeDocument/2006/relationships/tags" Target="../tags/tag203.xml"/><Relationship Id="rId11" Type="http://schemas.openxmlformats.org/officeDocument/2006/relationships/tags" Target="../tags/tag202.xml"/><Relationship Id="rId10" Type="http://schemas.openxmlformats.org/officeDocument/2006/relationships/tags" Target="../tags/tag201.xml"/><Relationship Id="rId1" Type="http://schemas.openxmlformats.org/officeDocument/2006/relationships/image" Target="../media/image2.jpe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1.jpeg"/></Relationships>
</file>

<file path=ppt/slides/_rels/slide14.xml.rels><?xml version="1.0" encoding="UTF-8" standalone="yes"?>
<Relationships xmlns="http://schemas.openxmlformats.org/package/2006/relationships"><Relationship Id="rId9" Type="http://schemas.openxmlformats.org/officeDocument/2006/relationships/tags" Target="../tags/tag224.xml"/><Relationship Id="rId8" Type="http://schemas.openxmlformats.org/officeDocument/2006/relationships/tags" Target="../tags/tag223.xml"/><Relationship Id="rId7" Type="http://schemas.openxmlformats.org/officeDocument/2006/relationships/tags" Target="../tags/tag222.xml"/><Relationship Id="rId6" Type="http://schemas.openxmlformats.org/officeDocument/2006/relationships/tags" Target="../tags/tag221.xml"/><Relationship Id="rId5" Type="http://schemas.openxmlformats.org/officeDocument/2006/relationships/tags" Target="../tags/tag220.xml"/><Relationship Id="rId4" Type="http://schemas.openxmlformats.org/officeDocument/2006/relationships/tags" Target="../tags/tag219.xml"/><Relationship Id="rId34" Type="http://schemas.openxmlformats.org/officeDocument/2006/relationships/notesSlide" Target="../notesSlides/notesSlide2.xml"/><Relationship Id="rId33" Type="http://schemas.openxmlformats.org/officeDocument/2006/relationships/slideLayout" Target="../slideLayouts/slideLayout12.xml"/><Relationship Id="rId32" Type="http://schemas.openxmlformats.org/officeDocument/2006/relationships/tags" Target="../tags/tag247.xml"/><Relationship Id="rId31" Type="http://schemas.openxmlformats.org/officeDocument/2006/relationships/tags" Target="../tags/tag246.xml"/><Relationship Id="rId30" Type="http://schemas.openxmlformats.org/officeDocument/2006/relationships/tags" Target="../tags/tag245.xml"/><Relationship Id="rId3" Type="http://schemas.openxmlformats.org/officeDocument/2006/relationships/tags" Target="../tags/tag218.xml"/><Relationship Id="rId29" Type="http://schemas.openxmlformats.org/officeDocument/2006/relationships/tags" Target="../tags/tag244.xml"/><Relationship Id="rId28" Type="http://schemas.openxmlformats.org/officeDocument/2006/relationships/tags" Target="../tags/tag243.xml"/><Relationship Id="rId27" Type="http://schemas.openxmlformats.org/officeDocument/2006/relationships/tags" Target="../tags/tag242.xml"/><Relationship Id="rId26" Type="http://schemas.openxmlformats.org/officeDocument/2006/relationships/tags" Target="../tags/tag241.xml"/><Relationship Id="rId25" Type="http://schemas.openxmlformats.org/officeDocument/2006/relationships/tags" Target="../tags/tag240.xml"/><Relationship Id="rId24" Type="http://schemas.openxmlformats.org/officeDocument/2006/relationships/tags" Target="../tags/tag239.xml"/><Relationship Id="rId23" Type="http://schemas.openxmlformats.org/officeDocument/2006/relationships/tags" Target="../tags/tag238.xml"/><Relationship Id="rId22" Type="http://schemas.openxmlformats.org/officeDocument/2006/relationships/tags" Target="../tags/tag237.xml"/><Relationship Id="rId21" Type="http://schemas.openxmlformats.org/officeDocument/2006/relationships/tags" Target="../tags/tag236.xml"/><Relationship Id="rId20" Type="http://schemas.openxmlformats.org/officeDocument/2006/relationships/tags" Target="../tags/tag235.xml"/><Relationship Id="rId2" Type="http://schemas.openxmlformats.org/officeDocument/2006/relationships/tags" Target="../tags/tag217.xml"/><Relationship Id="rId19" Type="http://schemas.openxmlformats.org/officeDocument/2006/relationships/tags" Target="../tags/tag234.xml"/><Relationship Id="rId18" Type="http://schemas.openxmlformats.org/officeDocument/2006/relationships/tags" Target="../tags/tag233.xml"/><Relationship Id="rId17" Type="http://schemas.openxmlformats.org/officeDocument/2006/relationships/tags" Target="../tags/tag232.xml"/><Relationship Id="rId16" Type="http://schemas.openxmlformats.org/officeDocument/2006/relationships/tags" Target="../tags/tag231.xml"/><Relationship Id="rId15" Type="http://schemas.openxmlformats.org/officeDocument/2006/relationships/tags" Target="../tags/tag230.xml"/><Relationship Id="rId14" Type="http://schemas.openxmlformats.org/officeDocument/2006/relationships/tags" Target="../tags/tag229.xml"/><Relationship Id="rId13" Type="http://schemas.openxmlformats.org/officeDocument/2006/relationships/tags" Target="../tags/tag228.xml"/><Relationship Id="rId12" Type="http://schemas.openxmlformats.org/officeDocument/2006/relationships/tags" Target="../tags/tag227.xml"/><Relationship Id="rId11" Type="http://schemas.openxmlformats.org/officeDocument/2006/relationships/tags" Target="../tags/tag226.xml"/><Relationship Id="rId10" Type="http://schemas.openxmlformats.org/officeDocument/2006/relationships/tags" Target="../tags/tag225.xml"/><Relationship Id="rId1" Type="http://schemas.openxmlformats.org/officeDocument/2006/relationships/image" Target="../media/image2.jpeg"/></Relationships>
</file>

<file path=ppt/slides/_rels/slide15.xml.rels><?xml version="1.0" encoding="UTF-8" standalone="yes"?>
<Relationships xmlns="http://schemas.openxmlformats.org/package/2006/relationships"><Relationship Id="rId6" Type="http://schemas.openxmlformats.org/officeDocument/2006/relationships/notesSlide" Target="../notesSlides/notesSlide3.xml"/><Relationship Id="rId5" Type="http://schemas.openxmlformats.org/officeDocument/2006/relationships/slideLayout" Target="../slideLayouts/slideLayout12.xml"/><Relationship Id="rId4" Type="http://schemas.openxmlformats.org/officeDocument/2006/relationships/tags" Target="../tags/tag249.xml"/><Relationship Id="rId3" Type="http://schemas.openxmlformats.org/officeDocument/2006/relationships/tags" Target="../tags/tag248.xml"/><Relationship Id="rId2" Type="http://schemas.openxmlformats.org/officeDocument/2006/relationships/image" Target="../media/image6.jpeg"/><Relationship Id="rId1" Type="http://schemas.openxmlformats.org/officeDocument/2006/relationships/image" Target="../media/image2.jpeg"/></Relationships>
</file>

<file path=ppt/slides/_rels/slide16.xml.rels><?xml version="1.0" encoding="UTF-8" standalone="yes"?>
<Relationships xmlns="http://schemas.openxmlformats.org/package/2006/relationships"><Relationship Id="rId9" Type="http://schemas.openxmlformats.org/officeDocument/2006/relationships/tags" Target="../tags/tag257.xml"/><Relationship Id="rId8" Type="http://schemas.openxmlformats.org/officeDocument/2006/relationships/tags" Target="../tags/tag256.xml"/><Relationship Id="rId7" Type="http://schemas.openxmlformats.org/officeDocument/2006/relationships/tags" Target="../tags/tag255.xml"/><Relationship Id="rId6" Type="http://schemas.openxmlformats.org/officeDocument/2006/relationships/tags" Target="../tags/tag254.xml"/><Relationship Id="rId5" Type="http://schemas.openxmlformats.org/officeDocument/2006/relationships/tags" Target="../tags/tag253.xml"/><Relationship Id="rId4" Type="http://schemas.openxmlformats.org/officeDocument/2006/relationships/tags" Target="../tags/tag252.xml"/><Relationship Id="rId3" Type="http://schemas.openxmlformats.org/officeDocument/2006/relationships/tags" Target="../tags/tag251.xml"/><Relationship Id="rId22" Type="http://schemas.openxmlformats.org/officeDocument/2006/relationships/slideLayout" Target="../slideLayouts/slideLayout12.xml"/><Relationship Id="rId21" Type="http://schemas.openxmlformats.org/officeDocument/2006/relationships/tags" Target="../tags/tag269.xml"/><Relationship Id="rId20" Type="http://schemas.openxmlformats.org/officeDocument/2006/relationships/tags" Target="../tags/tag268.xml"/><Relationship Id="rId2" Type="http://schemas.openxmlformats.org/officeDocument/2006/relationships/tags" Target="../tags/tag250.xml"/><Relationship Id="rId19" Type="http://schemas.openxmlformats.org/officeDocument/2006/relationships/tags" Target="../tags/tag267.xml"/><Relationship Id="rId18" Type="http://schemas.openxmlformats.org/officeDocument/2006/relationships/tags" Target="../tags/tag266.xml"/><Relationship Id="rId17" Type="http://schemas.openxmlformats.org/officeDocument/2006/relationships/tags" Target="../tags/tag265.xml"/><Relationship Id="rId16" Type="http://schemas.openxmlformats.org/officeDocument/2006/relationships/tags" Target="../tags/tag264.xml"/><Relationship Id="rId15" Type="http://schemas.openxmlformats.org/officeDocument/2006/relationships/tags" Target="../tags/tag263.xml"/><Relationship Id="rId14" Type="http://schemas.openxmlformats.org/officeDocument/2006/relationships/tags" Target="../tags/tag262.xml"/><Relationship Id="rId13" Type="http://schemas.openxmlformats.org/officeDocument/2006/relationships/tags" Target="../tags/tag261.xml"/><Relationship Id="rId12" Type="http://schemas.openxmlformats.org/officeDocument/2006/relationships/tags" Target="../tags/tag260.xml"/><Relationship Id="rId11" Type="http://schemas.openxmlformats.org/officeDocument/2006/relationships/tags" Target="../tags/tag259.xml"/><Relationship Id="rId10" Type="http://schemas.openxmlformats.org/officeDocument/2006/relationships/tags" Target="../tags/tag258.xml"/><Relationship Id="rId1" Type="http://schemas.openxmlformats.org/officeDocument/2006/relationships/image" Target="../media/image2.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2.xml"/><Relationship Id="rId1" Type="http://schemas.openxmlformats.org/officeDocument/2006/relationships/image" Target="../media/image2.jpeg"/></Relationships>
</file>

<file path=ppt/slides/_rels/slide18.xml.rels><?xml version="1.0" encoding="UTF-8" standalone="yes"?>
<Relationships xmlns="http://schemas.openxmlformats.org/package/2006/relationships"><Relationship Id="rId7"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image" Target="../media/image2.jpe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2.jpe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1.jpeg"/></Relationships>
</file>

<file path=ppt/slides/_rels/slide21.xml.rels><?xml version="1.0" encoding="UTF-8" standalone="yes"?>
<Relationships xmlns="http://schemas.openxmlformats.org/package/2006/relationships"><Relationship Id="rId9" Type="http://schemas.openxmlformats.org/officeDocument/2006/relationships/tags" Target="../tags/tag277.xml"/><Relationship Id="rId8" Type="http://schemas.openxmlformats.org/officeDocument/2006/relationships/tags" Target="../tags/tag276.xml"/><Relationship Id="rId7" Type="http://schemas.openxmlformats.org/officeDocument/2006/relationships/tags" Target="../tags/tag275.xml"/><Relationship Id="rId6" Type="http://schemas.openxmlformats.org/officeDocument/2006/relationships/tags" Target="../tags/tag274.xml"/><Relationship Id="rId5" Type="http://schemas.openxmlformats.org/officeDocument/2006/relationships/tags" Target="../tags/tag273.xml"/><Relationship Id="rId42" Type="http://schemas.openxmlformats.org/officeDocument/2006/relationships/slideLayout" Target="../slideLayouts/slideLayout12.xml"/><Relationship Id="rId41" Type="http://schemas.openxmlformats.org/officeDocument/2006/relationships/tags" Target="../tags/tag309.xml"/><Relationship Id="rId40" Type="http://schemas.openxmlformats.org/officeDocument/2006/relationships/tags" Target="../tags/tag308.xml"/><Relationship Id="rId4" Type="http://schemas.openxmlformats.org/officeDocument/2006/relationships/tags" Target="../tags/tag272.xml"/><Relationship Id="rId39" Type="http://schemas.openxmlformats.org/officeDocument/2006/relationships/tags" Target="../tags/tag307.xml"/><Relationship Id="rId38" Type="http://schemas.openxmlformats.org/officeDocument/2006/relationships/tags" Target="../tags/tag306.xml"/><Relationship Id="rId37" Type="http://schemas.openxmlformats.org/officeDocument/2006/relationships/tags" Target="../tags/tag305.xml"/><Relationship Id="rId36" Type="http://schemas.openxmlformats.org/officeDocument/2006/relationships/tags" Target="../tags/tag304.xml"/><Relationship Id="rId35" Type="http://schemas.openxmlformats.org/officeDocument/2006/relationships/tags" Target="../tags/tag303.xml"/><Relationship Id="rId34" Type="http://schemas.openxmlformats.org/officeDocument/2006/relationships/tags" Target="../tags/tag302.xml"/><Relationship Id="rId33" Type="http://schemas.openxmlformats.org/officeDocument/2006/relationships/tags" Target="../tags/tag301.xml"/><Relationship Id="rId32" Type="http://schemas.openxmlformats.org/officeDocument/2006/relationships/tags" Target="../tags/tag300.xml"/><Relationship Id="rId31" Type="http://schemas.openxmlformats.org/officeDocument/2006/relationships/tags" Target="../tags/tag299.xml"/><Relationship Id="rId30" Type="http://schemas.openxmlformats.org/officeDocument/2006/relationships/tags" Target="../tags/tag298.xml"/><Relationship Id="rId3" Type="http://schemas.openxmlformats.org/officeDocument/2006/relationships/tags" Target="../tags/tag271.xml"/><Relationship Id="rId29" Type="http://schemas.openxmlformats.org/officeDocument/2006/relationships/tags" Target="../tags/tag297.xml"/><Relationship Id="rId28" Type="http://schemas.openxmlformats.org/officeDocument/2006/relationships/tags" Target="../tags/tag296.xml"/><Relationship Id="rId27" Type="http://schemas.openxmlformats.org/officeDocument/2006/relationships/tags" Target="../tags/tag295.xml"/><Relationship Id="rId26" Type="http://schemas.openxmlformats.org/officeDocument/2006/relationships/tags" Target="../tags/tag294.xml"/><Relationship Id="rId25" Type="http://schemas.openxmlformats.org/officeDocument/2006/relationships/tags" Target="../tags/tag293.xml"/><Relationship Id="rId24" Type="http://schemas.openxmlformats.org/officeDocument/2006/relationships/tags" Target="../tags/tag292.xml"/><Relationship Id="rId23" Type="http://schemas.openxmlformats.org/officeDocument/2006/relationships/tags" Target="../tags/tag291.xml"/><Relationship Id="rId22" Type="http://schemas.openxmlformats.org/officeDocument/2006/relationships/tags" Target="../tags/tag290.xml"/><Relationship Id="rId21" Type="http://schemas.openxmlformats.org/officeDocument/2006/relationships/tags" Target="../tags/tag289.xml"/><Relationship Id="rId20" Type="http://schemas.openxmlformats.org/officeDocument/2006/relationships/tags" Target="../tags/tag288.xml"/><Relationship Id="rId2" Type="http://schemas.openxmlformats.org/officeDocument/2006/relationships/tags" Target="../tags/tag270.xml"/><Relationship Id="rId19" Type="http://schemas.openxmlformats.org/officeDocument/2006/relationships/tags" Target="../tags/tag287.xml"/><Relationship Id="rId18" Type="http://schemas.openxmlformats.org/officeDocument/2006/relationships/tags" Target="../tags/tag286.xml"/><Relationship Id="rId17" Type="http://schemas.openxmlformats.org/officeDocument/2006/relationships/tags" Target="../tags/tag285.xml"/><Relationship Id="rId16" Type="http://schemas.openxmlformats.org/officeDocument/2006/relationships/tags" Target="../tags/tag284.xml"/><Relationship Id="rId15" Type="http://schemas.openxmlformats.org/officeDocument/2006/relationships/tags" Target="../tags/tag283.xml"/><Relationship Id="rId14" Type="http://schemas.openxmlformats.org/officeDocument/2006/relationships/tags" Target="../tags/tag282.xml"/><Relationship Id="rId13" Type="http://schemas.openxmlformats.org/officeDocument/2006/relationships/tags" Target="../tags/tag281.xml"/><Relationship Id="rId12" Type="http://schemas.openxmlformats.org/officeDocument/2006/relationships/tags" Target="../tags/tag280.xml"/><Relationship Id="rId11" Type="http://schemas.openxmlformats.org/officeDocument/2006/relationships/tags" Target="../tags/tag279.xml"/><Relationship Id="rId10" Type="http://schemas.openxmlformats.org/officeDocument/2006/relationships/tags" Target="../tags/tag278.xml"/><Relationship Id="rId1" Type="http://schemas.openxmlformats.org/officeDocument/2006/relationships/image" Target="../media/image2.jpeg"/></Relationships>
</file>

<file path=ppt/slides/_rels/slide22.xml.rels><?xml version="1.0" encoding="UTF-8" standalone="yes"?>
<Relationships xmlns="http://schemas.openxmlformats.org/package/2006/relationships"><Relationship Id="rId9" Type="http://schemas.openxmlformats.org/officeDocument/2006/relationships/tags" Target="../tags/tag317.xml"/><Relationship Id="rId8" Type="http://schemas.openxmlformats.org/officeDocument/2006/relationships/tags" Target="../tags/tag316.xml"/><Relationship Id="rId7" Type="http://schemas.openxmlformats.org/officeDocument/2006/relationships/tags" Target="../tags/tag315.xml"/><Relationship Id="rId6" Type="http://schemas.openxmlformats.org/officeDocument/2006/relationships/tags" Target="../tags/tag314.xml"/><Relationship Id="rId5" Type="http://schemas.openxmlformats.org/officeDocument/2006/relationships/tags" Target="../tags/tag313.xml"/><Relationship Id="rId4" Type="http://schemas.openxmlformats.org/officeDocument/2006/relationships/tags" Target="../tags/tag312.xml"/><Relationship Id="rId3" Type="http://schemas.openxmlformats.org/officeDocument/2006/relationships/tags" Target="../tags/tag311.xml"/><Relationship Id="rId2" Type="http://schemas.openxmlformats.org/officeDocument/2006/relationships/tags" Target="../tags/tag310.xml"/><Relationship Id="rId17" Type="http://schemas.openxmlformats.org/officeDocument/2006/relationships/slideLayout" Target="../slideLayouts/slideLayout12.xml"/><Relationship Id="rId16" Type="http://schemas.openxmlformats.org/officeDocument/2006/relationships/tags" Target="../tags/tag324.xml"/><Relationship Id="rId15" Type="http://schemas.openxmlformats.org/officeDocument/2006/relationships/tags" Target="../tags/tag323.xml"/><Relationship Id="rId14" Type="http://schemas.openxmlformats.org/officeDocument/2006/relationships/tags" Target="../tags/tag322.xml"/><Relationship Id="rId13" Type="http://schemas.openxmlformats.org/officeDocument/2006/relationships/tags" Target="../tags/tag321.xml"/><Relationship Id="rId12" Type="http://schemas.openxmlformats.org/officeDocument/2006/relationships/tags" Target="../tags/tag320.xml"/><Relationship Id="rId11" Type="http://schemas.openxmlformats.org/officeDocument/2006/relationships/tags" Target="../tags/tag319.xml"/><Relationship Id="rId10" Type="http://schemas.openxmlformats.org/officeDocument/2006/relationships/tags" Target="../tags/tag318.xml"/><Relationship Id="rId1" Type="http://schemas.openxmlformats.org/officeDocument/2006/relationships/image" Target="../media/image2.jpe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1.jpeg"/></Relationships>
</file>

<file path=ppt/slides/_rels/slide24.xml.rels><?xml version="1.0" encoding="UTF-8" standalone="yes"?>
<Relationships xmlns="http://schemas.openxmlformats.org/package/2006/relationships"><Relationship Id="rId8" Type="http://schemas.openxmlformats.org/officeDocument/2006/relationships/notesSlide" Target="../notesSlides/notesSlide5.xml"/><Relationship Id="rId7" Type="http://schemas.openxmlformats.org/officeDocument/2006/relationships/slideLayout" Target="../slideLayouts/slideLayout12.xml"/><Relationship Id="rId6" Type="http://schemas.openxmlformats.org/officeDocument/2006/relationships/tags" Target="../tags/tag329.xml"/><Relationship Id="rId5" Type="http://schemas.openxmlformats.org/officeDocument/2006/relationships/tags" Target="../tags/tag328.xml"/><Relationship Id="rId4" Type="http://schemas.openxmlformats.org/officeDocument/2006/relationships/tags" Target="../tags/tag327.xml"/><Relationship Id="rId3" Type="http://schemas.openxmlformats.org/officeDocument/2006/relationships/tags" Target="../tags/tag326.xml"/><Relationship Id="rId2" Type="http://schemas.openxmlformats.org/officeDocument/2006/relationships/tags" Target="../tags/tag325.xml"/><Relationship Id="rId1" Type="http://schemas.openxmlformats.org/officeDocument/2006/relationships/image" Target="../media/image2.jpe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2.xml"/><Relationship Id="rId1" Type="http://schemas.openxmlformats.org/officeDocument/2006/relationships/image" Target="../media/image2.jpeg"/></Relationships>
</file>

<file path=ppt/slides/_rels/slide26.xml.rels><?xml version="1.0" encoding="UTF-8" standalone="yes"?>
<Relationships xmlns="http://schemas.openxmlformats.org/package/2006/relationships"><Relationship Id="rId9" Type="http://schemas.openxmlformats.org/officeDocument/2006/relationships/tags" Target="../tags/tag337.xml"/><Relationship Id="rId8" Type="http://schemas.openxmlformats.org/officeDocument/2006/relationships/tags" Target="../tags/tag336.xml"/><Relationship Id="rId7" Type="http://schemas.openxmlformats.org/officeDocument/2006/relationships/tags" Target="../tags/tag335.xml"/><Relationship Id="rId6" Type="http://schemas.openxmlformats.org/officeDocument/2006/relationships/tags" Target="../tags/tag334.xml"/><Relationship Id="rId5" Type="http://schemas.openxmlformats.org/officeDocument/2006/relationships/tags" Target="../tags/tag333.xml"/><Relationship Id="rId4" Type="http://schemas.openxmlformats.org/officeDocument/2006/relationships/tags" Target="../tags/tag332.xml"/><Relationship Id="rId3" Type="http://schemas.openxmlformats.org/officeDocument/2006/relationships/tags" Target="../tags/tag331.xml"/><Relationship Id="rId2" Type="http://schemas.openxmlformats.org/officeDocument/2006/relationships/tags" Target="../tags/tag330.xml"/><Relationship Id="rId19" Type="http://schemas.openxmlformats.org/officeDocument/2006/relationships/notesSlide" Target="../notesSlides/notesSlide7.xml"/><Relationship Id="rId18" Type="http://schemas.openxmlformats.org/officeDocument/2006/relationships/slideLayout" Target="../slideLayouts/slideLayout12.xml"/><Relationship Id="rId17" Type="http://schemas.openxmlformats.org/officeDocument/2006/relationships/tags" Target="../tags/tag345.xml"/><Relationship Id="rId16" Type="http://schemas.openxmlformats.org/officeDocument/2006/relationships/tags" Target="../tags/tag344.xml"/><Relationship Id="rId15" Type="http://schemas.openxmlformats.org/officeDocument/2006/relationships/tags" Target="../tags/tag343.xml"/><Relationship Id="rId14" Type="http://schemas.openxmlformats.org/officeDocument/2006/relationships/tags" Target="../tags/tag342.xml"/><Relationship Id="rId13" Type="http://schemas.openxmlformats.org/officeDocument/2006/relationships/tags" Target="../tags/tag341.xml"/><Relationship Id="rId12" Type="http://schemas.openxmlformats.org/officeDocument/2006/relationships/tags" Target="../tags/tag340.xml"/><Relationship Id="rId11" Type="http://schemas.openxmlformats.org/officeDocument/2006/relationships/tags" Target="../tags/tag339.xml"/><Relationship Id="rId10" Type="http://schemas.openxmlformats.org/officeDocument/2006/relationships/tags" Target="../tags/tag338.xml"/><Relationship Id="rId1" Type="http://schemas.openxmlformats.org/officeDocument/2006/relationships/image" Target="../media/image2.jpe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2.xml"/><Relationship Id="rId1" Type="http://schemas.openxmlformats.org/officeDocument/2006/relationships/image" Target="../media/image2.jpeg"/></Relationships>
</file>

<file path=ppt/slides/_rels/slide28.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12.xml"/><Relationship Id="rId3"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tags" Target="../tags/tag346.xml"/></Relationships>
</file>

<file path=ppt/slides/_rels/slide29.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12.xml"/><Relationship Id="rId2" Type="http://schemas.openxmlformats.org/officeDocument/2006/relationships/image" Target="../media/image8.jpeg"/><Relationship Id="rId1" Type="http://schemas.openxmlformats.org/officeDocument/2006/relationships/image" Target="../media/image2.jpeg"/></Relationships>
</file>

<file path=ppt/slides/_rels/slide30.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12.xml"/><Relationship Id="rId2" Type="http://schemas.openxmlformats.org/officeDocument/2006/relationships/image" Target="../media/image9.jpeg"/><Relationship Id="rId1" Type="http://schemas.openxmlformats.org/officeDocument/2006/relationships/image" Target="../media/image2.jpe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2.xml"/><Relationship Id="rId1" Type="http://schemas.openxmlformats.org/officeDocument/2006/relationships/image" Target="../media/image1.jpe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347.xml"/><Relationship Id="rId1" Type="http://schemas.openxmlformats.org/officeDocument/2006/relationships/image" Target="../media/image2.jpeg"/></Relationships>
</file>

<file path=ppt/slides/_rels/slide33.xml.rels><?xml version="1.0" encoding="UTF-8" standalone="yes"?>
<Relationships xmlns="http://schemas.openxmlformats.org/package/2006/relationships"><Relationship Id="rId4" Type="http://schemas.openxmlformats.org/officeDocument/2006/relationships/comments" Target="../comments/comment1.xml"/><Relationship Id="rId3" Type="http://schemas.openxmlformats.org/officeDocument/2006/relationships/slideLayout" Target="../slideLayouts/slideLayout12.xml"/><Relationship Id="rId2" Type="http://schemas.openxmlformats.org/officeDocument/2006/relationships/tags" Target="../tags/tag348.xml"/><Relationship Id="rId1" Type="http://schemas.openxmlformats.org/officeDocument/2006/relationships/image" Target="../media/image2.jpeg"/></Relationships>
</file>

<file path=ppt/slides/_rels/slide34.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12.xml"/><Relationship Id="rId2" Type="http://schemas.openxmlformats.org/officeDocument/2006/relationships/tags" Target="../tags/tag349.xml"/><Relationship Id="rId1" Type="http://schemas.openxmlformats.org/officeDocument/2006/relationships/image" Target="../media/image2.jpe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2.xml"/><Relationship Id="rId1"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3" name="图片 2" descr="57fafe6c93ec6"/>
          <p:cNvPicPr>
            <a:picLocks noChangeAspect="1"/>
          </p:cNvPicPr>
          <p:nvPr/>
        </p:nvPicPr>
        <p:blipFill>
          <a:blip r:embed="rId1"/>
          <a:stretch>
            <a:fillRect/>
          </a:stretch>
        </p:blipFill>
        <p:spPr>
          <a:xfrm>
            <a:off x="-3810" y="0"/>
            <a:ext cx="12291088" cy="6911975"/>
          </a:xfrm>
          <a:prstGeom prst="rect">
            <a:avLst/>
          </a:prstGeom>
          <a:solidFill>
            <a:schemeClr val="lt1"/>
          </a:solidFill>
        </p:spPr>
      </p:pic>
      <p:sp>
        <p:nvSpPr>
          <p:cNvPr id="11" name="文本框 10"/>
          <p:cNvSpPr txBox="1"/>
          <p:nvPr/>
        </p:nvSpPr>
        <p:spPr>
          <a:xfrm>
            <a:off x="3399114" y="2209173"/>
            <a:ext cx="5485130" cy="1142365"/>
          </a:xfrm>
          <a:prstGeom prst="rect">
            <a:avLst/>
          </a:prstGeom>
          <a:noFill/>
        </p:spPr>
        <p:txBody>
          <a:bodyPr wrap="none" rtlCol="0">
            <a:spAutoFit/>
            <a:scene3d>
              <a:camera prst="orthographicFront"/>
              <a:lightRig rig="threePt" dir="t"/>
            </a:scene3d>
          </a:bodyPr>
          <a:lstStyle/>
          <a:p>
            <a:pPr algn="ctr"/>
            <a:r>
              <a:rPr lang="zh-CN" altLang="en-US" sz="6825" b="1" dirty="0">
                <a:ln w="9525">
                  <a:solidFill>
                    <a:schemeClr val="bg1"/>
                  </a:solidFill>
                  <a:prstDash val="solid"/>
                </a:ln>
                <a:gradFill>
                  <a:gsLst>
                    <a:gs pos="0">
                      <a:srgbClr val="E30000"/>
                    </a:gs>
                    <a:gs pos="100000">
                      <a:srgbClr val="760303"/>
                    </a:gs>
                  </a:gsLst>
                  <a:lin ang="5400000" scaled="0"/>
                </a:gradFill>
                <a:effectLst>
                  <a:outerShdw blurRad="50800" dist="38100" dir="2700000" algn="tl" rotWithShape="0">
                    <a:prstClr val="black">
                      <a:alpha val="40000"/>
                    </a:prstClr>
                  </a:outerShdw>
                </a:effectLst>
                <a:cs typeface="+mn-ea"/>
                <a:sym typeface="+mn-lt"/>
              </a:rPr>
              <a:t>法</a:t>
            </a:r>
            <a:r>
              <a:rPr lang="en-US" altLang="zh-CN" sz="6825" b="1" dirty="0">
                <a:ln w="9525">
                  <a:solidFill>
                    <a:schemeClr val="bg1"/>
                  </a:solidFill>
                  <a:prstDash val="solid"/>
                </a:ln>
                <a:gradFill>
                  <a:gsLst>
                    <a:gs pos="0">
                      <a:srgbClr val="E30000"/>
                    </a:gs>
                    <a:gs pos="100000">
                      <a:srgbClr val="760303"/>
                    </a:gs>
                  </a:gsLst>
                  <a:lin ang="5400000" scaled="0"/>
                </a:gradFill>
                <a:effectLst>
                  <a:outerShdw blurRad="50800" dist="38100" dir="2700000" algn="tl" rotWithShape="0">
                    <a:prstClr val="black">
                      <a:alpha val="40000"/>
                    </a:prstClr>
                  </a:outerShdw>
                </a:effectLst>
                <a:cs typeface="+mn-ea"/>
                <a:sym typeface="+mn-lt"/>
              </a:rPr>
              <a:t> </a:t>
            </a:r>
            <a:r>
              <a:rPr lang="zh-CN" altLang="en-US" sz="6825" b="1" dirty="0">
                <a:ln w="9525">
                  <a:solidFill>
                    <a:schemeClr val="bg1"/>
                  </a:solidFill>
                  <a:prstDash val="solid"/>
                </a:ln>
                <a:gradFill>
                  <a:gsLst>
                    <a:gs pos="0">
                      <a:srgbClr val="E30000"/>
                    </a:gs>
                    <a:gs pos="100000">
                      <a:srgbClr val="760303"/>
                    </a:gs>
                  </a:gsLst>
                  <a:lin ang="5400000" scaled="0"/>
                </a:gradFill>
                <a:effectLst>
                  <a:outerShdw blurRad="50800" dist="38100" dir="2700000" algn="tl" rotWithShape="0">
                    <a:prstClr val="black">
                      <a:alpha val="40000"/>
                    </a:prstClr>
                  </a:outerShdw>
                </a:effectLst>
                <a:cs typeface="+mn-ea"/>
                <a:sym typeface="+mn-lt"/>
              </a:rPr>
              <a:t>制</a:t>
            </a:r>
            <a:r>
              <a:rPr lang="en-US" altLang="zh-CN" sz="6825" b="1" dirty="0">
                <a:ln w="9525">
                  <a:solidFill>
                    <a:schemeClr val="bg1"/>
                  </a:solidFill>
                  <a:prstDash val="solid"/>
                </a:ln>
                <a:gradFill>
                  <a:gsLst>
                    <a:gs pos="0">
                      <a:srgbClr val="E30000"/>
                    </a:gs>
                    <a:gs pos="100000">
                      <a:srgbClr val="760303"/>
                    </a:gs>
                  </a:gsLst>
                  <a:lin ang="5400000" scaled="0"/>
                </a:gradFill>
                <a:effectLst>
                  <a:outerShdw blurRad="50800" dist="38100" dir="2700000" algn="tl" rotWithShape="0">
                    <a:prstClr val="black">
                      <a:alpha val="40000"/>
                    </a:prstClr>
                  </a:outerShdw>
                </a:effectLst>
                <a:cs typeface="+mn-ea"/>
                <a:sym typeface="+mn-lt"/>
              </a:rPr>
              <a:t> </a:t>
            </a:r>
            <a:r>
              <a:rPr lang="zh-CN" altLang="en-US" sz="6825" b="1" dirty="0">
                <a:ln w="9525">
                  <a:solidFill>
                    <a:schemeClr val="bg1"/>
                  </a:solidFill>
                  <a:prstDash val="solid"/>
                </a:ln>
                <a:gradFill>
                  <a:gsLst>
                    <a:gs pos="0">
                      <a:srgbClr val="E30000"/>
                    </a:gs>
                    <a:gs pos="100000">
                      <a:srgbClr val="760303"/>
                    </a:gs>
                  </a:gsLst>
                  <a:lin ang="5400000" scaled="0"/>
                </a:gradFill>
                <a:effectLst>
                  <a:outerShdw blurRad="50800" dist="38100" dir="2700000" algn="tl" rotWithShape="0">
                    <a:prstClr val="black">
                      <a:alpha val="40000"/>
                    </a:prstClr>
                  </a:outerShdw>
                </a:effectLst>
                <a:cs typeface="+mn-ea"/>
                <a:sym typeface="+mn-lt"/>
              </a:rPr>
              <a:t>宣</a:t>
            </a:r>
            <a:r>
              <a:rPr lang="en-US" altLang="zh-CN" sz="6825" b="1" dirty="0">
                <a:ln w="9525">
                  <a:solidFill>
                    <a:schemeClr val="bg1"/>
                  </a:solidFill>
                  <a:prstDash val="solid"/>
                </a:ln>
                <a:gradFill>
                  <a:gsLst>
                    <a:gs pos="0">
                      <a:srgbClr val="E30000"/>
                    </a:gs>
                    <a:gs pos="100000">
                      <a:srgbClr val="760303"/>
                    </a:gs>
                  </a:gsLst>
                  <a:lin ang="5400000" scaled="0"/>
                </a:gradFill>
                <a:effectLst>
                  <a:outerShdw blurRad="50800" dist="38100" dir="2700000" algn="tl" rotWithShape="0">
                    <a:prstClr val="black">
                      <a:alpha val="40000"/>
                    </a:prstClr>
                  </a:outerShdw>
                </a:effectLst>
                <a:cs typeface="+mn-ea"/>
                <a:sym typeface="+mn-lt"/>
              </a:rPr>
              <a:t> </a:t>
            </a:r>
            <a:r>
              <a:rPr lang="zh-CN" altLang="en-US" sz="6825" b="1" dirty="0">
                <a:ln w="9525">
                  <a:solidFill>
                    <a:schemeClr val="bg1"/>
                  </a:solidFill>
                  <a:prstDash val="solid"/>
                </a:ln>
                <a:gradFill>
                  <a:gsLst>
                    <a:gs pos="0">
                      <a:srgbClr val="E30000"/>
                    </a:gs>
                    <a:gs pos="100000">
                      <a:srgbClr val="760303"/>
                    </a:gs>
                  </a:gsLst>
                  <a:lin ang="5400000" scaled="0"/>
                </a:gradFill>
                <a:effectLst>
                  <a:outerShdw blurRad="50800" dist="38100" dir="2700000" algn="tl" rotWithShape="0">
                    <a:prstClr val="black">
                      <a:alpha val="40000"/>
                    </a:prstClr>
                  </a:outerShdw>
                </a:effectLst>
                <a:cs typeface="+mn-ea"/>
                <a:sym typeface="+mn-lt"/>
              </a:rPr>
              <a:t>传</a:t>
            </a:r>
            <a:r>
              <a:rPr lang="en-US" altLang="zh-CN" sz="6825" b="1" dirty="0">
                <a:ln w="9525">
                  <a:solidFill>
                    <a:schemeClr val="bg1"/>
                  </a:solidFill>
                  <a:prstDash val="solid"/>
                </a:ln>
                <a:gradFill>
                  <a:gsLst>
                    <a:gs pos="0">
                      <a:srgbClr val="E30000"/>
                    </a:gs>
                    <a:gs pos="100000">
                      <a:srgbClr val="760303"/>
                    </a:gs>
                  </a:gsLst>
                  <a:lin ang="5400000" scaled="0"/>
                </a:gradFill>
                <a:effectLst>
                  <a:outerShdw blurRad="50800" dist="38100" dir="2700000" algn="tl" rotWithShape="0">
                    <a:prstClr val="black">
                      <a:alpha val="40000"/>
                    </a:prstClr>
                  </a:outerShdw>
                </a:effectLst>
                <a:cs typeface="+mn-ea"/>
                <a:sym typeface="+mn-lt"/>
              </a:rPr>
              <a:t> </a:t>
            </a:r>
            <a:r>
              <a:rPr lang="zh-CN" altLang="en-US" sz="6825" b="1" dirty="0">
                <a:ln w="9525">
                  <a:solidFill>
                    <a:schemeClr val="bg1"/>
                  </a:solidFill>
                  <a:prstDash val="solid"/>
                </a:ln>
                <a:gradFill>
                  <a:gsLst>
                    <a:gs pos="0">
                      <a:srgbClr val="E30000"/>
                    </a:gs>
                    <a:gs pos="100000">
                      <a:srgbClr val="760303"/>
                    </a:gs>
                  </a:gsLst>
                  <a:lin ang="5400000" scaled="0"/>
                </a:gradFill>
                <a:effectLst>
                  <a:outerShdw blurRad="50800" dist="38100" dir="2700000" algn="tl" rotWithShape="0">
                    <a:prstClr val="black">
                      <a:alpha val="40000"/>
                    </a:prstClr>
                  </a:outerShdw>
                </a:effectLst>
                <a:cs typeface="+mn-ea"/>
                <a:sym typeface="+mn-lt"/>
              </a:rPr>
              <a:t>月</a:t>
            </a:r>
            <a:endParaRPr lang="zh-CN" altLang="en-US" sz="6825" b="1" dirty="0">
              <a:ln w="9525">
                <a:solidFill>
                  <a:schemeClr val="bg1"/>
                </a:solidFill>
                <a:prstDash val="solid"/>
              </a:ln>
              <a:gradFill>
                <a:gsLst>
                  <a:gs pos="0">
                    <a:srgbClr val="E30000"/>
                  </a:gs>
                  <a:gs pos="100000">
                    <a:srgbClr val="760303"/>
                  </a:gs>
                </a:gsLst>
                <a:lin ang="5400000" scaled="0"/>
              </a:gradFill>
              <a:effectLst>
                <a:outerShdw blurRad="50800" dist="38100" dir="2700000" algn="tl" rotWithShape="0">
                  <a:prstClr val="black">
                    <a:alpha val="40000"/>
                  </a:prstClr>
                </a:outerShdw>
              </a:effectLst>
              <a:cs typeface="+mn-ea"/>
              <a:sym typeface="+mn-lt"/>
            </a:endParaRPr>
          </a:p>
        </p:txBody>
      </p:sp>
      <p:sp>
        <p:nvSpPr>
          <p:cNvPr id="2" name="文本框 1"/>
          <p:cNvSpPr txBox="1"/>
          <p:nvPr/>
        </p:nvSpPr>
        <p:spPr>
          <a:xfrm>
            <a:off x="2903625" y="4175987"/>
            <a:ext cx="6408000" cy="968375"/>
          </a:xfrm>
          <a:prstGeom prst="rect">
            <a:avLst/>
          </a:prstGeom>
          <a:noFill/>
        </p:spPr>
        <p:txBody>
          <a:bodyPr wrap="square" rtlCol="0">
            <a:spAutoFit/>
          </a:bodyPr>
          <a:lstStyle/>
          <a:p>
            <a:pPr algn="ctr">
              <a:lnSpc>
                <a:spcPct val="150000"/>
              </a:lnSpc>
            </a:pPr>
            <a:r>
              <a:rPr lang="zh-CN" altLang="en-US" sz="2000" b="1" dirty="0" smtClean="0">
                <a:solidFill>
                  <a:srgbClr val="C00000"/>
                </a:solidFill>
                <a:cs typeface="+mn-ea"/>
                <a:sym typeface="+mn-lt"/>
              </a:rPr>
              <a:t>法律</a:t>
            </a:r>
            <a:r>
              <a:rPr lang="zh-CN" altLang="en-US" sz="2000" b="1" dirty="0">
                <a:solidFill>
                  <a:srgbClr val="C00000"/>
                </a:solidFill>
                <a:cs typeface="+mn-ea"/>
                <a:sym typeface="+mn-lt"/>
              </a:rPr>
              <a:t>事务</a:t>
            </a:r>
            <a:r>
              <a:rPr lang="zh-CN" altLang="en-US" sz="2000" b="1" dirty="0" smtClean="0">
                <a:solidFill>
                  <a:srgbClr val="C00000"/>
                </a:solidFill>
                <a:cs typeface="+mn-ea"/>
                <a:sym typeface="+mn-lt"/>
              </a:rPr>
              <a:t>办公室 宣</a:t>
            </a:r>
            <a:endParaRPr lang="en-US" altLang="zh-CN" sz="2000" b="1" dirty="0">
              <a:solidFill>
                <a:srgbClr val="C00000"/>
              </a:solidFill>
              <a:cs typeface="+mn-ea"/>
              <a:sym typeface="+mn-lt"/>
            </a:endParaRPr>
          </a:p>
          <a:p>
            <a:pPr algn="ctr">
              <a:lnSpc>
                <a:spcPct val="150000"/>
              </a:lnSpc>
            </a:pPr>
            <a:r>
              <a:rPr lang="en-US" altLang="zh-CN" b="1" dirty="0">
                <a:solidFill>
                  <a:srgbClr val="C00000"/>
                </a:solidFill>
                <a:cs typeface="+mn-ea"/>
                <a:sym typeface="+mn-lt"/>
              </a:rPr>
              <a:t>2023</a:t>
            </a:r>
            <a:r>
              <a:rPr lang="zh-CN" altLang="en-US" b="1" dirty="0">
                <a:solidFill>
                  <a:srgbClr val="C00000"/>
                </a:solidFill>
                <a:cs typeface="+mn-ea"/>
                <a:sym typeface="+mn-lt"/>
              </a:rPr>
              <a:t>年</a:t>
            </a:r>
            <a:r>
              <a:rPr lang="en-US" altLang="zh-CN" b="1" dirty="0" smtClean="0">
                <a:solidFill>
                  <a:srgbClr val="C00000"/>
                </a:solidFill>
                <a:cs typeface="+mn-ea"/>
                <a:sym typeface="+mn-lt"/>
              </a:rPr>
              <a:t>12</a:t>
            </a:r>
            <a:r>
              <a:rPr lang="zh-CN" altLang="en-US" b="1" dirty="0" smtClean="0">
                <a:solidFill>
                  <a:srgbClr val="C00000"/>
                </a:solidFill>
                <a:cs typeface="+mn-ea"/>
                <a:sym typeface="+mn-lt"/>
              </a:rPr>
              <a:t>月</a:t>
            </a:r>
            <a:endParaRPr lang="en-US" altLang="zh-CN" b="1" dirty="0">
              <a:solidFill>
                <a:srgbClr val="C00000"/>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4000"/>
    </mc:Choice>
    <mc:Fallback>
      <p:transition spd="slow" advTm="4000"/>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3720765" y="3108091"/>
            <a:ext cx="379926" cy="289310"/>
          </a:xfrm>
          <a:prstGeom prst="rect">
            <a:avLst/>
          </a:prstGeom>
          <a:solidFill>
            <a:schemeClr val="bg1"/>
          </a:solidFill>
        </p:spPr>
        <p:txBody>
          <a:bodyPr wrap="square" rtlCol="0">
            <a:spAutoFit/>
          </a:bodyPr>
          <a:lstStyle/>
          <a:p>
            <a:endParaRPr lang="zh-CN" altLang="en-US" sz="1280" dirty="0">
              <a:cs typeface="+mn-ea"/>
              <a:sym typeface="+mn-lt"/>
            </a:endParaRPr>
          </a:p>
        </p:txBody>
      </p:sp>
      <p:sp>
        <p:nvSpPr>
          <p:cNvPr id="2" name="内容占位符 1"/>
          <p:cNvSpPr>
            <a:spLocks noGrp="1"/>
          </p:cNvSpPr>
          <p:nvPr>
            <p:ph/>
          </p:nvPr>
        </p:nvSpPr>
        <p:spPr/>
        <p:txBody>
          <a:bodyPr/>
          <a:lstStyle/>
          <a:p>
            <a:endParaRPr lang="zh-CN" altLang="en-US">
              <a:cs typeface="+mn-ea"/>
              <a:sym typeface="+mn-lt"/>
            </a:endParaRPr>
          </a:p>
        </p:txBody>
      </p:sp>
      <p:pic>
        <p:nvPicPr>
          <p:cNvPr id="3" name="图片 2" descr="57fafe6c93ec6"/>
          <p:cNvPicPr>
            <a:picLocks noChangeAspect="1"/>
          </p:cNvPicPr>
          <p:nvPr/>
        </p:nvPicPr>
        <p:blipFill>
          <a:blip r:embed="rId1"/>
          <a:stretch>
            <a:fillRect/>
          </a:stretch>
        </p:blipFill>
        <p:spPr>
          <a:xfrm>
            <a:off x="0" y="0"/>
            <a:ext cx="12291088" cy="6911975"/>
          </a:xfrm>
          <a:prstGeom prst="rect">
            <a:avLst/>
          </a:prstGeom>
          <a:solidFill>
            <a:schemeClr val="lt1"/>
          </a:solidFill>
        </p:spPr>
      </p:pic>
      <p:sp>
        <p:nvSpPr>
          <p:cNvPr id="4" name="文本框 3"/>
          <p:cNvSpPr txBox="1"/>
          <p:nvPr/>
        </p:nvSpPr>
        <p:spPr>
          <a:xfrm>
            <a:off x="2132330" y="1651635"/>
            <a:ext cx="828675" cy="2697662"/>
          </a:xfrm>
          <a:prstGeom prst="rect">
            <a:avLst/>
          </a:prstGeom>
          <a:noFill/>
        </p:spPr>
        <p:txBody>
          <a:bodyPr wrap="square" rtlCol="0">
            <a:spAutoFit/>
          </a:bodyPr>
          <a:lstStyle/>
          <a:p>
            <a:pPr>
              <a:lnSpc>
                <a:spcPct val="150000"/>
              </a:lnSpc>
            </a:pPr>
            <a:r>
              <a:rPr lang="zh-CN" altLang="en-US" sz="6000" b="1" dirty="0" smtClean="0">
                <a:solidFill>
                  <a:srgbClr val="C00000"/>
                </a:solidFill>
                <a:cs typeface="+mn-ea"/>
                <a:sym typeface="+mn-lt"/>
              </a:rPr>
              <a:t>目录</a:t>
            </a:r>
            <a:endParaRPr lang="zh-CN" altLang="en-US" sz="6000" b="1" dirty="0">
              <a:solidFill>
                <a:srgbClr val="C00000"/>
              </a:solidFill>
              <a:cs typeface="+mn-ea"/>
              <a:sym typeface="+mn-lt"/>
            </a:endParaRPr>
          </a:p>
        </p:txBody>
      </p:sp>
      <p:grpSp>
        <p:nvGrpSpPr>
          <p:cNvPr id="35" name="组合 34"/>
          <p:cNvGrpSpPr/>
          <p:nvPr/>
        </p:nvGrpSpPr>
        <p:grpSpPr>
          <a:xfrm>
            <a:off x="3272155" y="1111250"/>
            <a:ext cx="7157948" cy="561340"/>
            <a:chOff x="6487" y="2168"/>
            <a:chExt cx="9454" cy="884"/>
          </a:xfrm>
        </p:grpSpPr>
        <p:sp>
          <p:nvSpPr>
            <p:cNvPr id="23" name="矩形 22"/>
            <p:cNvSpPr/>
            <p:nvPr/>
          </p:nvSpPr>
          <p:spPr>
            <a:xfrm>
              <a:off x="7099" y="2176"/>
              <a:ext cx="8393" cy="876"/>
            </a:xfrm>
            <a:prstGeom prst="rect">
              <a:avLst/>
            </a:prstGeom>
            <a:gradFill>
              <a:gsLst>
                <a:gs pos="100000">
                  <a:srgbClr val="FE4444">
                    <a:alpha val="47000"/>
                    <a:lumMod val="83000"/>
                  </a:srgbClr>
                </a:gs>
                <a:gs pos="0">
                  <a:srgbClr val="C00000"/>
                </a:gs>
              </a:gsLst>
              <a:lin ang="202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4" name="组合 33"/>
            <p:cNvGrpSpPr/>
            <p:nvPr/>
          </p:nvGrpSpPr>
          <p:grpSpPr>
            <a:xfrm>
              <a:off x="6487" y="2168"/>
              <a:ext cx="9454" cy="877"/>
              <a:chOff x="6487" y="2168"/>
              <a:chExt cx="9454" cy="877"/>
            </a:xfrm>
          </p:grpSpPr>
          <p:sp>
            <p:nvSpPr>
              <p:cNvPr id="20" name="五边形 19"/>
              <p:cNvSpPr/>
              <p:nvPr/>
            </p:nvSpPr>
            <p:spPr>
              <a:xfrm>
                <a:off x="6487" y="2168"/>
                <a:ext cx="1271" cy="877"/>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8" name="组合 27"/>
              <p:cNvGrpSpPr/>
              <p:nvPr/>
            </p:nvGrpSpPr>
            <p:grpSpPr>
              <a:xfrm>
                <a:off x="6591" y="2189"/>
                <a:ext cx="9350" cy="835"/>
                <a:chOff x="4742" y="2218"/>
                <a:chExt cx="9350" cy="835"/>
              </a:xfrm>
            </p:grpSpPr>
            <p:sp>
              <p:nvSpPr>
                <p:cNvPr id="25" name="文本框 24"/>
                <p:cNvSpPr txBox="1"/>
                <p:nvPr/>
              </p:nvSpPr>
              <p:spPr>
                <a:xfrm>
                  <a:off x="4742" y="2231"/>
                  <a:ext cx="1830" cy="822"/>
                </a:xfrm>
                <a:prstGeom prst="rect">
                  <a:avLst/>
                </a:prstGeom>
                <a:noFill/>
              </p:spPr>
              <p:txBody>
                <a:bodyPr wrap="square" rtlCol="0">
                  <a:spAutoFit/>
                </a:bodyPr>
                <a:lstStyle/>
                <a:p>
                  <a:r>
                    <a:rPr lang="en-US" altLang="zh-CN" sz="2800" b="1">
                      <a:solidFill>
                        <a:srgbClr val="C00000"/>
                      </a:solidFill>
                    </a:rPr>
                    <a:t>01</a:t>
                  </a:r>
                  <a:endParaRPr lang="en-US" altLang="zh-CN" sz="2800" b="1">
                    <a:solidFill>
                      <a:srgbClr val="C00000"/>
                    </a:solidFill>
                  </a:endParaRPr>
                </a:p>
              </p:txBody>
            </p:sp>
            <p:sp>
              <p:nvSpPr>
                <p:cNvPr id="26" name="文本框 25"/>
                <p:cNvSpPr txBox="1"/>
                <p:nvPr/>
              </p:nvSpPr>
              <p:spPr>
                <a:xfrm>
                  <a:off x="5916" y="2218"/>
                  <a:ext cx="8176" cy="628"/>
                </a:xfrm>
                <a:prstGeom prst="rect">
                  <a:avLst/>
                </a:prstGeom>
                <a:noFill/>
              </p:spPr>
              <p:txBody>
                <a:bodyPr wrap="square" rtlCol="0">
                  <a:spAutoFit/>
                </a:bodyPr>
                <a:lstStyle/>
                <a:p>
                  <a:r>
                    <a:rPr lang="zh-CN" altLang="en-US" sz="2000" b="1" dirty="0">
                      <a:solidFill>
                        <a:schemeClr val="bg1"/>
                      </a:solidFill>
                      <a:cs typeface="+mn-ea"/>
                      <a:sym typeface="+mn-lt"/>
                    </a:rPr>
                    <a:t>习近平新时代中国特色社会主义思想</a:t>
                  </a:r>
                  <a:endParaRPr lang="zh-CN" altLang="en-US" sz="2000" b="1" dirty="0">
                    <a:solidFill>
                      <a:schemeClr val="bg1"/>
                    </a:solidFill>
                    <a:latin typeface="Arial" panose="020B0604020202020204" pitchFamily="34" charset="0"/>
                    <a:cs typeface="+mn-ea"/>
                    <a:sym typeface="+mn-lt"/>
                  </a:endParaRPr>
                </a:p>
              </p:txBody>
            </p:sp>
          </p:grpSp>
        </p:grpSp>
      </p:grpSp>
      <p:grpSp>
        <p:nvGrpSpPr>
          <p:cNvPr id="36" name="组合 35"/>
          <p:cNvGrpSpPr/>
          <p:nvPr/>
        </p:nvGrpSpPr>
        <p:grpSpPr>
          <a:xfrm>
            <a:off x="3265805" y="2011680"/>
            <a:ext cx="6812280" cy="561340"/>
            <a:chOff x="6487" y="2168"/>
            <a:chExt cx="9005" cy="884"/>
          </a:xfrm>
        </p:grpSpPr>
        <p:sp>
          <p:nvSpPr>
            <p:cNvPr id="37" name="矩形 36"/>
            <p:cNvSpPr/>
            <p:nvPr/>
          </p:nvSpPr>
          <p:spPr>
            <a:xfrm>
              <a:off x="7099" y="2176"/>
              <a:ext cx="8393" cy="876"/>
            </a:xfrm>
            <a:prstGeom prst="rect">
              <a:avLst/>
            </a:prstGeom>
            <a:gradFill>
              <a:gsLst>
                <a:gs pos="100000">
                  <a:srgbClr val="FE4444">
                    <a:alpha val="47000"/>
                    <a:lumMod val="83000"/>
                  </a:srgbClr>
                </a:gs>
                <a:gs pos="0">
                  <a:srgbClr val="C00000"/>
                </a:gs>
              </a:gsLst>
              <a:lin ang="202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8" name="组合 37"/>
            <p:cNvGrpSpPr/>
            <p:nvPr/>
          </p:nvGrpSpPr>
          <p:grpSpPr>
            <a:xfrm>
              <a:off x="6487" y="2168"/>
              <a:ext cx="8390" cy="877"/>
              <a:chOff x="6487" y="2168"/>
              <a:chExt cx="8390" cy="877"/>
            </a:xfrm>
          </p:grpSpPr>
          <p:sp>
            <p:nvSpPr>
              <p:cNvPr id="39" name="五边形 38"/>
              <p:cNvSpPr/>
              <p:nvPr/>
            </p:nvSpPr>
            <p:spPr>
              <a:xfrm>
                <a:off x="6487" y="2168"/>
                <a:ext cx="1271" cy="877"/>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0" name="组合 39"/>
              <p:cNvGrpSpPr/>
              <p:nvPr/>
            </p:nvGrpSpPr>
            <p:grpSpPr>
              <a:xfrm>
                <a:off x="6591" y="2189"/>
                <a:ext cx="8286" cy="835"/>
                <a:chOff x="4742" y="2218"/>
                <a:chExt cx="8286" cy="835"/>
              </a:xfrm>
            </p:grpSpPr>
            <p:sp>
              <p:nvSpPr>
                <p:cNvPr id="41" name="文本框 40"/>
                <p:cNvSpPr txBox="1"/>
                <p:nvPr/>
              </p:nvSpPr>
              <p:spPr>
                <a:xfrm>
                  <a:off x="4742" y="2231"/>
                  <a:ext cx="1830" cy="822"/>
                </a:xfrm>
                <a:prstGeom prst="rect">
                  <a:avLst/>
                </a:prstGeom>
                <a:noFill/>
              </p:spPr>
              <p:txBody>
                <a:bodyPr wrap="square" rtlCol="0">
                  <a:spAutoFit/>
                </a:bodyPr>
                <a:lstStyle/>
                <a:p>
                  <a:r>
                    <a:rPr lang="en-US" altLang="zh-CN" sz="2800" b="1">
                      <a:solidFill>
                        <a:srgbClr val="C00000"/>
                      </a:solidFill>
                    </a:rPr>
                    <a:t>02</a:t>
                  </a:r>
                  <a:endParaRPr lang="en-US" altLang="zh-CN" sz="2800" b="1">
                    <a:solidFill>
                      <a:srgbClr val="C00000"/>
                    </a:solidFill>
                  </a:endParaRPr>
                </a:p>
              </p:txBody>
            </p:sp>
            <p:sp>
              <p:nvSpPr>
                <p:cNvPr id="42" name="文本框 41"/>
                <p:cNvSpPr txBox="1"/>
                <p:nvPr/>
              </p:nvSpPr>
              <p:spPr>
                <a:xfrm>
                  <a:off x="6016" y="2218"/>
                  <a:ext cx="7012" cy="822"/>
                </a:xfrm>
                <a:prstGeom prst="rect">
                  <a:avLst/>
                </a:prstGeom>
                <a:noFill/>
              </p:spPr>
              <p:txBody>
                <a:bodyPr wrap="square" rtlCol="0">
                  <a:spAutoFit/>
                </a:bodyPr>
                <a:lstStyle/>
                <a:p>
                  <a:endParaRPr lang="zh-CN" altLang="en-US" sz="2800" b="1" dirty="0">
                    <a:solidFill>
                      <a:schemeClr val="bg1"/>
                    </a:solidFill>
                    <a:latin typeface="Arial" panose="020B0604020202020204" pitchFamily="34" charset="0"/>
                    <a:cs typeface="Arial" panose="020B0604020202020204" pitchFamily="34" charset="0"/>
                  </a:endParaRPr>
                </a:p>
              </p:txBody>
            </p:sp>
          </p:grpSp>
        </p:grpSp>
      </p:grpSp>
      <p:grpSp>
        <p:nvGrpSpPr>
          <p:cNvPr id="43" name="组合 42"/>
          <p:cNvGrpSpPr/>
          <p:nvPr/>
        </p:nvGrpSpPr>
        <p:grpSpPr>
          <a:xfrm>
            <a:off x="3272790" y="2978785"/>
            <a:ext cx="6883415" cy="561340"/>
            <a:chOff x="6487" y="2168"/>
            <a:chExt cx="9094" cy="884"/>
          </a:xfrm>
        </p:grpSpPr>
        <p:sp>
          <p:nvSpPr>
            <p:cNvPr id="44" name="矩形 43"/>
            <p:cNvSpPr/>
            <p:nvPr/>
          </p:nvSpPr>
          <p:spPr>
            <a:xfrm>
              <a:off x="7099" y="2176"/>
              <a:ext cx="8393" cy="876"/>
            </a:xfrm>
            <a:prstGeom prst="rect">
              <a:avLst/>
            </a:prstGeom>
            <a:gradFill>
              <a:gsLst>
                <a:gs pos="100000">
                  <a:srgbClr val="FE4444">
                    <a:alpha val="47000"/>
                    <a:lumMod val="83000"/>
                  </a:srgbClr>
                </a:gs>
                <a:gs pos="0">
                  <a:srgbClr val="C00000"/>
                </a:gs>
              </a:gsLst>
              <a:lin ang="202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5" name="组合 44"/>
            <p:cNvGrpSpPr/>
            <p:nvPr/>
          </p:nvGrpSpPr>
          <p:grpSpPr>
            <a:xfrm>
              <a:off x="6487" y="2168"/>
              <a:ext cx="9094" cy="877"/>
              <a:chOff x="6487" y="2168"/>
              <a:chExt cx="9094" cy="877"/>
            </a:xfrm>
          </p:grpSpPr>
          <p:sp>
            <p:nvSpPr>
              <p:cNvPr id="46" name="五边形 45"/>
              <p:cNvSpPr/>
              <p:nvPr/>
            </p:nvSpPr>
            <p:spPr>
              <a:xfrm>
                <a:off x="6487" y="2168"/>
                <a:ext cx="1271" cy="877"/>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7" name="组合 46"/>
              <p:cNvGrpSpPr/>
              <p:nvPr/>
            </p:nvGrpSpPr>
            <p:grpSpPr>
              <a:xfrm>
                <a:off x="6591" y="2202"/>
                <a:ext cx="8990" cy="822"/>
                <a:chOff x="4742" y="2231"/>
                <a:chExt cx="8990" cy="822"/>
              </a:xfrm>
            </p:grpSpPr>
            <p:sp>
              <p:nvSpPr>
                <p:cNvPr id="48" name="文本框 47"/>
                <p:cNvSpPr txBox="1"/>
                <p:nvPr/>
              </p:nvSpPr>
              <p:spPr>
                <a:xfrm>
                  <a:off x="4742" y="2231"/>
                  <a:ext cx="1830" cy="822"/>
                </a:xfrm>
                <a:prstGeom prst="rect">
                  <a:avLst/>
                </a:prstGeom>
                <a:noFill/>
              </p:spPr>
              <p:txBody>
                <a:bodyPr wrap="square" rtlCol="0">
                  <a:spAutoFit/>
                </a:bodyPr>
                <a:lstStyle/>
                <a:p>
                  <a:r>
                    <a:rPr lang="en-US" altLang="zh-CN" sz="2800" b="1">
                      <a:solidFill>
                        <a:srgbClr val="C00000"/>
                      </a:solidFill>
                    </a:rPr>
                    <a:t>03</a:t>
                  </a:r>
                  <a:endParaRPr lang="en-US" altLang="zh-CN" sz="2800" b="1">
                    <a:solidFill>
                      <a:srgbClr val="C00000"/>
                    </a:solidFill>
                  </a:endParaRPr>
                </a:p>
              </p:txBody>
            </p:sp>
            <p:sp>
              <p:nvSpPr>
                <p:cNvPr id="49" name="文本框 48"/>
                <p:cNvSpPr txBox="1"/>
                <p:nvPr/>
              </p:nvSpPr>
              <p:spPr>
                <a:xfrm>
                  <a:off x="5896" y="2318"/>
                  <a:ext cx="7836" cy="628"/>
                </a:xfrm>
                <a:prstGeom prst="rect">
                  <a:avLst/>
                </a:prstGeom>
                <a:noFill/>
              </p:spPr>
              <p:txBody>
                <a:bodyPr wrap="square" rtlCol="0">
                  <a:spAutoFit/>
                </a:bodyPr>
                <a:lstStyle/>
                <a:p>
                  <a:r>
                    <a:rPr sz="2000" b="1" dirty="0">
                      <a:solidFill>
                        <a:schemeClr val="bg1"/>
                      </a:solidFill>
                      <a:cs typeface="+mn-ea"/>
                      <a:sym typeface="+mn-lt"/>
                    </a:rPr>
                    <a:t>习近平总书记关于宪法的重要讲话和重要指示精神</a:t>
                  </a:r>
                  <a:r>
                    <a:rPr lang="zh-CN" altLang="en-US" sz="2000" b="1" dirty="0">
                      <a:solidFill>
                        <a:schemeClr val="bg1"/>
                      </a:solidFill>
                      <a:latin typeface="Arial" panose="020B0604020202020204" pitchFamily="34" charset="0"/>
                      <a:cs typeface="Arial" panose="020B0604020202020204" pitchFamily="34" charset="0"/>
                    </a:rPr>
                    <a:t> </a:t>
                  </a:r>
                  <a:endParaRPr lang="zh-CN" altLang="en-US" sz="2000" b="1" dirty="0">
                    <a:solidFill>
                      <a:schemeClr val="bg1"/>
                    </a:solidFill>
                    <a:latin typeface="Arial" panose="020B0604020202020204" pitchFamily="34" charset="0"/>
                    <a:cs typeface="Arial" panose="020B0604020202020204" pitchFamily="34" charset="0"/>
                  </a:endParaRPr>
                </a:p>
              </p:txBody>
            </p:sp>
          </p:grpSp>
        </p:grpSp>
      </p:grpSp>
      <p:grpSp>
        <p:nvGrpSpPr>
          <p:cNvPr id="50" name="组合 49"/>
          <p:cNvGrpSpPr/>
          <p:nvPr/>
        </p:nvGrpSpPr>
        <p:grpSpPr>
          <a:xfrm>
            <a:off x="3266440" y="3926205"/>
            <a:ext cx="6837680" cy="567690"/>
            <a:chOff x="6487" y="2158"/>
            <a:chExt cx="9005" cy="894"/>
          </a:xfrm>
        </p:grpSpPr>
        <p:sp>
          <p:nvSpPr>
            <p:cNvPr id="51" name="矩形 50"/>
            <p:cNvSpPr/>
            <p:nvPr/>
          </p:nvSpPr>
          <p:spPr>
            <a:xfrm>
              <a:off x="7099" y="2176"/>
              <a:ext cx="8393" cy="876"/>
            </a:xfrm>
            <a:prstGeom prst="rect">
              <a:avLst/>
            </a:prstGeom>
            <a:gradFill>
              <a:gsLst>
                <a:gs pos="100000">
                  <a:srgbClr val="FE4444">
                    <a:alpha val="47000"/>
                    <a:lumMod val="83000"/>
                  </a:srgbClr>
                </a:gs>
                <a:gs pos="0">
                  <a:srgbClr val="C00000"/>
                </a:gs>
              </a:gsLst>
              <a:lin ang="202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2" name="组合 51"/>
            <p:cNvGrpSpPr/>
            <p:nvPr/>
          </p:nvGrpSpPr>
          <p:grpSpPr>
            <a:xfrm>
              <a:off x="6487" y="2158"/>
              <a:ext cx="8546" cy="887"/>
              <a:chOff x="6487" y="2158"/>
              <a:chExt cx="8546" cy="887"/>
            </a:xfrm>
          </p:grpSpPr>
          <p:sp>
            <p:nvSpPr>
              <p:cNvPr id="53" name="五边形 52"/>
              <p:cNvSpPr/>
              <p:nvPr/>
            </p:nvSpPr>
            <p:spPr>
              <a:xfrm>
                <a:off x="6487" y="2168"/>
                <a:ext cx="1271" cy="877"/>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组合 53"/>
              <p:cNvGrpSpPr/>
              <p:nvPr/>
            </p:nvGrpSpPr>
            <p:grpSpPr>
              <a:xfrm>
                <a:off x="6591" y="2158"/>
                <a:ext cx="8442" cy="866"/>
                <a:chOff x="4742" y="2187"/>
                <a:chExt cx="8442" cy="866"/>
              </a:xfrm>
            </p:grpSpPr>
            <p:sp>
              <p:nvSpPr>
                <p:cNvPr id="55" name="文本框 54"/>
                <p:cNvSpPr txBox="1"/>
                <p:nvPr/>
              </p:nvSpPr>
              <p:spPr>
                <a:xfrm>
                  <a:off x="4742" y="2231"/>
                  <a:ext cx="1830" cy="822"/>
                </a:xfrm>
                <a:prstGeom prst="rect">
                  <a:avLst/>
                </a:prstGeom>
                <a:noFill/>
              </p:spPr>
              <p:txBody>
                <a:bodyPr wrap="square" rtlCol="0">
                  <a:spAutoFit/>
                </a:bodyPr>
                <a:lstStyle/>
                <a:p>
                  <a:r>
                    <a:rPr lang="en-US" altLang="zh-CN" sz="2800" b="1">
                      <a:solidFill>
                        <a:srgbClr val="C00000"/>
                      </a:solidFill>
                    </a:rPr>
                    <a:t>04</a:t>
                  </a:r>
                  <a:endParaRPr lang="en-US" altLang="zh-CN" sz="2800" b="1">
                    <a:solidFill>
                      <a:srgbClr val="C00000"/>
                    </a:solidFill>
                  </a:endParaRPr>
                </a:p>
              </p:txBody>
            </p:sp>
            <p:sp>
              <p:nvSpPr>
                <p:cNvPr id="56" name="文本框 55"/>
                <p:cNvSpPr txBox="1"/>
                <p:nvPr/>
              </p:nvSpPr>
              <p:spPr>
                <a:xfrm>
                  <a:off x="5737" y="2187"/>
                  <a:ext cx="7447" cy="822"/>
                </a:xfrm>
                <a:prstGeom prst="rect">
                  <a:avLst/>
                </a:prstGeom>
                <a:noFill/>
              </p:spPr>
              <p:txBody>
                <a:bodyPr wrap="square" rtlCol="0">
                  <a:spAutoFit/>
                </a:bodyPr>
                <a:lstStyle/>
                <a:p>
                  <a:r>
                    <a:rPr lang="zh-CN" altLang="en-US" sz="2000" b="1" dirty="0">
                      <a:solidFill>
                        <a:schemeClr val="bg1"/>
                      </a:solidFill>
                      <a:cs typeface="+mn-ea"/>
                      <a:sym typeface="+mn-lt"/>
                    </a:rPr>
                    <a:t>《宪</a:t>
                  </a:r>
                  <a:r>
                    <a:rPr lang="en-US" altLang="zh-CN" sz="2000" b="1" dirty="0">
                      <a:solidFill>
                        <a:schemeClr val="bg1"/>
                      </a:solidFill>
                      <a:cs typeface="+mn-ea"/>
                      <a:sym typeface="+mn-lt"/>
                    </a:rPr>
                    <a:t> </a:t>
                  </a:r>
                  <a:r>
                    <a:rPr lang="zh-CN" altLang="en-US" sz="2000" b="1" dirty="0">
                      <a:solidFill>
                        <a:schemeClr val="bg1"/>
                      </a:solidFill>
                      <a:cs typeface="+mn-ea"/>
                      <a:sym typeface="+mn-lt"/>
                    </a:rPr>
                    <a:t>法》</a:t>
                  </a:r>
                  <a:r>
                    <a:rPr lang="en-US" altLang="zh-CN" sz="2000" b="1" dirty="0">
                      <a:solidFill>
                        <a:schemeClr val="bg1"/>
                      </a:solidFill>
                      <a:cs typeface="+mn-ea"/>
                      <a:sym typeface="+mn-lt"/>
                    </a:rPr>
                    <a:t> </a:t>
                  </a:r>
                  <a:r>
                    <a:rPr lang="zh-CN" altLang="en-US" sz="2000" b="1" dirty="0">
                      <a:solidFill>
                        <a:schemeClr val="bg1"/>
                      </a:solidFill>
                      <a:cs typeface="+mn-ea"/>
                      <a:sym typeface="+mn-lt"/>
                    </a:rPr>
                    <a:t>知</a:t>
                  </a:r>
                  <a:r>
                    <a:rPr lang="en-US" altLang="zh-CN" sz="2000" b="1" dirty="0">
                      <a:solidFill>
                        <a:schemeClr val="bg1"/>
                      </a:solidFill>
                      <a:cs typeface="+mn-ea"/>
                      <a:sym typeface="+mn-lt"/>
                    </a:rPr>
                    <a:t> </a:t>
                  </a:r>
                  <a:r>
                    <a:rPr lang="zh-CN" altLang="en-US" sz="2000" b="1" dirty="0">
                      <a:solidFill>
                        <a:schemeClr val="bg1"/>
                      </a:solidFill>
                      <a:cs typeface="+mn-ea"/>
                      <a:sym typeface="+mn-lt"/>
                    </a:rPr>
                    <a:t>识</a:t>
                  </a:r>
                  <a:r>
                    <a:rPr lang="en-US" altLang="zh-CN" sz="2000" b="1" dirty="0">
                      <a:solidFill>
                        <a:schemeClr val="bg1"/>
                      </a:solidFill>
                      <a:cs typeface="+mn-ea"/>
                      <a:sym typeface="+mn-lt"/>
                    </a:rPr>
                    <a:t> </a:t>
                  </a:r>
                  <a:r>
                    <a:rPr lang="zh-CN" altLang="en-US" sz="2000" b="1" dirty="0">
                      <a:solidFill>
                        <a:schemeClr val="bg1"/>
                      </a:solidFill>
                      <a:cs typeface="+mn-ea"/>
                      <a:sym typeface="+mn-lt"/>
                    </a:rPr>
                    <a:t>介</a:t>
                  </a:r>
                  <a:r>
                    <a:rPr lang="en-US" altLang="zh-CN" sz="2000" b="1" dirty="0">
                      <a:solidFill>
                        <a:schemeClr val="bg1"/>
                      </a:solidFill>
                      <a:cs typeface="+mn-ea"/>
                      <a:sym typeface="+mn-lt"/>
                    </a:rPr>
                    <a:t> </a:t>
                  </a:r>
                  <a:r>
                    <a:rPr lang="zh-CN" altLang="en-US" sz="2000" b="1" dirty="0">
                      <a:solidFill>
                        <a:schemeClr val="bg1"/>
                      </a:solidFill>
                      <a:cs typeface="+mn-ea"/>
                      <a:sym typeface="+mn-lt"/>
                    </a:rPr>
                    <a:t>绍</a:t>
                  </a:r>
                  <a:r>
                    <a:rPr lang="en-US" altLang="zh-CN" sz="2800" b="1" dirty="0">
                      <a:solidFill>
                        <a:schemeClr val="bg1"/>
                      </a:solidFill>
                      <a:latin typeface="Arial" panose="020B0604020202020204" pitchFamily="34" charset="0"/>
                      <a:cs typeface="Arial" panose="020B0604020202020204" pitchFamily="34" charset="0"/>
                    </a:rPr>
                    <a:t> </a:t>
                  </a:r>
                  <a:endParaRPr lang="zh-CN" altLang="en-US" sz="2800" b="1" dirty="0">
                    <a:solidFill>
                      <a:schemeClr val="bg1"/>
                    </a:solidFill>
                    <a:latin typeface="Arial" panose="020B0604020202020204" pitchFamily="34" charset="0"/>
                    <a:cs typeface="Arial" panose="020B0604020202020204" pitchFamily="34" charset="0"/>
                  </a:endParaRPr>
                </a:p>
              </p:txBody>
            </p:sp>
          </p:grpSp>
        </p:grpSp>
      </p:grpSp>
      <p:sp>
        <p:nvSpPr>
          <p:cNvPr id="6" name="矩形 5"/>
          <p:cNvSpPr/>
          <p:nvPr/>
        </p:nvSpPr>
        <p:spPr>
          <a:xfrm>
            <a:off x="4240036" y="2088187"/>
            <a:ext cx="4211409" cy="398780"/>
          </a:xfrm>
          <a:prstGeom prst="rect">
            <a:avLst/>
          </a:prstGeom>
        </p:spPr>
        <p:txBody>
          <a:bodyPr wrap="square">
            <a:spAutoFit/>
          </a:bodyPr>
          <a:lstStyle/>
          <a:p>
            <a:r>
              <a:rPr lang="zh-CN" altLang="en-US" sz="2000" b="1" dirty="0">
                <a:solidFill>
                  <a:schemeClr val="bg1"/>
                </a:solidFill>
                <a:latin typeface="Arial" panose="020B0604020202020204" pitchFamily="34" charset="0"/>
                <a:cs typeface="Arial" panose="020B0604020202020204" pitchFamily="34" charset="0"/>
              </a:rPr>
              <a:t>习</a:t>
            </a:r>
            <a:r>
              <a:rPr lang="en-US" altLang="zh-CN" sz="2000" b="1" dirty="0">
                <a:solidFill>
                  <a:schemeClr val="bg1"/>
                </a:solidFill>
                <a:latin typeface="Arial" panose="020B0604020202020204" pitchFamily="34" charset="0"/>
                <a:cs typeface="Arial" panose="020B0604020202020204" pitchFamily="34" charset="0"/>
              </a:rPr>
              <a:t> </a:t>
            </a:r>
            <a:r>
              <a:rPr lang="zh-CN" altLang="en-US" sz="2000" b="1" dirty="0">
                <a:solidFill>
                  <a:schemeClr val="bg1"/>
                </a:solidFill>
                <a:latin typeface="Arial" panose="020B0604020202020204" pitchFamily="34" charset="0"/>
                <a:cs typeface="Arial" panose="020B0604020202020204" pitchFamily="34" charset="0"/>
              </a:rPr>
              <a:t>近</a:t>
            </a:r>
            <a:r>
              <a:rPr lang="en-US" altLang="zh-CN" sz="2000" b="1" dirty="0">
                <a:solidFill>
                  <a:schemeClr val="bg1"/>
                </a:solidFill>
                <a:latin typeface="Arial" panose="020B0604020202020204" pitchFamily="34" charset="0"/>
                <a:cs typeface="Arial" panose="020B0604020202020204" pitchFamily="34" charset="0"/>
              </a:rPr>
              <a:t> </a:t>
            </a:r>
            <a:r>
              <a:rPr lang="zh-CN" altLang="en-US" sz="2000" b="1" dirty="0">
                <a:solidFill>
                  <a:schemeClr val="bg1"/>
                </a:solidFill>
                <a:latin typeface="Arial" panose="020B0604020202020204" pitchFamily="34" charset="0"/>
                <a:cs typeface="Arial" panose="020B0604020202020204" pitchFamily="34" charset="0"/>
              </a:rPr>
              <a:t>平</a:t>
            </a:r>
            <a:r>
              <a:rPr lang="en-US" altLang="zh-CN" sz="2000" b="1" dirty="0">
                <a:solidFill>
                  <a:schemeClr val="bg1"/>
                </a:solidFill>
                <a:latin typeface="Arial" panose="020B0604020202020204" pitchFamily="34" charset="0"/>
                <a:cs typeface="Arial" panose="020B0604020202020204" pitchFamily="34" charset="0"/>
              </a:rPr>
              <a:t> </a:t>
            </a:r>
            <a:r>
              <a:rPr lang="zh-CN" altLang="en-US" sz="2000" b="1" dirty="0">
                <a:solidFill>
                  <a:schemeClr val="bg1"/>
                </a:solidFill>
                <a:latin typeface="Arial" panose="020B0604020202020204" pitchFamily="34" charset="0"/>
                <a:cs typeface="Arial" panose="020B0604020202020204" pitchFamily="34" charset="0"/>
              </a:rPr>
              <a:t>法</a:t>
            </a:r>
            <a:r>
              <a:rPr lang="en-US" altLang="zh-CN" sz="2000" b="1" dirty="0">
                <a:solidFill>
                  <a:schemeClr val="bg1"/>
                </a:solidFill>
                <a:latin typeface="Arial" panose="020B0604020202020204" pitchFamily="34" charset="0"/>
                <a:cs typeface="Arial" panose="020B0604020202020204" pitchFamily="34" charset="0"/>
              </a:rPr>
              <a:t> </a:t>
            </a:r>
            <a:r>
              <a:rPr lang="zh-CN" altLang="en-US" sz="2000" b="1" dirty="0">
                <a:solidFill>
                  <a:schemeClr val="bg1"/>
                </a:solidFill>
                <a:latin typeface="Arial" panose="020B0604020202020204" pitchFamily="34" charset="0"/>
                <a:cs typeface="Arial" panose="020B0604020202020204" pitchFamily="34" charset="0"/>
              </a:rPr>
              <a:t>治</a:t>
            </a:r>
            <a:r>
              <a:rPr lang="en-US" altLang="zh-CN" sz="2000" b="1" dirty="0">
                <a:solidFill>
                  <a:schemeClr val="bg1"/>
                </a:solidFill>
                <a:latin typeface="Arial" panose="020B0604020202020204" pitchFamily="34" charset="0"/>
                <a:cs typeface="Arial" panose="020B0604020202020204" pitchFamily="34" charset="0"/>
              </a:rPr>
              <a:t> </a:t>
            </a:r>
            <a:r>
              <a:rPr lang="zh-CN" altLang="en-US" sz="2000" b="1" dirty="0">
                <a:solidFill>
                  <a:schemeClr val="bg1"/>
                </a:solidFill>
                <a:latin typeface="Arial" panose="020B0604020202020204" pitchFamily="34" charset="0"/>
                <a:cs typeface="Arial" panose="020B0604020202020204" pitchFamily="34" charset="0"/>
              </a:rPr>
              <a:t>思</a:t>
            </a:r>
            <a:r>
              <a:rPr lang="en-US" altLang="zh-CN" sz="2000" b="1" dirty="0">
                <a:solidFill>
                  <a:schemeClr val="bg1"/>
                </a:solidFill>
                <a:latin typeface="Arial" panose="020B0604020202020204" pitchFamily="34" charset="0"/>
                <a:cs typeface="Arial" panose="020B0604020202020204" pitchFamily="34" charset="0"/>
              </a:rPr>
              <a:t> </a:t>
            </a:r>
            <a:r>
              <a:rPr lang="zh-CN" altLang="en-US" sz="2000" b="1" dirty="0">
                <a:solidFill>
                  <a:schemeClr val="bg1"/>
                </a:solidFill>
                <a:latin typeface="Arial" panose="020B0604020202020204" pitchFamily="34" charset="0"/>
                <a:cs typeface="Arial" panose="020B0604020202020204" pitchFamily="34" charset="0"/>
              </a:rPr>
              <a:t>想</a:t>
            </a:r>
            <a:r>
              <a:rPr lang="en-US" altLang="zh-CN" sz="2000" b="1" dirty="0">
                <a:solidFill>
                  <a:schemeClr val="bg1"/>
                </a:solidFill>
                <a:latin typeface="Arial" panose="020B0604020202020204" pitchFamily="34" charset="0"/>
                <a:cs typeface="Arial" panose="020B0604020202020204" pitchFamily="34" charset="0"/>
              </a:rPr>
              <a:t> </a:t>
            </a:r>
            <a:r>
              <a:rPr lang="zh-CN" altLang="en-US" sz="2000" b="1" dirty="0">
                <a:solidFill>
                  <a:schemeClr val="bg1"/>
                </a:solidFill>
                <a:latin typeface="Arial" panose="020B0604020202020204" pitchFamily="34" charset="0"/>
                <a:cs typeface="Arial" panose="020B0604020202020204" pitchFamily="34" charset="0"/>
              </a:rPr>
              <a:t>介</a:t>
            </a:r>
            <a:r>
              <a:rPr lang="en-US" altLang="zh-CN" sz="2000" b="1" dirty="0">
                <a:solidFill>
                  <a:schemeClr val="bg1"/>
                </a:solidFill>
                <a:latin typeface="Arial" panose="020B0604020202020204" pitchFamily="34" charset="0"/>
                <a:cs typeface="Arial" panose="020B0604020202020204" pitchFamily="34" charset="0"/>
              </a:rPr>
              <a:t> </a:t>
            </a:r>
            <a:r>
              <a:rPr lang="zh-CN" altLang="en-US" sz="2000" b="1" dirty="0">
                <a:solidFill>
                  <a:schemeClr val="bg1"/>
                </a:solidFill>
                <a:latin typeface="Arial" panose="020B0604020202020204" pitchFamily="34" charset="0"/>
                <a:cs typeface="Arial" panose="020B0604020202020204" pitchFamily="34" charset="0"/>
              </a:rPr>
              <a:t>绍</a:t>
            </a:r>
            <a:endParaRPr lang="zh-CN" altLang="en-US" sz="2000" b="1" dirty="0">
              <a:solidFill>
                <a:schemeClr val="bg1"/>
              </a:solidFill>
              <a:latin typeface="Arial" panose="020B0604020202020204" pitchFamily="34" charset="0"/>
              <a:cs typeface="Arial" panose="020B0604020202020204" pitchFamily="34" charset="0"/>
            </a:endParaRPr>
          </a:p>
        </p:txBody>
      </p:sp>
      <p:grpSp>
        <p:nvGrpSpPr>
          <p:cNvPr id="8" name="组合 7"/>
          <p:cNvGrpSpPr/>
          <p:nvPr/>
        </p:nvGrpSpPr>
        <p:grpSpPr>
          <a:xfrm>
            <a:off x="3266440" y="4846955"/>
            <a:ext cx="6889601" cy="561340"/>
            <a:chOff x="6487" y="2168"/>
            <a:chExt cx="11216" cy="884"/>
          </a:xfrm>
        </p:grpSpPr>
        <p:sp>
          <p:nvSpPr>
            <p:cNvPr id="10" name="矩形 9"/>
            <p:cNvSpPr/>
            <p:nvPr>
              <p:custDataLst>
                <p:tags r:id="rId2"/>
              </p:custDataLst>
            </p:nvPr>
          </p:nvSpPr>
          <p:spPr>
            <a:xfrm>
              <a:off x="7099" y="2176"/>
              <a:ext cx="10604" cy="876"/>
            </a:xfrm>
            <a:prstGeom prst="rect">
              <a:avLst/>
            </a:prstGeom>
            <a:gradFill>
              <a:gsLst>
                <a:gs pos="100000">
                  <a:srgbClr val="FE4444">
                    <a:alpha val="47000"/>
                    <a:lumMod val="83000"/>
                  </a:srgbClr>
                </a:gs>
                <a:gs pos="0">
                  <a:srgbClr val="C00000"/>
                </a:gs>
              </a:gsLst>
              <a:lin ang="202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6487" y="2168"/>
              <a:ext cx="7750" cy="877"/>
              <a:chOff x="6487" y="2168"/>
              <a:chExt cx="7750" cy="877"/>
            </a:xfrm>
          </p:grpSpPr>
          <p:sp>
            <p:nvSpPr>
              <p:cNvPr id="12" name="五边形 11"/>
              <p:cNvSpPr/>
              <p:nvPr>
                <p:custDataLst>
                  <p:tags r:id="rId3"/>
                </p:custDataLst>
              </p:nvPr>
            </p:nvSpPr>
            <p:spPr>
              <a:xfrm>
                <a:off x="6487" y="2168"/>
                <a:ext cx="1271" cy="877"/>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6591" y="2201"/>
                <a:ext cx="7646" cy="823"/>
                <a:chOff x="4742" y="2230"/>
                <a:chExt cx="7646" cy="823"/>
              </a:xfrm>
            </p:grpSpPr>
            <p:sp>
              <p:nvSpPr>
                <p:cNvPr id="14" name="文本框 13"/>
                <p:cNvSpPr txBox="1"/>
                <p:nvPr>
                  <p:custDataLst>
                    <p:tags r:id="rId4"/>
                  </p:custDataLst>
                </p:nvPr>
              </p:nvSpPr>
              <p:spPr>
                <a:xfrm>
                  <a:off x="4742" y="2231"/>
                  <a:ext cx="1830" cy="822"/>
                </a:xfrm>
                <a:prstGeom prst="rect">
                  <a:avLst/>
                </a:prstGeom>
                <a:noFill/>
              </p:spPr>
              <p:txBody>
                <a:bodyPr wrap="square" rtlCol="0">
                  <a:spAutoFit/>
                </a:bodyPr>
                <a:lstStyle/>
                <a:p>
                  <a:r>
                    <a:rPr lang="en-US" altLang="zh-CN" sz="2800" b="1">
                      <a:solidFill>
                        <a:srgbClr val="C00000"/>
                      </a:solidFill>
                    </a:rPr>
                    <a:t>05</a:t>
                  </a:r>
                  <a:endParaRPr lang="en-US" altLang="zh-CN" sz="2800" b="1">
                    <a:solidFill>
                      <a:srgbClr val="C00000"/>
                    </a:solidFill>
                  </a:endParaRPr>
                </a:p>
              </p:txBody>
            </p:sp>
            <p:sp>
              <p:nvSpPr>
                <p:cNvPr id="15" name="文本框 14"/>
                <p:cNvSpPr txBox="1"/>
                <p:nvPr>
                  <p:custDataLst>
                    <p:tags r:id="rId5"/>
                  </p:custDataLst>
                </p:nvPr>
              </p:nvSpPr>
              <p:spPr>
                <a:xfrm>
                  <a:off x="6199" y="2230"/>
                  <a:ext cx="6189" cy="822"/>
                </a:xfrm>
                <a:prstGeom prst="rect">
                  <a:avLst/>
                </a:prstGeom>
                <a:noFill/>
              </p:spPr>
              <p:txBody>
                <a:bodyPr wrap="square" rtlCol="0">
                  <a:spAutoFit/>
                </a:bodyPr>
                <a:lstStyle/>
                <a:p>
                  <a:r>
                    <a:rPr lang="zh-CN" altLang="en-US" sz="2000" b="1" dirty="0">
                      <a:solidFill>
                        <a:schemeClr val="bg1"/>
                      </a:solidFill>
                      <a:latin typeface="Arial" panose="020B0604020202020204" pitchFamily="34" charset="0"/>
                      <a:cs typeface="Arial" panose="020B0604020202020204" pitchFamily="34" charset="0"/>
                    </a:rPr>
                    <a:t>以</a:t>
                  </a:r>
                  <a:r>
                    <a:rPr lang="en-US" altLang="zh-CN" sz="2000" b="1" dirty="0">
                      <a:solidFill>
                        <a:schemeClr val="bg1"/>
                      </a:solidFill>
                      <a:latin typeface="Arial" panose="020B0604020202020204" pitchFamily="34" charset="0"/>
                      <a:cs typeface="Arial" panose="020B0604020202020204" pitchFamily="34" charset="0"/>
                    </a:rPr>
                    <a:t> </a:t>
                  </a:r>
                  <a:r>
                    <a:rPr lang="zh-CN" altLang="en-US" sz="2000" b="1" dirty="0">
                      <a:solidFill>
                        <a:schemeClr val="bg1"/>
                      </a:solidFill>
                      <a:latin typeface="Arial" panose="020B0604020202020204" pitchFamily="34" charset="0"/>
                      <a:cs typeface="Arial" panose="020B0604020202020204" pitchFamily="34" charset="0"/>
                    </a:rPr>
                    <a:t>案</a:t>
                  </a:r>
                  <a:r>
                    <a:rPr lang="en-US" altLang="zh-CN" sz="2000" b="1" dirty="0">
                      <a:solidFill>
                        <a:schemeClr val="bg1"/>
                      </a:solidFill>
                      <a:latin typeface="Arial" panose="020B0604020202020204" pitchFamily="34" charset="0"/>
                      <a:cs typeface="Arial" panose="020B0604020202020204" pitchFamily="34" charset="0"/>
                    </a:rPr>
                    <a:t> </a:t>
                  </a:r>
                  <a:r>
                    <a:rPr lang="zh-CN" altLang="en-US" sz="2000" b="1" dirty="0">
                      <a:solidFill>
                        <a:schemeClr val="bg1"/>
                      </a:solidFill>
                      <a:latin typeface="Arial" panose="020B0604020202020204" pitchFamily="34" charset="0"/>
                      <a:cs typeface="Arial" panose="020B0604020202020204" pitchFamily="34" charset="0"/>
                    </a:rPr>
                    <a:t>释</a:t>
                  </a:r>
                  <a:r>
                    <a:rPr lang="en-US" altLang="zh-CN" sz="2000" b="1" dirty="0">
                      <a:solidFill>
                        <a:schemeClr val="bg1"/>
                      </a:solidFill>
                      <a:latin typeface="Arial" panose="020B0604020202020204" pitchFamily="34" charset="0"/>
                      <a:cs typeface="Arial" panose="020B0604020202020204" pitchFamily="34" charset="0"/>
                    </a:rPr>
                    <a:t> </a:t>
                  </a:r>
                  <a:r>
                    <a:rPr lang="zh-CN" altLang="en-US" sz="2000" b="1" dirty="0">
                      <a:solidFill>
                        <a:schemeClr val="bg1"/>
                      </a:solidFill>
                      <a:latin typeface="Arial" panose="020B0604020202020204" pitchFamily="34" charset="0"/>
                      <a:cs typeface="Arial" panose="020B0604020202020204" pitchFamily="34" charset="0"/>
                    </a:rPr>
                    <a:t>法</a:t>
                  </a:r>
                  <a:r>
                    <a:rPr lang="en-US" altLang="zh-CN" sz="2800" b="1" dirty="0">
                      <a:solidFill>
                        <a:schemeClr val="bg1"/>
                      </a:solidFill>
                      <a:latin typeface="Arial" panose="020B0604020202020204" pitchFamily="34" charset="0"/>
                      <a:cs typeface="Arial" panose="020B0604020202020204" pitchFamily="34" charset="0"/>
                    </a:rPr>
                    <a:t> </a:t>
                  </a:r>
                  <a:endParaRPr lang="zh-CN" altLang="en-US" sz="2800" b="1" dirty="0">
                    <a:solidFill>
                      <a:schemeClr val="bg1"/>
                    </a:solidFill>
                    <a:latin typeface="Arial" panose="020B0604020202020204" pitchFamily="34" charset="0"/>
                    <a:cs typeface="Arial" panose="020B0604020202020204" pitchFamily="34" charset="0"/>
                  </a:endParaRPr>
                </a:p>
              </p:txBody>
            </p:sp>
          </p:grpSp>
        </p:grpSp>
      </p:grpSp>
    </p:spTree>
  </p:cSld>
  <p:clrMapOvr>
    <a:masterClrMapping/>
  </p:clrMapOvr>
  <p:transition spd="slow" advTm="6000">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57fafe6c93ec6"/>
          <p:cNvPicPr>
            <a:picLocks noChangeAspect="1"/>
          </p:cNvPicPr>
          <p:nvPr/>
        </p:nvPicPr>
        <p:blipFill>
          <a:blip r:embed="rId1"/>
          <a:stretch>
            <a:fillRect/>
          </a:stretch>
        </p:blipFill>
        <p:spPr>
          <a:xfrm>
            <a:off x="-10160" y="0"/>
            <a:ext cx="12325350" cy="6911975"/>
          </a:xfrm>
          <a:prstGeom prst="rect">
            <a:avLst/>
          </a:prstGeom>
          <a:solidFill>
            <a:schemeClr val="lt1"/>
          </a:solidFill>
        </p:spPr>
      </p:pic>
      <p:grpSp>
        <p:nvGrpSpPr>
          <p:cNvPr id="9" name="组合 8"/>
          <p:cNvGrpSpPr/>
          <p:nvPr/>
        </p:nvGrpSpPr>
        <p:grpSpPr>
          <a:xfrm>
            <a:off x="2458720" y="2212340"/>
            <a:ext cx="7386955" cy="1576705"/>
            <a:chOff x="4836" y="3885"/>
            <a:chExt cx="11633" cy="2483"/>
          </a:xfrm>
        </p:grpSpPr>
        <p:grpSp>
          <p:nvGrpSpPr>
            <p:cNvPr id="4" name="组合 3"/>
            <p:cNvGrpSpPr/>
            <p:nvPr/>
          </p:nvGrpSpPr>
          <p:grpSpPr>
            <a:xfrm>
              <a:off x="4836" y="3885"/>
              <a:ext cx="2340" cy="2313"/>
              <a:chOff x="3117" y="1924"/>
              <a:chExt cx="7180" cy="7246"/>
            </a:xfrm>
          </p:grpSpPr>
          <p:sp>
            <p:nvSpPr>
              <p:cNvPr id="5" name="椭圆 4"/>
              <p:cNvSpPr/>
              <p:nvPr/>
            </p:nvSpPr>
            <p:spPr>
              <a:xfrm>
                <a:off x="3465" y="2285"/>
                <a:ext cx="6435" cy="6494"/>
              </a:xfrm>
              <a:prstGeom prst="ellipse">
                <a:avLst/>
              </a:prstGeom>
              <a:gradFill>
                <a:gsLst>
                  <a:gs pos="100000">
                    <a:srgbClr val="ED8D72">
                      <a:alpha val="58000"/>
                    </a:srgbClr>
                  </a:gs>
                  <a:gs pos="6000">
                    <a:srgbClr val="E66643"/>
                  </a:gs>
                </a:gsLst>
                <a:lin ang="3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椭圆 1"/>
              <p:cNvSpPr/>
              <p:nvPr/>
            </p:nvSpPr>
            <p:spPr>
              <a:xfrm>
                <a:off x="3117" y="1924"/>
                <a:ext cx="7181" cy="7247"/>
              </a:xfrm>
              <a:prstGeom prst="ellipse">
                <a:avLst/>
              </a:prstGeom>
              <a:noFill/>
              <a:ln w="34925" cmpd="sng">
                <a:gradFill>
                  <a:gsLst>
                    <a:gs pos="78000">
                      <a:schemeClr val="accent1">
                        <a:lumMod val="5000"/>
                        <a:lumOff val="95000"/>
                        <a:alpha val="0"/>
                      </a:schemeClr>
                    </a:gs>
                    <a:gs pos="0">
                      <a:schemeClr val="bg1"/>
                    </a:gs>
                  </a:gsLst>
                  <a:lin ang="1440000" scaled="1"/>
                </a:gra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矩形 7"/>
            <p:cNvSpPr/>
            <p:nvPr/>
          </p:nvSpPr>
          <p:spPr>
            <a:xfrm>
              <a:off x="5234" y="4480"/>
              <a:ext cx="11235" cy="1888"/>
            </a:xfrm>
            <a:prstGeom prst="rect">
              <a:avLst/>
            </a:prstGeom>
            <a:gradFill>
              <a:gsLst>
                <a:gs pos="97000">
                  <a:srgbClr val="FE4444"/>
                </a:gs>
                <a:gs pos="0">
                  <a:srgbClr val="EA8068">
                    <a:alpha val="62000"/>
                  </a:srgbClr>
                </a:gs>
              </a:gsLst>
              <a:lin ang="1380000" scaled="0"/>
            </a:gradFill>
          </p:spPr>
          <p:txBody>
            <a:bodyPr wrap="square">
              <a:spAutoFit/>
            </a:bodyPr>
            <a:lstStyle/>
            <a:p>
              <a:pPr algn="l"/>
              <a:r>
                <a:rPr lang="en-US" altLang="zh-CN" sz="3600" b="1" dirty="0">
                  <a:solidFill>
                    <a:schemeClr val="bg1"/>
                  </a:solidFill>
                  <a:cs typeface="+mn-ea"/>
                  <a:sym typeface="+mn-lt"/>
                </a:rPr>
                <a:t> 01  </a:t>
              </a:r>
              <a:r>
                <a:rPr lang="zh-CN" altLang="en-US" sz="3600" b="1" dirty="0">
                  <a:solidFill>
                    <a:schemeClr val="bg1"/>
                  </a:solidFill>
                  <a:cs typeface="+mn-ea"/>
                  <a:sym typeface="+mn-lt"/>
                </a:rPr>
                <a:t>习近平新时代中国特色社会</a:t>
              </a:r>
              <a:endParaRPr lang="zh-CN" altLang="en-US" sz="3600" b="1" dirty="0">
                <a:solidFill>
                  <a:schemeClr val="bg1"/>
                </a:solidFill>
                <a:cs typeface="+mn-ea"/>
                <a:sym typeface="+mn-lt"/>
              </a:endParaRPr>
            </a:p>
            <a:p>
              <a:pPr algn="ctr"/>
              <a:r>
                <a:rPr lang="zh-CN" altLang="en-US" sz="3600" b="1" dirty="0">
                  <a:solidFill>
                    <a:schemeClr val="bg1"/>
                  </a:solidFill>
                  <a:cs typeface="+mn-ea"/>
                  <a:sym typeface="+mn-lt"/>
                </a:rPr>
                <a:t>主义思想</a:t>
              </a:r>
              <a:endParaRPr lang="zh-CN" altLang="en-US" sz="3600" b="1" dirty="0">
                <a:solidFill>
                  <a:schemeClr val="bg1"/>
                </a:solidFill>
                <a:cs typeface="+mn-ea"/>
                <a:sym typeface="+mn-lt"/>
              </a:endParaRPr>
            </a:p>
          </p:txBody>
        </p:sp>
      </p:grpSp>
    </p:spTree>
  </p:cSld>
  <p:clrMapOvr>
    <a:masterClrMapping/>
  </p:clrMapOvr>
  <p:transition spd="slow" advTm="3000">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222"/>
          <p:cNvPicPr>
            <a:picLocks noChangeAspect="1"/>
          </p:cNvPicPr>
          <p:nvPr/>
        </p:nvPicPr>
        <p:blipFill>
          <a:blip r:embed="rId1"/>
          <a:stretch>
            <a:fillRect/>
          </a:stretch>
        </p:blipFill>
        <p:spPr>
          <a:xfrm>
            <a:off x="635" y="0"/>
            <a:ext cx="12312015" cy="6911975"/>
          </a:xfrm>
          <a:prstGeom prst="rect">
            <a:avLst/>
          </a:prstGeom>
          <a:solidFill>
            <a:schemeClr val="lt1"/>
          </a:solidFill>
        </p:spPr>
      </p:pic>
      <p:sp>
        <p:nvSpPr>
          <p:cNvPr id="21" name="文本框 20"/>
          <p:cNvSpPr txBox="1"/>
          <p:nvPr/>
        </p:nvSpPr>
        <p:spPr>
          <a:xfrm>
            <a:off x="2830168" y="233820"/>
            <a:ext cx="6685280" cy="485140"/>
          </a:xfrm>
          <a:prstGeom prst="rect">
            <a:avLst/>
          </a:prstGeom>
          <a:noFill/>
        </p:spPr>
        <p:txBody>
          <a:bodyPr wrap="none" rtlCol="0">
            <a:spAutoFit/>
          </a:bodyPr>
          <a:lstStyle/>
          <a:p>
            <a:pPr algn="ctr"/>
            <a:r>
              <a:rPr lang="zh-CN" altLang="en-US" sz="2560" b="1" dirty="0">
                <a:solidFill>
                  <a:schemeClr val="accent4">
                    <a:lumMod val="40000"/>
                    <a:lumOff val="60000"/>
                  </a:schemeClr>
                </a:solidFill>
                <a:cs typeface="+mn-ea"/>
                <a:sym typeface="+mn-lt"/>
              </a:rPr>
              <a:t>习近平新时代中国特色社会主义思想主要内容</a:t>
            </a:r>
            <a:endParaRPr lang="zh-CN" altLang="en-US" sz="2560" b="1" dirty="0">
              <a:solidFill>
                <a:schemeClr val="accent4">
                  <a:lumMod val="40000"/>
                  <a:lumOff val="60000"/>
                </a:schemeClr>
              </a:solidFill>
              <a:cs typeface="+mn-ea"/>
              <a:sym typeface="+mn-lt"/>
            </a:endParaRPr>
          </a:p>
        </p:txBody>
      </p:sp>
      <p:sp>
        <p:nvSpPr>
          <p:cNvPr id="15" name="图文框 14"/>
          <p:cNvSpPr/>
          <p:nvPr>
            <p:custDataLst>
              <p:tags r:id="rId2"/>
            </p:custDataLst>
          </p:nvPr>
        </p:nvSpPr>
        <p:spPr>
          <a:xfrm>
            <a:off x="4487625" y="1651633"/>
            <a:ext cx="6599045" cy="4325633"/>
          </a:xfrm>
          <a:prstGeom prst="frame">
            <a:avLst>
              <a:gd name="adj1" fmla="val 2894"/>
            </a:avLst>
          </a:prstGeom>
          <a:gradFill flip="none" rotWithShape="1">
            <a:gsLst>
              <a:gs pos="0">
                <a:srgbClr val="AF0000"/>
              </a:gs>
              <a:gs pos="100000">
                <a:srgbClr val="C80F19"/>
              </a:gs>
            </a:gsLst>
            <a:lin ang="1800000" scaled="0"/>
            <a:tileRect/>
          </a:gradFill>
          <a:ln>
            <a:noFill/>
          </a:ln>
          <a:effectLst>
            <a:outerShdw blurRad="177800" dist="1524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15"/>
          </a:p>
        </p:txBody>
      </p:sp>
      <p:sp>
        <p:nvSpPr>
          <p:cNvPr id="19" name="矩形 18"/>
          <p:cNvSpPr/>
          <p:nvPr>
            <p:custDataLst>
              <p:tags r:id="rId3"/>
            </p:custDataLst>
          </p:nvPr>
        </p:nvSpPr>
        <p:spPr>
          <a:xfrm>
            <a:off x="4944677" y="2421413"/>
            <a:ext cx="5734948" cy="2330574"/>
          </a:xfrm>
          <a:prstGeom prst="rect">
            <a:avLst/>
          </a:prstGeom>
        </p:spPr>
        <p:txBody>
          <a:bodyPr wrap="square">
            <a:spAutoFit/>
          </a:bodyPr>
          <a:lstStyle/>
          <a:p>
            <a:pPr algn="just">
              <a:lnSpc>
                <a:spcPct val="130000"/>
              </a:lnSpc>
            </a:pPr>
            <a:r>
              <a:rPr lang="zh-CN" altLang="en-US" sz="2215" b="1" dirty="0">
                <a:latin typeface="微软雅黑" panose="020B0503020204020204" pitchFamily="34" charset="-122"/>
                <a:ea typeface="微软雅黑" panose="020B0503020204020204" pitchFamily="34" charset="-122"/>
              </a:rPr>
              <a:t> </a:t>
            </a:r>
            <a:r>
              <a:rPr lang="zh-CN" altLang="en-US" sz="2215" b="1" dirty="0" smtClean="0">
                <a:latin typeface="微软雅黑" panose="020B0503020204020204" pitchFamily="34" charset="-122"/>
                <a:ea typeface="微软雅黑" panose="020B0503020204020204" pitchFamily="34" charset="-122"/>
              </a:rPr>
              <a:t>      </a:t>
            </a:r>
            <a:r>
              <a:rPr lang="zh-CN" altLang="en-US" sz="2215" b="1" dirty="0" smtClean="0">
                <a:latin typeface="微软雅黑" panose="020B0503020204020204" pitchFamily="34" charset="-122"/>
                <a:ea typeface="微软雅黑" panose="020B0503020204020204" pitchFamily="34" charset="-122"/>
              </a:rPr>
              <a:t>党</a:t>
            </a:r>
            <a:r>
              <a:rPr lang="zh-CN" altLang="en-US" sz="2215" b="1" dirty="0">
                <a:latin typeface="微软雅黑" panose="020B0503020204020204" pitchFamily="34" charset="-122"/>
                <a:ea typeface="微软雅黑" panose="020B0503020204020204" pitchFamily="34" charset="-122"/>
              </a:rPr>
              <a:t>的十九大、十九届六中全会提出的</a:t>
            </a:r>
            <a:r>
              <a:rPr lang="zh-CN" altLang="en-US" sz="2215" b="1" dirty="0" smtClean="0">
                <a:latin typeface="微软雅黑" panose="020B0503020204020204" pitchFamily="34" charset="-122"/>
                <a:ea typeface="微软雅黑" panose="020B0503020204020204" pitchFamily="34" charset="-122"/>
              </a:rPr>
              <a:t>“十个明确”“十四个坚持”“</a:t>
            </a:r>
            <a:r>
              <a:rPr lang="zh-CN" altLang="en-US" sz="2215" b="1" dirty="0">
                <a:latin typeface="微软雅黑" panose="020B0503020204020204" pitchFamily="34" charset="-122"/>
                <a:ea typeface="微软雅黑" panose="020B0503020204020204" pitchFamily="34" charset="-122"/>
              </a:rPr>
              <a:t>十三个方面成就”概括了习近平新时代中国特色社会主义思想的主要内容。</a:t>
            </a:r>
            <a:endParaRPr lang="zh-CN" altLang="en-US" sz="2215" b="1" dirty="0">
              <a:latin typeface="微软雅黑" panose="020B0503020204020204" pitchFamily="34" charset="-122"/>
              <a:ea typeface="微软雅黑" panose="020B0503020204020204" pitchFamily="34" charset="-122"/>
            </a:endParaRPr>
          </a:p>
          <a:p>
            <a:pPr algn="r">
              <a:lnSpc>
                <a:spcPct val="130000"/>
              </a:lnSpc>
              <a:spcBef>
                <a:spcPts val="800"/>
              </a:spcBef>
            </a:pPr>
            <a:r>
              <a:rPr lang="en-US" altLang="zh-CN" sz="1815" b="1" dirty="0">
                <a:latin typeface="微软雅黑" panose="020B0503020204020204" pitchFamily="34" charset="-122"/>
                <a:ea typeface="微软雅黑" panose="020B0503020204020204" pitchFamily="34" charset="-122"/>
              </a:rPr>
              <a:t>——</a:t>
            </a:r>
            <a:r>
              <a:rPr lang="zh-CN" altLang="en-US" sz="1815" b="1" dirty="0" smtClean="0">
                <a:latin typeface="微软雅黑" panose="020B0503020204020204" pitchFamily="34" charset="-122"/>
                <a:ea typeface="微软雅黑" panose="020B0503020204020204" pitchFamily="34" charset="-122"/>
              </a:rPr>
              <a:t>《习近平新时代中国特色社会主义思想学习纲要》</a:t>
            </a:r>
            <a:endParaRPr lang="en-US" altLang="zh-CN" sz="1815" b="1" dirty="0">
              <a:latin typeface="微软雅黑" panose="020B0503020204020204" pitchFamily="34" charset="-122"/>
              <a:ea typeface="微软雅黑" panose="020B0503020204020204" pitchFamily="34" charset="-122"/>
            </a:endParaRPr>
          </a:p>
        </p:txBody>
      </p:sp>
      <p:pic>
        <p:nvPicPr>
          <p:cNvPr id="9" name="Picture 2" descr="图片"/>
          <p:cNvPicPr>
            <a:picLocks noChangeAspect="1" noChangeArrowheads="1"/>
          </p:cNvPicPr>
          <p:nvPr/>
        </p:nvPicPr>
        <p:blipFill rotWithShape="1">
          <a:blip r:embed="rId4">
            <a:extLst>
              <a:ext uri="{28A0092B-C50C-407E-A947-70E740481C1C}">
                <a14:useLocalDpi xmlns:a14="http://schemas.microsoft.com/office/drawing/2010/main" val="0"/>
              </a:ext>
            </a:extLst>
          </a:blip>
          <a:srcRect l="5087" t="724" r="3790" b="724"/>
          <a:stretch>
            <a:fillRect/>
          </a:stretch>
        </p:blipFill>
        <p:spPr bwMode="auto">
          <a:xfrm>
            <a:off x="568343" y="1502740"/>
            <a:ext cx="3559282" cy="447452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Tm="1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000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1000" fill="hold"/>
                                        <p:tgtEl>
                                          <p:spTgt spid="15"/>
                                        </p:tgtEl>
                                        <p:attrNameLst>
                                          <p:attrName>ppt_x</p:attrName>
                                        </p:attrNameLst>
                                      </p:cBhvr>
                                      <p:tavLst>
                                        <p:tav tm="0">
                                          <p:val>
                                            <p:strVal val="0-#ppt_w/2"/>
                                          </p:val>
                                        </p:tav>
                                        <p:tav tm="100000">
                                          <p:val>
                                            <p:strVal val="#ppt_x"/>
                                          </p:val>
                                        </p:tav>
                                      </p:tavLst>
                                    </p:anim>
                                    <p:anim calcmode="lin" valueType="num">
                                      <p:cBhvr additive="base">
                                        <p:cTn id="8" dur="100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0" presetClass="entr" presetSubtype="0" fill="hold" grpId="0" nodeType="afterEffect">
                                  <p:stCondLst>
                                    <p:cond delay="0"/>
                                  </p:stCondLst>
                                  <p:iterate type="lt">
                                    <p:tmPct val="10000"/>
                                  </p:iterate>
                                  <p:childTnLst>
                                    <p:set>
                                      <p:cBhvr>
                                        <p:cTn id="11" dur="1" fill="hold">
                                          <p:stCondLst>
                                            <p:cond delay="0"/>
                                          </p:stCondLst>
                                        </p:cTn>
                                        <p:tgtEl>
                                          <p:spTgt spid="19"/>
                                        </p:tgtEl>
                                        <p:attrNameLst>
                                          <p:attrName>style.visibility</p:attrName>
                                        </p:attrNameLst>
                                      </p:cBhvr>
                                      <p:to>
                                        <p:strVal val="visible"/>
                                      </p:to>
                                    </p:set>
                                    <p:animEffect transition="in" filter="fade">
                                      <p:cBhvr>
                                        <p:cTn id="12"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p:bldP spid="1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222"/>
          <p:cNvPicPr>
            <a:picLocks noChangeAspect="1"/>
          </p:cNvPicPr>
          <p:nvPr/>
        </p:nvPicPr>
        <p:blipFill>
          <a:blip r:embed="rId1"/>
          <a:stretch>
            <a:fillRect/>
          </a:stretch>
        </p:blipFill>
        <p:spPr>
          <a:xfrm>
            <a:off x="0" y="-13"/>
            <a:ext cx="12279800" cy="6911974"/>
          </a:xfrm>
          <a:prstGeom prst="rect">
            <a:avLst/>
          </a:prstGeom>
          <a:solidFill>
            <a:schemeClr val="lt1"/>
          </a:solidFill>
        </p:spPr>
      </p:pic>
      <p:sp>
        <p:nvSpPr>
          <p:cNvPr id="21" name="文本框 20"/>
          <p:cNvSpPr txBox="1"/>
          <p:nvPr/>
        </p:nvSpPr>
        <p:spPr>
          <a:xfrm>
            <a:off x="2830168" y="233820"/>
            <a:ext cx="6685280" cy="485140"/>
          </a:xfrm>
          <a:prstGeom prst="rect">
            <a:avLst/>
          </a:prstGeom>
          <a:noFill/>
        </p:spPr>
        <p:txBody>
          <a:bodyPr wrap="none" rtlCol="0">
            <a:spAutoFit/>
          </a:bodyPr>
          <a:lstStyle/>
          <a:p>
            <a:pPr algn="ctr"/>
            <a:r>
              <a:rPr lang="zh-CN" altLang="en-US" sz="2560" b="1" dirty="0">
                <a:solidFill>
                  <a:schemeClr val="accent4">
                    <a:lumMod val="40000"/>
                    <a:lumOff val="60000"/>
                  </a:schemeClr>
                </a:solidFill>
                <a:cs typeface="+mn-ea"/>
                <a:sym typeface="+mn-lt"/>
              </a:rPr>
              <a:t>习近平新时代中国特色社会主义思想主要内容</a:t>
            </a:r>
            <a:endParaRPr lang="zh-CN" altLang="en-US" sz="2560" b="1" dirty="0">
              <a:solidFill>
                <a:schemeClr val="accent4">
                  <a:lumMod val="40000"/>
                  <a:lumOff val="60000"/>
                </a:schemeClr>
              </a:solidFill>
              <a:cs typeface="+mn-ea"/>
              <a:sym typeface="+mn-lt"/>
            </a:endParaRPr>
          </a:p>
        </p:txBody>
      </p:sp>
      <p:grpSp>
        <p:nvGrpSpPr>
          <p:cNvPr id="40" name="组合 39"/>
          <p:cNvGrpSpPr/>
          <p:nvPr/>
        </p:nvGrpSpPr>
        <p:grpSpPr>
          <a:xfrm>
            <a:off x="3041362" y="1324730"/>
            <a:ext cx="6204526" cy="507938"/>
            <a:chOff x="4674236" y="3218688"/>
            <a:chExt cx="6156429" cy="504000"/>
          </a:xfrm>
        </p:grpSpPr>
        <p:sp>
          <p:nvSpPr>
            <p:cNvPr id="41" name="矩形 40"/>
            <p:cNvSpPr/>
            <p:nvPr>
              <p:custDataLst>
                <p:tags r:id="rId2"/>
              </p:custDataLst>
            </p:nvPr>
          </p:nvSpPr>
          <p:spPr>
            <a:xfrm>
              <a:off x="4835129" y="3218688"/>
              <a:ext cx="5833540" cy="504000"/>
            </a:xfrm>
            <a:prstGeom prst="rect">
              <a:avLst/>
            </a:prstGeom>
            <a:gradFill>
              <a:gsLst>
                <a:gs pos="0">
                  <a:srgbClr val="EC2023"/>
                </a:gs>
                <a:gs pos="100000">
                  <a:srgbClr val="B01E23"/>
                </a:gs>
              </a:gsLst>
              <a:lin ang="1800000" scaled="0"/>
            </a:gradFill>
            <a:ln w="19050">
              <a:solidFill>
                <a:schemeClr val="bg1">
                  <a:lumMod val="95000"/>
                </a:schemeClr>
              </a:solidFill>
            </a:ln>
            <a:effectLst>
              <a:outerShdw blurRad="50800" dist="25400" dir="5400000" algn="t" rotWithShape="0">
                <a:srgbClr val="58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215"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“十个明确”的逻辑结构</a:t>
              </a:r>
              <a:endParaRPr lang="zh-CN" altLang="en-US" sz="2215"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2" name="半闭框 41"/>
            <p:cNvSpPr/>
            <p:nvPr>
              <p:custDataLst>
                <p:tags r:id="rId3"/>
              </p:custDataLst>
            </p:nvPr>
          </p:nvSpPr>
          <p:spPr>
            <a:xfrm rot="2700000" flipH="1">
              <a:off x="4674236" y="3302414"/>
              <a:ext cx="340835" cy="340835"/>
            </a:xfrm>
            <a:prstGeom prst="halfFrame">
              <a:avLst>
                <a:gd name="adj1" fmla="val 26544"/>
                <a:gd name="adj2" fmla="val 27161"/>
              </a:avLst>
            </a:prstGeom>
            <a:gradFill>
              <a:gsLst>
                <a:gs pos="0">
                  <a:srgbClr val="F7C973">
                    <a:alpha val="65000"/>
                  </a:srgbClr>
                </a:gs>
                <a:gs pos="100000">
                  <a:srgbClr val="EB2023"/>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15">
                <a:solidFill>
                  <a:schemeClr val="tx1"/>
                </a:solidFill>
              </a:endParaRPr>
            </a:p>
          </p:txBody>
        </p:sp>
        <p:sp>
          <p:nvSpPr>
            <p:cNvPr id="43" name="半闭框 42"/>
            <p:cNvSpPr/>
            <p:nvPr>
              <p:custDataLst>
                <p:tags r:id="rId4"/>
              </p:custDataLst>
            </p:nvPr>
          </p:nvSpPr>
          <p:spPr>
            <a:xfrm rot="13500000" flipH="1">
              <a:off x="10488665" y="3298529"/>
              <a:ext cx="342000" cy="342000"/>
            </a:xfrm>
            <a:prstGeom prst="halfFrame">
              <a:avLst>
                <a:gd name="adj1" fmla="val 26544"/>
                <a:gd name="adj2" fmla="val 27161"/>
              </a:avLst>
            </a:prstGeom>
            <a:gradFill>
              <a:gsLst>
                <a:gs pos="0">
                  <a:srgbClr val="F7C973"/>
                </a:gs>
                <a:gs pos="80000">
                  <a:srgbClr val="BD1E23"/>
                </a:gs>
              </a:gsLst>
              <a:lin ang="96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15">
                <a:solidFill>
                  <a:schemeClr val="tx1"/>
                </a:solidFill>
              </a:endParaRPr>
            </a:p>
          </p:txBody>
        </p:sp>
      </p:grpSp>
      <p:grpSp>
        <p:nvGrpSpPr>
          <p:cNvPr id="37" name="组合 36"/>
          <p:cNvGrpSpPr/>
          <p:nvPr/>
        </p:nvGrpSpPr>
        <p:grpSpPr>
          <a:xfrm>
            <a:off x="718317" y="2079772"/>
            <a:ext cx="5230287" cy="401320"/>
            <a:chOff x="1282339" y="2063453"/>
            <a:chExt cx="5189742" cy="398209"/>
          </a:xfrm>
        </p:grpSpPr>
        <p:sp>
          <p:nvSpPr>
            <p:cNvPr id="7" name="矩形 6"/>
            <p:cNvSpPr/>
            <p:nvPr>
              <p:custDataLst>
                <p:tags r:id="rId5"/>
              </p:custDataLst>
            </p:nvPr>
          </p:nvSpPr>
          <p:spPr>
            <a:xfrm>
              <a:off x="1282339" y="2063453"/>
              <a:ext cx="1199668" cy="398209"/>
            </a:xfrm>
            <a:prstGeom prst="rect">
              <a:avLst/>
            </a:prstGeom>
          </p:spPr>
          <p:txBody>
            <a:bodyPr wrap="none">
              <a:spAutoFit/>
            </a:bodyPr>
            <a:lstStyle/>
            <a:p>
              <a:r>
                <a:rPr lang="zh-CN" altLang="en-US" sz="2015" b="1" dirty="0">
                  <a:solidFill>
                    <a:srgbClr val="262626"/>
                  </a:solidFill>
                  <a:latin typeface="微软雅黑" panose="020B0503020204020204" pitchFamily="34" charset="-122"/>
                  <a:ea typeface="微软雅黑" panose="020B0503020204020204" pitchFamily="34" charset="-122"/>
                </a:rPr>
                <a:t>领导力量</a:t>
              </a:r>
              <a:endParaRPr lang="zh-CN" altLang="en-US" sz="2015" b="1" dirty="0">
                <a:solidFill>
                  <a:srgbClr val="262626"/>
                </a:solidFill>
                <a:latin typeface="微软雅黑" panose="020B0503020204020204" pitchFamily="34" charset="-122"/>
                <a:ea typeface="微软雅黑" panose="020B0503020204020204" pitchFamily="34" charset="-122"/>
              </a:endParaRPr>
            </a:p>
          </p:txBody>
        </p:sp>
        <p:sp>
          <p:nvSpPr>
            <p:cNvPr id="8" name="矩形 7"/>
            <p:cNvSpPr/>
            <p:nvPr>
              <p:custDataLst>
                <p:tags r:id="rId6"/>
              </p:custDataLst>
            </p:nvPr>
          </p:nvSpPr>
          <p:spPr>
            <a:xfrm>
              <a:off x="2718079" y="2063453"/>
              <a:ext cx="3754002" cy="398209"/>
            </a:xfrm>
            <a:prstGeom prst="rect">
              <a:avLst/>
            </a:prstGeom>
          </p:spPr>
          <p:txBody>
            <a:bodyPr wrap="none">
              <a:spAutoFit/>
            </a:bodyPr>
            <a:lstStyle/>
            <a:p>
              <a:r>
                <a:rPr lang="zh-CN" altLang="en-US" sz="2015" b="1" dirty="0">
                  <a:solidFill>
                    <a:srgbClr val="262626"/>
                  </a:solidFill>
                  <a:latin typeface="微软雅黑" panose="020B0503020204020204" pitchFamily="34" charset="-122"/>
                  <a:ea typeface="微软雅黑" panose="020B0503020204020204" pitchFamily="34" charset="-122"/>
                </a:rPr>
                <a:t>中国共产党是最高政治领导力量</a:t>
              </a:r>
              <a:endParaRPr lang="zh-CN" altLang="en-US" sz="2015" b="1" dirty="0">
                <a:solidFill>
                  <a:srgbClr val="262626"/>
                </a:solidFill>
                <a:latin typeface="微软雅黑" panose="020B0503020204020204" pitchFamily="34" charset="-122"/>
                <a:ea typeface="微软雅黑" panose="020B0503020204020204" pitchFamily="34" charset="-122"/>
              </a:endParaRPr>
            </a:p>
          </p:txBody>
        </p:sp>
        <p:sp>
          <p:nvSpPr>
            <p:cNvPr id="27" name="等腰三角形 26"/>
            <p:cNvSpPr>
              <a:spLocks noChangeAspect="1"/>
            </p:cNvSpPr>
            <p:nvPr>
              <p:custDataLst>
                <p:tags r:id="rId7"/>
              </p:custDataLst>
            </p:nvPr>
          </p:nvSpPr>
          <p:spPr>
            <a:xfrm rot="5400000">
              <a:off x="2508792" y="2167500"/>
              <a:ext cx="180000" cy="155172"/>
            </a:xfrm>
            <a:prstGeom prst="triangle">
              <a:avLst/>
            </a:prstGeom>
            <a:gradFill>
              <a:gsLst>
                <a:gs pos="0">
                  <a:srgbClr val="ED7D31"/>
                </a:gs>
                <a:gs pos="100000">
                  <a:srgbClr val="C00000"/>
                </a:gs>
              </a:gsLst>
              <a:lin ang="5400000" scaled="1"/>
            </a:gradFill>
            <a:ln>
              <a:noFill/>
            </a:ln>
            <a:effectLst>
              <a:outerShdw blurRad="508000" dist="127000" dir="4200000" algn="ctr"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15"/>
            </a:p>
          </p:txBody>
        </p:sp>
      </p:grpSp>
      <p:grpSp>
        <p:nvGrpSpPr>
          <p:cNvPr id="72" name="组合 71"/>
          <p:cNvGrpSpPr/>
          <p:nvPr/>
        </p:nvGrpSpPr>
        <p:grpSpPr>
          <a:xfrm>
            <a:off x="718317" y="2717841"/>
            <a:ext cx="3687236" cy="407784"/>
            <a:chOff x="1282339" y="2696576"/>
            <a:chExt cx="3658653" cy="404623"/>
          </a:xfrm>
        </p:grpSpPr>
        <p:sp>
          <p:nvSpPr>
            <p:cNvPr id="11" name="矩形 10"/>
            <p:cNvSpPr/>
            <p:nvPr>
              <p:custDataLst>
                <p:tags r:id="rId8"/>
              </p:custDataLst>
            </p:nvPr>
          </p:nvSpPr>
          <p:spPr>
            <a:xfrm>
              <a:off x="2718079" y="2696576"/>
              <a:ext cx="2222913" cy="398209"/>
            </a:xfrm>
            <a:prstGeom prst="rect">
              <a:avLst/>
            </a:prstGeom>
          </p:spPr>
          <p:txBody>
            <a:bodyPr wrap="none">
              <a:spAutoFit/>
            </a:bodyPr>
            <a:lstStyle/>
            <a:p>
              <a:pPr lvl="0">
                <a:defRPr/>
              </a:pPr>
              <a:r>
                <a:rPr lang="zh-CN" altLang="en-US" sz="2015" b="1" dirty="0">
                  <a:solidFill>
                    <a:srgbClr val="262626"/>
                  </a:solidFill>
                  <a:latin typeface="微软雅黑" panose="020B0503020204020204" pitchFamily="34" charset="-122"/>
                  <a:ea typeface="微软雅黑" panose="020B0503020204020204" pitchFamily="34" charset="-122"/>
                </a:rPr>
                <a:t>中华民族伟大复兴</a:t>
              </a:r>
              <a:endParaRPr lang="zh-CN" altLang="en-US" sz="2015" b="1" dirty="0">
                <a:solidFill>
                  <a:srgbClr val="262626"/>
                </a:solidFill>
                <a:latin typeface="微软雅黑" panose="020B0503020204020204" pitchFamily="34" charset="-122"/>
                <a:ea typeface="微软雅黑" panose="020B0503020204020204" pitchFamily="34" charset="-122"/>
              </a:endParaRPr>
            </a:p>
          </p:txBody>
        </p:sp>
        <p:sp>
          <p:nvSpPr>
            <p:cNvPr id="12" name="矩形 11"/>
            <p:cNvSpPr/>
            <p:nvPr>
              <p:custDataLst>
                <p:tags r:id="rId9"/>
              </p:custDataLst>
            </p:nvPr>
          </p:nvSpPr>
          <p:spPr>
            <a:xfrm>
              <a:off x="1282339" y="2702990"/>
              <a:ext cx="1199668" cy="398209"/>
            </a:xfrm>
            <a:prstGeom prst="rect">
              <a:avLst/>
            </a:prstGeom>
          </p:spPr>
          <p:txBody>
            <a:bodyPr wrap="none">
              <a:spAutoFit/>
            </a:bodyPr>
            <a:lstStyle/>
            <a:p>
              <a:pPr>
                <a:defRPr/>
              </a:pPr>
              <a:r>
                <a:rPr lang="zh-CN" altLang="en-US" sz="2015" b="1" dirty="0">
                  <a:solidFill>
                    <a:srgbClr val="262626"/>
                  </a:solidFill>
                  <a:latin typeface="微软雅黑" panose="020B0503020204020204" pitchFamily="34" charset="-122"/>
                  <a:ea typeface="微软雅黑" panose="020B0503020204020204" pitchFamily="34" charset="-122"/>
                </a:rPr>
                <a:t>目标任务</a:t>
              </a:r>
              <a:endParaRPr lang="zh-CN" altLang="en-US" sz="2015" b="1" dirty="0">
                <a:solidFill>
                  <a:srgbClr val="262626"/>
                </a:solidFill>
                <a:latin typeface="微软雅黑" panose="020B0503020204020204" pitchFamily="34" charset="-122"/>
                <a:ea typeface="微软雅黑" panose="020B0503020204020204" pitchFamily="34" charset="-122"/>
              </a:endParaRPr>
            </a:p>
          </p:txBody>
        </p:sp>
        <p:sp>
          <p:nvSpPr>
            <p:cNvPr id="55" name="等腰三角形 54"/>
            <p:cNvSpPr>
              <a:spLocks noChangeAspect="1"/>
            </p:cNvSpPr>
            <p:nvPr>
              <p:custDataLst>
                <p:tags r:id="rId10"/>
              </p:custDataLst>
            </p:nvPr>
          </p:nvSpPr>
          <p:spPr>
            <a:xfrm rot="5400000">
              <a:off x="2508792" y="2812037"/>
              <a:ext cx="180000" cy="155172"/>
            </a:xfrm>
            <a:prstGeom prst="triangle">
              <a:avLst/>
            </a:prstGeom>
            <a:gradFill>
              <a:gsLst>
                <a:gs pos="0">
                  <a:srgbClr val="ED7D31"/>
                </a:gs>
                <a:gs pos="100000">
                  <a:srgbClr val="C00000"/>
                </a:gs>
              </a:gsLst>
              <a:lin ang="5400000" scaled="1"/>
            </a:gradFill>
            <a:ln>
              <a:noFill/>
            </a:ln>
            <a:effectLst>
              <a:outerShdw blurRad="508000" dist="127000" dir="4200000" algn="ctr"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15"/>
            </a:p>
          </p:txBody>
        </p:sp>
      </p:grpSp>
      <p:grpSp>
        <p:nvGrpSpPr>
          <p:cNvPr id="71" name="组合 70"/>
          <p:cNvGrpSpPr/>
          <p:nvPr/>
        </p:nvGrpSpPr>
        <p:grpSpPr>
          <a:xfrm>
            <a:off x="718317" y="3330312"/>
            <a:ext cx="4715937" cy="439847"/>
            <a:chOff x="1282339" y="3304299"/>
            <a:chExt cx="4679379" cy="436437"/>
          </a:xfrm>
        </p:grpSpPr>
        <p:sp>
          <p:nvSpPr>
            <p:cNvPr id="13" name="矩形 12"/>
            <p:cNvSpPr/>
            <p:nvPr>
              <p:custDataLst>
                <p:tags r:id="rId11"/>
              </p:custDataLst>
            </p:nvPr>
          </p:nvSpPr>
          <p:spPr>
            <a:xfrm>
              <a:off x="2718079" y="3304299"/>
              <a:ext cx="3243639" cy="398209"/>
            </a:xfrm>
            <a:prstGeom prst="rect">
              <a:avLst/>
            </a:prstGeom>
          </p:spPr>
          <p:txBody>
            <a:bodyPr wrap="none">
              <a:spAutoFit/>
            </a:bodyPr>
            <a:lstStyle/>
            <a:p>
              <a:pPr>
                <a:defRPr/>
              </a:pPr>
              <a:r>
                <a:rPr lang="zh-CN" altLang="en-US" sz="2015" b="1" dirty="0">
                  <a:solidFill>
                    <a:srgbClr val="262626"/>
                  </a:solidFill>
                  <a:latin typeface="微软雅黑" panose="020B0503020204020204" pitchFamily="34" charset="-122"/>
                  <a:ea typeface="微软雅黑" panose="020B0503020204020204" pitchFamily="34" charset="-122"/>
                </a:rPr>
                <a:t>以人民为中心解决主要矛盾</a:t>
              </a:r>
              <a:endParaRPr lang="zh-CN" altLang="en-US" sz="2015" b="1" dirty="0">
                <a:solidFill>
                  <a:srgbClr val="262626"/>
                </a:solidFill>
                <a:latin typeface="微软雅黑" panose="020B0503020204020204" pitchFamily="34" charset="-122"/>
                <a:ea typeface="微软雅黑" panose="020B0503020204020204" pitchFamily="34" charset="-122"/>
              </a:endParaRPr>
            </a:p>
          </p:txBody>
        </p:sp>
        <p:sp>
          <p:nvSpPr>
            <p:cNvPr id="14" name="矩形 13"/>
            <p:cNvSpPr/>
            <p:nvPr>
              <p:custDataLst>
                <p:tags r:id="rId12"/>
              </p:custDataLst>
            </p:nvPr>
          </p:nvSpPr>
          <p:spPr>
            <a:xfrm>
              <a:off x="1282339" y="3342527"/>
              <a:ext cx="1199668" cy="398209"/>
            </a:xfrm>
            <a:prstGeom prst="rect">
              <a:avLst/>
            </a:prstGeom>
          </p:spPr>
          <p:txBody>
            <a:bodyPr wrap="none">
              <a:spAutoFit/>
            </a:bodyPr>
            <a:lstStyle/>
            <a:p>
              <a:pPr>
                <a:defRPr/>
              </a:pPr>
              <a:r>
                <a:rPr lang="zh-CN" altLang="en-US" sz="2015" b="1" dirty="0">
                  <a:solidFill>
                    <a:srgbClr val="262626"/>
                  </a:solidFill>
                  <a:latin typeface="微软雅黑" panose="020B0503020204020204" pitchFamily="34" charset="-122"/>
                  <a:ea typeface="微软雅黑" panose="020B0503020204020204" pitchFamily="34" charset="-122"/>
                </a:rPr>
                <a:t>发展理念</a:t>
              </a:r>
              <a:endParaRPr lang="zh-CN" altLang="en-US" sz="2015" b="1" dirty="0">
                <a:solidFill>
                  <a:srgbClr val="262626"/>
                </a:solidFill>
                <a:latin typeface="微软雅黑" panose="020B0503020204020204" pitchFamily="34" charset="-122"/>
                <a:ea typeface="微软雅黑" panose="020B0503020204020204" pitchFamily="34" charset="-122"/>
              </a:endParaRPr>
            </a:p>
          </p:txBody>
        </p:sp>
        <p:sp>
          <p:nvSpPr>
            <p:cNvPr id="56" name="等腰三角形 55"/>
            <p:cNvSpPr>
              <a:spLocks noChangeAspect="1"/>
            </p:cNvSpPr>
            <p:nvPr>
              <p:custDataLst>
                <p:tags r:id="rId13"/>
              </p:custDataLst>
            </p:nvPr>
          </p:nvSpPr>
          <p:spPr>
            <a:xfrm rot="5400000">
              <a:off x="2508792" y="3456574"/>
              <a:ext cx="180000" cy="155172"/>
            </a:xfrm>
            <a:prstGeom prst="triangle">
              <a:avLst/>
            </a:prstGeom>
            <a:gradFill>
              <a:gsLst>
                <a:gs pos="0">
                  <a:srgbClr val="ED7D31"/>
                </a:gs>
                <a:gs pos="100000">
                  <a:srgbClr val="C00000"/>
                </a:gs>
              </a:gsLst>
              <a:lin ang="5400000" scaled="1"/>
            </a:gradFill>
            <a:ln>
              <a:noFill/>
            </a:ln>
            <a:effectLst>
              <a:outerShdw blurRad="508000" dist="127000" dir="4200000" algn="ctr"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15"/>
            </a:p>
          </p:txBody>
        </p:sp>
      </p:grpSp>
      <p:grpSp>
        <p:nvGrpSpPr>
          <p:cNvPr id="70" name="组合 69"/>
          <p:cNvGrpSpPr/>
          <p:nvPr/>
        </p:nvGrpSpPr>
        <p:grpSpPr>
          <a:xfrm>
            <a:off x="718317" y="3914565"/>
            <a:ext cx="4401479" cy="711835"/>
            <a:chOff x="1282339" y="3884023"/>
            <a:chExt cx="4367359" cy="706317"/>
          </a:xfrm>
        </p:grpSpPr>
        <p:sp>
          <p:nvSpPr>
            <p:cNvPr id="15" name="矩形 14"/>
            <p:cNvSpPr/>
            <p:nvPr>
              <p:custDataLst>
                <p:tags r:id="rId14"/>
              </p:custDataLst>
            </p:nvPr>
          </p:nvSpPr>
          <p:spPr>
            <a:xfrm>
              <a:off x="2614929" y="3884023"/>
              <a:ext cx="3034769" cy="706317"/>
            </a:xfrm>
            <a:prstGeom prst="rect">
              <a:avLst/>
            </a:prstGeom>
          </p:spPr>
          <p:txBody>
            <a:bodyPr wrap="square">
              <a:spAutoFit/>
            </a:bodyPr>
            <a:lstStyle/>
            <a:p>
              <a:pPr>
                <a:defRPr/>
              </a:pPr>
              <a:r>
                <a:rPr lang="zh-CN" altLang="en-US" sz="2015" b="1" dirty="0">
                  <a:solidFill>
                    <a:srgbClr val="262626"/>
                  </a:solidFill>
                  <a:latin typeface="微软雅黑" panose="020B0503020204020204" pitchFamily="34" charset="-122"/>
                  <a:ea typeface="微软雅黑" panose="020B0503020204020204" pitchFamily="34" charset="-122"/>
                </a:rPr>
                <a:t>“五位一体”总体布局</a:t>
              </a:r>
              <a:endParaRPr lang="en-US" altLang="zh-CN" sz="2015" b="1" dirty="0">
                <a:solidFill>
                  <a:srgbClr val="262626"/>
                </a:solidFill>
                <a:latin typeface="微软雅黑" panose="020B0503020204020204" pitchFamily="34" charset="-122"/>
                <a:ea typeface="微软雅黑" panose="020B0503020204020204" pitchFamily="34" charset="-122"/>
              </a:endParaRPr>
            </a:p>
            <a:p>
              <a:pPr>
                <a:defRPr/>
              </a:pPr>
              <a:r>
                <a:rPr lang="zh-CN" altLang="en-US" sz="2015" b="1" dirty="0">
                  <a:solidFill>
                    <a:srgbClr val="262626"/>
                  </a:solidFill>
                  <a:latin typeface="微软雅黑" panose="020B0503020204020204" pitchFamily="34" charset="-122"/>
                  <a:ea typeface="微软雅黑" panose="020B0503020204020204" pitchFamily="34" charset="-122"/>
                </a:rPr>
                <a:t>“四个全面”战略布局</a:t>
              </a:r>
              <a:endParaRPr lang="zh-CN" altLang="en-US" sz="2015" b="1" dirty="0">
                <a:solidFill>
                  <a:srgbClr val="262626"/>
                </a:solidFill>
                <a:latin typeface="微软雅黑" panose="020B0503020204020204" pitchFamily="34" charset="-122"/>
                <a:ea typeface="微软雅黑" panose="020B0503020204020204" pitchFamily="34" charset="-122"/>
              </a:endParaRPr>
            </a:p>
          </p:txBody>
        </p:sp>
        <p:sp>
          <p:nvSpPr>
            <p:cNvPr id="16" name="矩形 15"/>
            <p:cNvSpPr/>
            <p:nvPr>
              <p:custDataLst>
                <p:tags r:id="rId15"/>
              </p:custDataLst>
            </p:nvPr>
          </p:nvSpPr>
          <p:spPr>
            <a:xfrm>
              <a:off x="1282339" y="3982064"/>
              <a:ext cx="1199668" cy="398209"/>
            </a:xfrm>
            <a:prstGeom prst="rect">
              <a:avLst/>
            </a:prstGeom>
          </p:spPr>
          <p:txBody>
            <a:bodyPr wrap="none">
              <a:spAutoFit/>
            </a:bodyPr>
            <a:lstStyle/>
            <a:p>
              <a:pPr lvl="0">
                <a:defRPr/>
              </a:pPr>
              <a:r>
                <a:rPr lang="zh-CN" altLang="en-US" sz="2015" b="1" dirty="0">
                  <a:solidFill>
                    <a:srgbClr val="262626"/>
                  </a:solidFill>
                  <a:latin typeface="微软雅黑" panose="020B0503020204020204" pitchFamily="34" charset="-122"/>
                  <a:ea typeface="微软雅黑" panose="020B0503020204020204" pitchFamily="34" charset="-122"/>
                </a:rPr>
                <a:t>发展布局</a:t>
              </a:r>
              <a:endParaRPr lang="zh-CN" altLang="en-US" sz="2015" b="1" dirty="0">
                <a:solidFill>
                  <a:srgbClr val="262626"/>
                </a:solidFill>
                <a:latin typeface="微软雅黑" panose="020B0503020204020204" pitchFamily="34" charset="-122"/>
                <a:ea typeface="微软雅黑" panose="020B0503020204020204" pitchFamily="34" charset="-122"/>
              </a:endParaRPr>
            </a:p>
          </p:txBody>
        </p:sp>
        <p:sp>
          <p:nvSpPr>
            <p:cNvPr id="57" name="等腰三角形 56"/>
            <p:cNvSpPr>
              <a:spLocks noChangeAspect="1"/>
            </p:cNvSpPr>
            <p:nvPr>
              <p:custDataLst>
                <p:tags r:id="rId16"/>
              </p:custDataLst>
            </p:nvPr>
          </p:nvSpPr>
          <p:spPr>
            <a:xfrm rot="5400000">
              <a:off x="2508792" y="4101111"/>
              <a:ext cx="180000" cy="155172"/>
            </a:xfrm>
            <a:prstGeom prst="triangle">
              <a:avLst/>
            </a:prstGeom>
            <a:gradFill>
              <a:gsLst>
                <a:gs pos="0">
                  <a:srgbClr val="ED7D31"/>
                </a:gs>
                <a:gs pos="100000">
                  <a:srgbClr val="C00000"/>
                </a:gs>
              </a:gsLst>
              <a:lin ang="5400000" scaled="1"/>
            </a:gradFill>
            <a:ln>
              <a:noFill/>
            </a:ln>
            <a:effectLst>
              <a:outerShdw blurRad="508000" dist="127000" dir="4200000" algn="ctr"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15"/>
            </a:p>
          </p:txBody>
        </p:sp>
      </p:grpSp>
      <p:grpSp>
        <p:nvGrpSpPr>
          <p:cNvPr id="69" name="组合 68"/>
          <p:cNvGrpSpPr/>
          <p:nvPr/>
        </p:nvGrpSpPr>
        <p:grpSpPr>
          <a:xfrm>
            <a:off x="718317" y="4657904"/>
            <a:ext cx="3204279" cy="401320"/>
            <a:chOff x="1282339" y="4621599"/>
            <a:chExt cx="3179440" cy="398209"/>
          </a:xfrm>
        </p:grpSpPr>
        <p:sp>
          <p:nvSpPr>
            <p:cNvPr id="17" name="矩形 16"/>
            <p:cNvSpPr/>
            <p:nvPr>
              <p:custDataLst>
                <p:tags r:id="rId17"/>
              </p:custDataLst>
            </p:nvPr>
          </p:nvSpPr>
          <p:spPr>
            <a:xfrm>
              <a:off x="2749228" y="4621599"/>
              <a:ext cx="1712551" cy="398209"/>
            </a:xfrm>
            <a:prstGeom prst="rect">
              <a:avLst/>
            </a:prstGeom>
          </p:spPr>
          <p:txBody>
            <a:bodyPr wrap="none">
              <a:spAutoFit/>
            </a:bodyPr>
            <a:lstStyle/>
            <a:p>
              <a:pPr lvl="0">
                <a:defRPr/>
              </a:pPr>
              <a:r>
                <a:rPr lang="zh-CN" altLang="en-US" sz="2015" b="1" dirty="0">
                  <a:solidFill>
                    <a:srgbClr val="262626"/>
                  </a:solidFill>
                  <a:latin typeface="微软雅黑" panose="020B0503020204020204" pitchFamily="34" charset="-122"/>
                  <a:ea typeface="微软雅黑" panose="020B0503020204020204" pitchFamily="34" charset="-122"/>
                </a:rPr>
                <a:t>全面深化改革</a:t>
              </a:r>
              <a:endParaRPr lang="zh-CN" altLang="en-US" sz="2015" b="1" dirty="0">
                <a:solidFill>
                  <a:srgbClr val="262626"/>
                </a:solidFill>
                <a:latin typeface="微软雅黑" panose="020B0503020204020204" pitchFamily="34" charset="-122"/>
                <a:ea typeface="微软雅黑" panose="020B0503020204020204" pitchFamily="34" charset="-122"/>
              </a:endParaRPr>
            </a:p>
          </p:txBody>
        </p:sp>
        <p:sp>
          <p:nvSpPr>
            <p:cNvPr id="18" name="矩形 17"/>
            <p:cNvSpPr/>
            <p:nvPr>
              <p:custDataLst>
                <p:tags r:id="rId18"/>
              </p:custDataLst>
            </p:nvPr>
          </p:nvSpPr>
          <p:spPr>
            <a:xfrm>
              <a:off x="1282339" y="4621599"/>
              <a:ext cx="1199668" cy="398209"/>
            </a:xfrm>
            <a:prstGeom prst="rect">
              <a:avLst/>
            </a:prstGeom>
          </p:spPr>
          <p:txBody>
            <a:bodyPr wrap="none">
              <a:spAutoFit/>
            </a:bodyPr>
            <a:lstStyle/>
            <a:p>
              <a:pPr>
                <a:defRPr/>
              </a:pPr>
              <a:r>
                <a:rPr lang="zh-CN" altLang="en-US" sz="2015" b="1" dirty="0">
                  <a:solidFill>
                    <a:srgbClr val="262626"/>
                  </a:solidFill>
                  <a:latin typeface="微软雅黑" panose="020B0503020204020204" pitchFamily="34" charset="-122"/>
                  <a:ea typeface="微软雅黑" panose="020B0503020204020204" pitchFamily="34" charset="-122"/>
                </a:rPr>
                <a:t>发展动力</a:t>
              </a:r>
              <a:endParaRPr lang="zh-CN" altLang="en-US" sz="2015" b="1" dirty="0">
                <a:solidFill>
                  <a:srgbClr val="262626"/>
                </a:solidFill>
                <a:latin typeface="微软雅黑" panose="020B0503020204020204" pitchFamily="34" charset="-122"/>
                <a:ea typeface="微软雅黑" panose="020B0503020204020204" pitchFamily="34" charset="-122"/>
              </a:endParaRPr>
            </a:p>
          </p:txBody>
        </p:sp>
        <p:sp>
          <p:nvSpPr>
            <p:cNvPr id="58" name="等腰三角形 57"/>
            <p:cNvSpPr>
              <a:spLocks noChangeAspect="1"/>
            </p:cNvSpPr>
            <p:nvPr>
              <p:custDataLst>
                <p:tags r:id="rId19"/>
              </p:custDataLst>
            </p:nvPr>
          </p:nvSpPr>
          <p:spPr>
            <a:xfrm rot="5400000">
              <a:off x="2508792" y="4745648"/>
              <a:ext cx="180000" cy="155172"/>
            </a:xfrm>
            <a:prstGeom prst="triangle">
              <a:avLst/>
            </a:prstGeom>
            <a:gradFill>
              <a:gsLst>
                <a:gs pos="0">
                  <a:srgbClr val="ED7D31"/>
                </a:gs>
                <a:gs pos="100000">
                  <a:srgbClr val="C00000"/>
                </a:gs>
              </a:gsLst>
              <a:lin ang="5400000" scaled="1"/>
            </a:gradFill>
            <a:ln>
              <a:noFill/>
            </a:ln>
            <a:effectLst>
              <a:outerShdw blurRad="508000" dist="127000" dir="4200000" algn="ctr"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15"/>
            </a:p>
          </p:txBody>
        </p:sp>
      </p:grpSp>
      <p:grpSp>
        <p:nvGrpSpPr>
          <p:cNvPr id="38" name="组合 37"/>
          <p:cNvGrpSpPr/>
          <p:nvPr/>
        </p:nvGrpSpPr>
        <p:grpSpPr>
          <a:xfrm>
            <a:off x="6574503" y="2079772"/>
            <a:ext cx="3137849" cy="401320"/>
            <a:chOff x="6737134" y="2063453"/>
            <a:chExt cx="3113525" cy="398209"/>
          </a:xfrm>
        </p:grpSpPr>
        <p:sp>
          <p:nvSpPr>
            <p:cNvPr id="9" name="矩形 8"/>
            <p:cNvSpPr/>
            <p:nvPr>
              <p:custDataLst>
                <p:tags r:id="rId20"/>
              </p:custDataLst>
            </p:nvPr>
          </p:nvSpPr>
          <p:spPr>
            <a:xfrm>
              <a:off x="8138108" y="2063453"/>
              <a:ext cx="1712551" cy="398209"/>
            </a:xfrm>
            <a:prstGeom prst="rect">
              <a:avLst/>
            </a:prstGeom>
          </p:spPr>
          <p:txBody>
            <a:bodyPr wrap="none">
              <a:spAutoFit/>
            </a:bodyPr>
            <a:lstStyle/>
            <a:p>
              <a:pPr>
                <a:defRPr/>
              </a:pPr>
              <a:r>
                <a:rPr lang="zh-CN" altLang="en-US" sz="2015" b="1" dirty="0">
                  <a:solidFill>
                    <a:srgbClr val="262626"/>
                  </a:solidFill>
                  <a:latin typeface="微软雅黑" panose="020B0503020204020204" pitchFamily="34" charset="-122"/>
                  <a:ea typeface="微软雅黑" panose="020B0503020204020204" pitchFamily="34" charset="-122"/>
                </a:rPr>
                <a:t>全面依法治国</a:t>
              </a:r>
              <a:endParaRPr lang="zh-CN" altLang="en-US" sz="2015" b="1" dirty="0">
                <a:solidFill>
                  <a:srgbClr val="262626"/>
                </a:solidFill>
                <a:latin typeface="微软雅黑" panose="020B0503020204020204" pitchFamily="34" charset="-122"/>
                <a:ea typeface="微软雅黑" panose="020B0503020204020204" pitchFamily="34" charset="-122"/>
              </a:endParaRPr>
            </a:p>
          </p:txBody>
        </p:sp>
        <p:sp>
          <p:nvSpPr>
            <p:cNvPr id="10" name="矩形 9"/>
            <p:cNvSpPr/>
            <p:nvPr>
              <p:custDataLst>
                <p:tags r:id="rId21"/>
              </p:custDataLst>
            </p:nvPr>
          </p:nvSpPr>
          <p:spPr>
            <a:xfrm>
              <a:off x="6737134" y="2063453"/>
              <a:ext cx="1199668" cy="398209"/>
            </a:xfrm>
            <a:prstGeom prst="rect">
              <a:avLst/>
            </a:prstGeom>
          </p:spPr>
          <p:txBody>
            <a:bodyPr wrap="none">
              <a:spAutoFit/>
            </a:bodyPr>
            <a:lstStyle/>
            <a:p>
              <a:pPr lvl="0">
                <a:defRPr/>
              </a:pPr>
              <a:r>
                <a:rPr lang="zh-CN" altLang="en-US" sz="2015" b="1" dirty="0">
                  <a:solidFill>
                    <a:srgbClr val="262626"/>
                  </a:solidFill>
                  <a:latin typeface="微软雅黑" panose="020B0503020204020204" pitchFamily="34" charset="-122"/>
                  <a:ea typeface="微软雅黑" panose="020B0503020204020204" pitchFamily="34" charset="-122"/>
                </a:rPr>
                <a:t>治国方略</a:t>
              </a:r>
              <a:endParaRPr lang="zh-CN" altLang="en-US" sz="2015" b="1" dirty="0">
                <a:solidFill>
                  <a:srgbClr val="262626"/>
                </a:solidFill>
                <a:latin typeface="微软雅黑" panose="020B0503020204020204" pitchFamily="34" charset="-122"/>
                <a:ea typeface="微软雅黑" panose="020B0503020204020204" pitchFamily="34" charset="-122"/>
              </a:endParaRPr>
            </a:p>
          </p:txBody>
        </p:sp>
        <p:sp>
          <p:nvSpPr>
            <p:cNvPr id="59" name="等腰三角形 58"/>
            <p:cNvSpPr>
              <a:spLocks noChangeAspect="1"/>
            </p:cNvSpPr>
            <p:nvPr>
              <p:custDataLst>
                <p:tags r:id="rId22"/>
              </p:custDataLst>
            </p:nvPr>
          </p:nvSpPr>
          <p:spPr>
            <a:xfrm rot="5400000">
              <a:off x="7970058" y="2178305"/>
              <a:ext cx="180000" cy="155172"/>
            </a:xfrm>
            <a:prstGeom prst="triangle">
              <a:avLst/>
            </a:prstGeom>
            <a:gradFill>
              <a:gsLst>
                <a:gs pos="0">
                  <a:srgbClr val="ED7D31"/>
                </a:gs>
                <a:gs pos="100000">
                  <a:srgbClr val="C00000"/>
                </a:gs>
              </a:gsLst>
              <a:lin ang="5400000" scaled="1"/>
            </a:gradFill>
            <a:ln>
              <a:noFill/>
            </a:ln>
            <a:effectLst>
              <a:outerShdw blurRad="508000" dist="127000" dir="4200000" algn="ctr"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15"/>
            </a:p>
          </p:txBody>
        </p:sp>
      </p:grpSp>
      <p:grpSp>
        <p:nvGrpSpPr>
          <p:cNvPr id="39" name="组合 38"/>
          <p:cNvGrpSpPr/>
          <p:nvPr/>
        </p:nvGrpSpPr>
        <p:grpSpPr>
          <a:xfrm>
            <a:off x="6574503" y="2724305"/>
            <a:ext cx="4680899" cy="401320"/>
            <a:chOff x="6737134" y="2702989"/>
            <a:chExt cx="4644613" cy="398209"/>
          </a:xfrm>
        </p:grpSpPr>
        <p:sp>
          <p:nvSpPr>
            <p:cNvPr id="19" name="矩形 18"/>
            <p:cNvSpPr/>
            <p:nvPr>
              <p:custDataLst>
                <p:tags r:id="rId23"/>
              </p:custDataLst>
            </p:nvPr>
          </p:nvSpPr>
          <p:spPr>
            <a:xfrm>
              <a:off x="8138108" y="2702989"/>
              <a:ext cx="3243639" cy="398209"/>
            </a:xfrm>
            <a:prstGeom prst="rect">
              <a:avLst/>
            </a:prstGeom>
          </p:spPr>
          <p:txBody>
            <a:bodyPr wrap="none">
              <a:spAutoFit/>
            </a:bodyPr>
            <a:lstStyle/>
            <a:p>
              <a:pPr>
                <a:defRPr/>
              </a:pPr>
              <a:r>
                <a:rPr lang="zh-CN" altLang="en-US" sz="2015" b="1" dirty="0">
                  <a:solidFill>
                    <a:srgbClr val="262626"/>
                  </a:solidFill>
                  <a:latin typeface="微软雅黑" panose="020B0503020204020204" pitchFamily="34" charset="-122"/>
                  <a:ea typeface="微软雅黑" panose="020B0503020204020204" pitchFamily="34" charset="-122"/>
                </a:rPr>
                <a:t>发展中国特色社会主义经济</a:t>
              </a:r>
              <a:endParaRPr lang="zh-CN" altLang="en-US" sz="2015" b="1" dirty="0">
                <a:solidFill>
                  <a:srgbClr val="262626"/>
                </a:solidFill>
                <a:latin typeface="微软雅黑" panose="020B0503020204020204" pitchFamily="34" charset="-122"/>
                <a:ea typeface="微软雅黑" panose="020B0503020204020204" pitchFamily="34" charset="-122"/>
              </a:endParaRPr>
            </a:p>
          </p:txBody>
        </p:sp>
        <p:sp>
          <p:nvSpPr>
            <p:cNvPr id="20" name="矩形 19"/>
            <p:cNvSpPr/>
            <p:nvPr>
              <p:custDataLst>
                <p:tags r:id="rId24"/>
              </p:custDataLst>
            </p:nvPr>
          </p:nvSpPr>
          <p:spPr>
            <a:xfrm>
              <a:off x="6737134" y="2702989"/>
              <a:ext cx="1199668" cy="398209"/>
            </a:xfrm>
            <a:prstGeom prst="rect">
              <a:avLst/>
            </a:prstGeom>
          </p:spPr>
          <p:txBody>
            <a:bodyPr wrap="none">
              <a:spAutoFit/>
            </a:bodyPr>
            <a:lstStyle/>
            <a:p>
              <a:pPr>
                <a:defRPr/>
              </a:pPr>
              <a:r>
                <a:rPr lang="zh-CN" altLang="en-US" sz="2015" b="1" dirty="0">
                  <a:solidFill>
                    <a:srgbClr val="262626"/>
                  </a:solidFill>
                  <a:latin typeface="微软雅黑" panose="020B0503020204020204" pitchFamily="34" charset="-122"/>
                  <a:ea typeface="微软雅黑" panose="020B0503020204020204" pitchFamily="34" charset="-122"/>
                </a:rPr>
                <a:t>战略重点</a:t>
              </a:r>
              <a:endParaRPr lang="zh-CN" altLang="en-US" sz="2015" b="1" dirty="0">
                <a:solidFill>
                  <a:srgbClr val="262626"/>
                </a:solidFill>
                <a:latin typeface="微软雅黑" panose="020B0503020204020204" pitchFamily="34" charset="-122"/>
                <a:ea typeface="微软雅黑" panose="020B0503020204020204" pitchFamily="34" charset="-122"/>
              </a:endParaRPr>
            </a:p>
          </p:txBody>
        </p:sp>
        <p:sp>
          <p:nvSpPr>
            <p:cNvPr id="60" name="等腰三角形 59"/>
            <p:cNvSpPr>
              <a:spLocks noChangeAspect="1"/>
            </p:cNvSpPr>
            <p:nvPr>
              <p:custDataLst>
                <p:tags r:id="rId25"/>
              </p:custDataLst>
            </p:nvPr>
          </p:nvSpPr>
          <p:spPr>
            <a:xfrm rot="5400000">
              <a:off x="7970058" y="2822617"/>
              <a:ext cx="180000" cy="155172"/>
            </a:xfrm>
            <a:prstGeom prst="triangle">
              <a:avLst/>
            </a:prstGeom>
            <a:gradFill>
              <a:gsLst>
                <a:gs pos="0">
                  <a:srgbClr val="ED7D31"/>
                </a:gs>
                <a:gs pos="100000">
                  <a:srgbClr val="C00000"/>
                </a:gs>
              </a:gsLst>
              <a:lin ang="5400000" scaled="1"/>
            </a:gradFill>
            <a:ln>
              <a:noFill/>
            </a:ln>
            <a:effectLst>
              <a:outerShdw blurRad="508000" dist="127000" dir="4200000" algn="ctr"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15"/>
            </a:p>
          </p:txBody>
        </p:sp>
      </p:grpSp>
      <p:grpSp>
        <p:nvGrpSpPr>
          <p:cNvPr id="44" name="组合 43"/>
          <p:cNvGrpSpPr/>
          <p:nvPr/>
        </p:nvGrpSpPr>
        <p:grpSpPr>
          <a:xfrm>
            <a:off x="6574503" y="3368837"/>
            <a:ext cx="3137849" cy="401320"/>
            <a:chOff x="6737134" y="3342525"/>
            <a:chExt cx="3113525" cy="398209"/>
          </a:xfrm>
        </p:grpSpPr>
        <p:sp>
          <p:nvSpPr>
            <p:cNvPr id="3" name="矩形 2"/>
            <p:cNvSpPr/>
            <p:nvPr>
              <p:custDataLst>
                <p:tags r:id="rId26"/>
              </p:custDataLst>
            </p:nvPr>
          </p:nvSpPr>
          <p:spPr>
            <a:xfrm>
              <a:off x="8138108" y="3342525"/>
              <a:ext cx="1712551" cy="398209"/>
            </a:xfrm>
            <a:prstGeom prst="rect">
              <a:avLst/>
            </a:prstGeom>
          </p:spPr>
          <p:txBody>
            <a:bodyPr wrap="none">
              <a:spAutoFit/>
            </a:bodyPr>
            <a:lstStyle/>
            <a:p>
              <a:pPr>
                <a:defRPr/>
              </a:pPr>
              <a:r>
                <a:rPr lang="zh-CN" altLang="en-US" sz="2015" b="1" dirty="0">
                  <a:solidFill>
                    <a:srgbClr val="262626"/>
                  </a:solidFill>
                  <a:latin typeface="微软雅黑" panose="020B0503020204020204" pitchFamily="34" charset="-122"/>
                  <a:ea typeface="微软雅黑" panose="020B0503020204020204" pitchFamily="34" charset="-122"/>
                </a:rPr>
                <a:t>建设一流军队</a:t>
              </a:r>
              <a:endParaRPr lang="zh-CN" altLang="en-US" sz="2015" b="1" dirty="0">
                <a:solidFill>
                  <a:srgbClr val="262626"/>
                </a:solidFill>
                <a:latin typeface="微软雅黑" panose="020B0503020204020204" pitchFamily="34" charset="-122"/>
                <a:ea typeface="微软雅黑" panose="020B0503020204020204" pitchFamily="34" charset="-122"/>
              </a:endParaRPr>
            </a:p>
          </p:txBody>
        </p:sp>
        <p:sp>
          <p:nvSpPr>
            <p:cNvPr id="22" name="矩形 21"/>
            <p:cNvSpPr/>
            <p:nvPr>
              <p:custDataLst>
                <p:tags r:id="rId27"/>
              </p:custDataLst>
            </p:nvPr>
          </p:nvSpPr>
          <p:spPr>
            <a:xfrm>
              <a:off x="6737134" y="3342525"/>
              <a:ext cx="1199668" cy="398209"/>
            </a:xfrm>
            <a:prstGeom prst="rect">
              <a:avLst/>
            </a:prstGeom>
          </p:spPr>
          <p:txBody>
            <a:bodyPr wrap="none">
              <a:spAutoFit/>
            </a:bodyPr>
            <a:lstStyle/>
            <a:p>
              <a:pPr>
                <a:defRPr/>
              </a:pPr>
              <a:r>
                <a:rPr lang="zh-CN" altLang="en-US" sz="2015" b="1" dirty="0">
                  <a:solidFill>
                    <a:srgbClr val="262626"/>
                  </a:solidFill>
                  <a:latin typeface="微软雅黑" panose="020B0503020204020204" pitchFamily="34" charset="-122"/>
                  <a:ea typeface="微软雅黑" panose="020B0503020204020204" pitchFamily="34" charset="-122"/>
                </a:rPr>
                <a:t>战略保证</a:t>
              </a:r>
              <a:endParaRPr lang="zh-CN" altLang="en-US" sz="2015" b="1" dirty="0">
                <a:solidFill>
                  <a:srgbClr val="262626"/>
                </a:solidFill>
                <a:latin typeface="微软雅黑" panose="020B0503020204020204" pitchFamily="34" charset="-122"/>
                <a:ea typeface="微软雅黑" panose="020B0503020204020204" pitchFamily="34" charset="-122"/>
              </a:endParaRPr>
            </a:p>
          </p:txBody>
        </p:sp>
        <p:sp>
          <p:nvSpPr>
            <p:cNvPr id="61" name="等腰三角形 60"/>
            <p:cNvSpPr>
              <a:spLocks noChangeAspect="1"/>
            </p:cNvSpPr>
            <p:nvPr>
              <p:custDataLst>
                <p:tags r:id="rId28"/>
              </p:custDataLst>
            </p:nvPr>
          </p:nvSpPr>
          <p:spPr>
            <a:xfrm rot="5400000">
              <a:off x="7970058" y="3466929"/>
              <a:ext cx="180000" cy="155172"/>
            </a:xfrm>
            <a:prstGeom prst="triangle">
              <a:avLst/>
            </a:prstGeom>
            <a:gradFill>
              <a:gsLst>
                <a:gs pos="0">
                  <a:srgbClr val="ED7D31"/>
                </a:gs>
                <a:gs pos="100000">
                  <a:srgbClr val="C00000"/>
                </a:gs>
              </a:gsLst>
              <a:lin ang="5400000" scaled="1"/>
            </a:gradFill>
            <a:ln>
              <a:noFill/>
            </a:ln>
            <a:effectLst>
              <a:outerShdw blurRad="508000" dist="127000" dir="4200000" algn="ctr"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15"/>
            </a:p>
          </p:txBody>
        </p:sp>
      </p:grpSp>
      <p:grpSp>
        <p:nvGrpSpPr>
          <p:cNvPr id="67" name="组合 66"/>
          <p:cNvGrpSpPr/>
          <p:nvPr/>
        </p:nvGrpSpPr>
        <p:grpSpPr>
          <a:xfrm>
            <a:off x="6574503" y="4013370"/>
            <a:ext cx="3909374" cy="401320"/>
            <a:chOff x="6737134" y="3982062"/>
            <a:chExt cx="3879069" cy="398209"/>
          </a:xfrm>
        </p:grpSpPr>
        <p:sp>
          <p:nvSpPr>
            <p:cNvPr id="23" name="矩形 22"/>
            <p:cNvSpPr/>
            <p:nvPr>
              <p:custDataLst>
                <p:tags r:id="rId29"/>
              </p:custDataLst>
            </p:nvPr>
          </p:nvSpPr>
          <p:spPr>
            <a:xfrm>
              <a:off x="8138108" y="3982062"/>
              <a:ext cx="2478095" cy="398209"/>
            </a:xfrm>
            <a:prstGeom prst="rect">
              <a:avLst/>
            </a:prstGeom>
          </p:spPr>
          <p:txBody>
            <a:bodyPr wrap="none">
              <a:spAutoFit/>
            </a:bodyPr>
            <a:lstStyle/>
            <a:p>
              <a:pPr>
                <a:defRPr/>
              </a:pPr>
              <a:r>
                <a:rPr lang="zh-CN" altLang="en-US" sz="2015" b="1" dirty="0">
                  <a:solidFill>
                    <a:srgbClr val="262626"/>
                  </a:solidFill>
                  <a:latin typeface="微软雅黑" panose="020B0503020204020204" pitchFamily="34" charset="-122"/>
                  <a:ea typeface="微软雅黑" panose="020B0503020204020204" pitchFamily="34" charset="-122"/>
                </a:rPr>
                <a:t>构建人类命运共同体</a:t>
              </a:r>
              <a:endParaRPr lang="zh-CN" altLang="en-US" sz="2015" b="1" dirty="0">
                <a:solidFill>
                  <a:srgbClr val="262626"/>
                </a:solidFill>
                <a:latin typeface="微软雅黑" panose="020B0503020204020204" pitchFamily="34" charset="-122"/>
                <a:ea typeface="微软雅黑" panose="020B0503020204020204" pitchFamily="34" charset="-122"/>
              </a:endParaRPr>
            </a:p>
          </p:txBody>
        </p:sp>
        <p:sp>
          <p:nvSpPr>
            <p:cNvPr id="24" name="矩形 23"/>
            <p:cNvSpPr/>
            <p:nvPr>
              <p:custDataLst>
                <p:tags r:id="rId30"/>
              </p:custDataLst>
            </p:nvPr>
          </p:nvSpPr>
          <p:spPr>
            <a:xfrm>
              <a:off x="6737134" y="3982062"/>
              <a:ext cx="1199668" cy="398209"/>
            </a:xfrm>
            <a:prstGeom prst="rect">
              <a:avLst/>
            </a:prstGeom>
          </p:spPr>
          <p:txBody>
            <a:bodyPr wrap="none">
              <a:spAutoFit/>
            </a:bodyPr>
            <a:lstStyle/>
            <a:p>
              <a:pPr>
                <a:defRPr/>
              </a:pPr>
              <a:r>
                <a:rPr lang="zh-CN" altLang="en-US" sz="2015" b="1" dirty="0">
                  <a:solidFill>
                    <a:srgbClr val="262626"/>
                  </a:solidFill>
                  <a:latin typeface="微软雅黑" panose="020B0503020204020204" pitchFamily="34" charset="-122"/>
                  <a:ea typeface="微软雅黑" panose="020B0503020204020204" pitchFamily="34" charset="-122"/>
                </a:rPr>
                <a:t>外部条件</a:t>
              </a:r>
              <a:endParaRPr lang="zh-CN" altLang="en-US" sz="2015" b="1" dirty="0">
                <a:solidFill>
                  <a:srgbClr val="262626"/>
                </a:solidFill>
                <a:latin typeface="微软雅黑" panose="020B0503020204020204" pitchFamily="34" charset="-122"/>
                <a:ea typeface="微软雅黑" panose="020B0503020204020204" pitchFamily="34" charset="-122"/>
              </a:endParaRPr>
            </a:p>
          </p:txBody>
        </p:sp>
        <p:sp>
          <p:nvSpPr>
            <p:cNvPr id="62" name="等腰三角形 61"/>
            <p:cNvSpPr>
              <a:spLocks noChangeAspect="1"/>
            </p:cNvSpPr>
            <p:nvPr>
              <p:custDataLst>
                <p:tags r:id="rId31"/>
              </p:custDataLst>
            </p:nvPr>
          </p:nvSpPr>
          <p:spPr>
            <a:xfrm rot="5400000">
              <a:off x="7970058" y="4111241"/>
              <a:ext cx="180000" cy="155172"/>
            </a:xfrm>
            <a:prstGeom prst="triangle">
              <a:avLst/>
            </a:prstGeom>
            <a:gradFill>
              <a:gsLst>
                <a:gs pos="0">
                  <a:srgbClr val="ED7D31"/>
                </a:gs>
                <a:gs pos="100000">
                  <a:srgbClr val="C00000"/>
                </a:gs>
              </a:gsLst>
              <a:lin ang="5400000" scaled="1"/>
            </a:gradFill>
            <a:ln>
              <a:noFill/>
            </a:ln>
            <a:effectLst>
              <a:outerShdw blurRad="508000" dist="127000" dir="4200000" algn="ctr"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15"/>
            </a:p>
          </p:txBody>
        </p:sp>
      </p:grpSp>
      <p:grpSp>
        <p:nvGrpSpPr>
          <p:cNvPr id="68" name="组合 67"/>
          <p:cNvGrpSpPr/>
          <p:nvPr/>
        </p:nvGrpSpPr>
        <p:grpSpPr>
          <a:xfrm>
            <a:off x="6574503" y="4657904"/>
            <a:ext cx="3137849" cy="401320"/>
            <a:chOff x="6737134" y="4621599"/>
            <a:chExt cx="3113525" cy="398209"/>
          </a:xfrm>
        </p:grpSpPr>
        <p:sp>
          <p:nvSpPr>
            <p:cNvPr id="25" name="矩形 24"/>
            <p:cNvSpPr/>
            <p:nvPr>
              <p:custDataLst>
                <p:tags r:id="rId32"/>
              </p:custDataLst>
            </p:nvPr>
          </p:nvSpPr>
          <p:spPr>
            <a:xfrm>
              <a:off x="8138108" y="4621599"/>
              <a:ext cx="1712551" cy="398209"/>
            </a:xfrm>
            <a:prstGeom prst="rect">
              <a:avLst/>
            </a:prstGeom>
          </p:spPr>
          <p:txBody>
            <a:bodyPr wrap="none">
              <a:spAutoFit/>
            </a:bodyPr>
            <a:lstStyle/>
            <a:p>
              <a:pPr>
                <a:defRPr/>
              </a:pPr>
              <a:r>
                <a:rPr lang="zh-CN" altLang="en-US" sz="2015" b="1" dirty="0">
                  <a:solidFill>
                    <a:srgbClr val="262626"/>
                  </a:solidFill>
                  <a:latin typeface="微软雅黑" panose="020B0503020204020204" pitchFamily="34" charset="-122"/>
                  <a:ea typeface="微软雅黑" panose="020B0503020204020204" pitchFamily="34" charset="-122"/>
                </a:rPr>
                <a:t>全面从严治党</a:t>
              </a:r>
              <a:endParaRPr lang="zh-CN" altLang="en-US" sz="2015" b="1" dirty="0">
                <a:solidFill>
                  <a:srgbClr val="262626"/>
                </a:solidFill>
                <a:latin typeface="微软雅黑" panose="020B0503020204020204" pitchFamily="34" charset="-122"/>
                <a:ea typeface="微软雅黑" panose="020B0503020204020204" pitchFamily="34" charset="-122"/>
              </a:endParaRPr>
            </a:p>
          </p:txBody>
        </p:sp>
        <p:sp>
          <p:nvSpPr>
            <p:cNvPr id="26" name="矩形 25"/>
            <p:cNvSpPr/>
            <p:nvPr>
              <p:custDataLst>
                <p:tags r:id="rId33"/>
              </p:custDataLst>
            </p:nvPr>
          </p:nvSpPr>
          <p:spPr>
            <a:xfrm>
              <a:off x="6737134" y="4621599"/>
              <a:ext cx="1199668" cy="398209"/>
            </a:xfrm>
            <a:prstGeom prst="rect">
              <a:avLst/>
            </a:prstGeom>
          </p:spPr>
          <p:txBody>
            <a:bodyPr wrap="none">
              <a:spAutoFit/>
            </a:bodyPr>
            <a:lstStyle/>
            <a:p>
              <a:pPr>
                <a:defRPr/>
              </a:pPr>
              <a:r>
                <a:rPr lang="zh-CN" altLang="en-US" sz="2015" b="1" dirty="0">
                  <a:solidFill>
                    <a:srgbClr val="262626"/>
                  </a:solidFill>
                  <a:latin typeface="微软雅黑" panose="020B0503020204020204" pitchFamily="34" charset="-122"/>
                  <a:ea typeface="微软雅黑" panose="020B0503020204020204" pitchFamily="34" charset="-122"/>
                </a:rPr>
                <a:t>政治保证</a:t>
              </a:r>
              <a:endParaRPr lang="zh-CN" altLang="en-US" sz="2015" b="1" dirty="0">
                <a:solidFill>
                  <a:srgbClr val="262626"/>
                </a:solidFill>
                <a:latin typeface="微软雅黑" panose="020B0503020204020204" pitchFamily="34" charset="-122"/>
                <a:ea typeface="微软雅黑" panose="020B0503020204020204" pitchFamily="34" charset="-122"/>
              </a:endParaRPr>
            </a:p>
          </p:txBody>
        </p:sp>
        <p:sp>
          <p:nvSpPr>
            <p:cNvPr id="63" name="等腰三角形 62"/>
            <p:cNvSpPr>
              <a:spLocks noChangeAspect="1"/>
            </p:cNvSpPr>
            <p:nvPr>
              <p:custDataLst>
                <p:tags r:id="rId34"/>
              </p:custDataLst>
            </p:nvPr>
          </p:nvSpPr>
          <p:spPr>
            <a:xfrm rot="5400000">
              <a:off x="7970058" y="4755551"/>
              <a:ext cx="180000" cy="155172"/>
            </a:xfrm>
            <a:prstGeom prst="triangle">
              <a:avLst/>
            </a:prstGeom>
            <a:gradFill>
              <a:gsLst>
                <a:gs pos="0">
                  <a:srgbClr val="ED7D31"/>
                </a:gs>
                <a:gs pos="100000">
                  <a:srgbClr val="C00000"/>
                </a:gs>
              </a:gsLst>
              <a:lin ang="5400000" scaled="1"/>
            </a:gradFill>
            <a:ln>
              <a:noFill/>
            </a:ln>
            <a:effectLst>
              <a:outerShdw blurRad="508000" dist="127000" dir="4200000" algn="ctr"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15"/>
            </a:p>
          </p:txBody>
        </p:sp>
      </p:grpSp>
      <p:cxnSp>
        <p:nvCxnSpPr>
          <p:cNvPr id="35" name="直接连接符 34"/>
          <p:cNvCxnSpPr/>
          <p:nvPr>
            <p:custDataLst>
              <p:tags r:id="rId35"/>
            </p:custDataLst>
          </p:nvPr>
        </p:nvCxnSpPr>
        <p:spPr>
          <a:xfrm>
            <a:off x="6144311" y="2079772"/>
            <a:ext cx="0" cy="2981367"/>
          </a:xfrm>
          <a:prstGeom prst="line">
            <a:avLst/>
          </a:prstGeom>
          <a:ln>
            <a:solidFill>
              <a:srgbClr val="C00000"/>
            </a:solidFill>
            <a:prstDash val="dashDot"/>
          </a:ln>
        </p:spPr>
        <p:style>
          <a:lnRef idx="1">
            <a:schemeClr val="accent1"/>
          </a:lnRef>
          <a:fillRef idx="0">
            <a:schemeClr val="accent1"/>
          </a:fillRef>
          <a:effectRef idx="0">
            <a:schemeClr val="accent1"/>
          </a:effectRef>
          <a:fontRef idx="minor">
            <a:schemeClr val="tx1"/>
          </a:fontRef>
        </p:style>
      </p:cxnSp>
      <p:sp>
        <p:nvSpPr>
          <p:cNvPr id="31" name="矩形 30"/>
          <p:cNvSpPr/>
          <p:nvPr>
            <p:custDataLst>
              <p:tags r:id="rId36"/>
            </p:custDataLst>
          </p:nvPr>
        </p:nvSpPr>
        <p:spPr>
          <a:xfrm>
            <a:off x="23496" y="5184062"/>
            <a:ext cx="12287250" cy="1720697"/>
          </a:xfrm>
          <a:prstGeom prst="rect">
            <a:avLst/>
          </a:prstGeom>
          <a:gradFill>
            <a:gsLst>
              <a:gs pos="0">
                <a:srgbClr val="BD1E23"/>
              </a:gs>
              <a:gs pos="100000">
                <a:schemeClr val="accent2"/>
              </a:gs>
            </a:gsLst>
            <a:lin ang="0" scaled="0"/>
          </a:gradFill>
          <a:ln>
            <a:noFill/>
          </a:ln>
          <a:effectLst>
            <a:outerShdw blurRad="508000" dist="127000" dir="4200000" algn="ctr"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indent="504190" algn="just" eaLnBrk="0" fontAlgn="base">
              <a:lnSpc>
                <a:spcPct val="150000"/>
              </a:lnSpc>
              <a:spcAft>
                <a:spcPct val="0"/>
              </a:spcAft>
              <a:defRPr/>
            </a:pPr>
            <a:endParaRPr kumimoji="1" lang="zh-CN" altLang="en-US" sz="2000" b="1" kern="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endParaRPr>
          </a:p>
        </p:txBody>
      </p:sp>
      <p:sp>
        <p:nvSpPr>
          <p:cNvPr id="4" name="文本框 3"/>
          <p:cNvSpPr txBox="1"/>
          <p:nvPr/>
        </p:nvSpPr>
        <p:spPr>
          <a:xfrm>
            <a:off x="1229995" y="5255895"/>
            <a:ext cx="10098405" cy="1938020"/>
          </a:xfrm>
          <a:prstGeom prst="rect">
            <a:avLst/>
          </a:prstGeom>
        </p:spPr>
        <p:txBody>
          <a:bodyPr wrap="square">
            <a:spAutoFit/>
            <a:extLst>
              <a:ext uri="{4A0BC546-FE56-4ADE-93B0-CB8AF2F6F144}">
                <wpsdc:textFrameExt xmlns:wpsdc="http://www.wps.cn/officeDocument/2022/drawingmlCustomData" type="text"/>
              </a:ext>
            </a:extLst>
          </a:bodyPr>
          <a:lstStyle/>
          <a:p>
            <a:pPr marL="342900" indent="-342900" algn="just" fontAlgn="auto">
              <a:lnSpc>
                <a:spcPct val="150000"/>
              </a:lnSpc>
              <a:buFont typeface="Wingdings" panose="05000000000000000000" charset="0"/>
              <a:buChar char="Ø"/>
            </a:pPr>
            <a:r>
              <a:rPr lang="zh-CN" altLang="en-US" sz="2000" b="1">
                <a:solidFill>
                  <a:schemeClr val="bg1"/>
                </a:solidFill>
                <a:latin typeface="Arial" panose="020B0604020202020204" pitchFamily="34" charset="0"/>
                <a:ea typeface="微软雅黑" panose="020B0503020204020204" pitchFamily="34" charset="-122"/>
                <a:sym typeface="+mn-ea"/>
              </a:rPr>
              <a:t>“十个明确”从理论建构层面着重回答了：建设和发展什么样的中国特色社会主义、</a:t>
            </a:r>
            <a:r>
              <a:rPr lang="en-US" altLang="zh-CN" sz="2000" b="1">
                <a:solidFill>
                  <a:schemeClr val="bg1"/>
                </a:solidFill>
                <a:latin typeface="Arial" panose="020B0604020202020204" pitchFamily="34" charset="0"/>
                <a:ea typeface="微软雅黑" panose="020B0503020204020204" pitchFamily="34" charset="-122"/>
                <a:sym typeface="+mn-ea"/>
              </a:rPr>
              <a:t> </a:t>
            </a:r>
            <a:r>
              <a:rPr lang="zh-CN" altLang="en-US" sz="2000" b="1">
                <a:solidFill>
                  <a:schemeClr val="bg1"/>
                </a:solidFill>
                <a:latin typeface="Arial" panose="020B0604020202020204" pitchFamily="34" charset="0"/>
                <a:ea typeface="微软雅黑" panose="020B0503020204020204" pitchFamily="34" charset="-122"/>
                <a:sym typeface="+mn-ea"/>
              </a:rPr>
              <a:t>建设什么样的社会主义现代化强国、建设什么样的长期执政的马克思主义政党的问题。</a:t>
            </a:r>
            <a:endParaRPr lang="zh-CN" altLang="en-US" sz="2000" b="1">
              <a:solidFill>
                <a:schemeClr val="bg1"/>
              </a:solidFill>
              <a:latin typeface="Arial" panose="020B0604020202020204" pitchFamily="34" charset="0"/>
              <a:ea typeface="微软雅黑" panose="020B0503020204020204" pitchFamily="34" charset="-122"/>
              <a:sym typeface="+mn-ea"/>
            </a:endParaRPr>
          </a:p>
          <a:p>
            <a:pPr marL="342900" indent="-342900" algn="just" fontAlgn="auto">
              <a:lnSpc>
                <a:spcPct val="150000"/>
              </a:lnSpc>
              <a:buFont typeface="Wingdings" panose="05000000000000000000" charset="0"/>
              <a:buChar char="Ø"/>
            </a:pPr>
            <a:r>
              <a:rPr lang="zh-CN" altLang="en-US" sz="2000" b="1">
                <a:solidFill>
                  <a:schemeClr val="bg1"/>
                </a:solidFill>
                <a:latin typeface="Arial" panose="020B0604020202020204" pitchFamily="34" charset="0"/>
                <a:ea typeface="微软雅黑" panose="020B0503020204020204" pitchFamily="34" charset="-122"/>
                <a:sym typeface="+mn-ea"/>
              </a:rPr>
              <a:t>“十个明确”集中概括了中国特色社会主义事业的总体目标和方向。</a:t>
            </a:r>
            <a:endParaRPr lang="zh-CN" altLang="en-US" sz="2000" b="1">
              <a:solidFill>
                <a:schemeClr val="bg1"/>
              </a:solidFill>
              <a:latin typeface="Arial" panose="020B0604020202020204" pitchFamily="34" charset="0"/>
              <a:ea typeface="微软雅黑" panose="020B0503020204020204" pitchFamily="34" charset="-122"/>
            </a:endParaRPr>
          </a:p>
          <a:p>
            <a:pPr indent="0" algn="just" fontAlgn="auto">
              <a:lnSpc>
                <a:spcPct val="150000"/>
              </a:lnSpc>
            </a:pPr>
            <a:endParaRPr kumimoji="1" lang="zh-CN" altLang="en-US" sz="2000" b="1" kern="0"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sym typeface="+mn-ea"/>
            </a:endParaRPr>
          </a:p>
        </p:txBody>
      </p:sp>
    </p:spTree>
  </p:cSld>
  <p:clrMapOvr>
    <a:masterClrMapping/>
  </p:clrMapOvr>
  <p:transition spd="slow" advTm="20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250"/>
                                  </p:stCondLst>
                                  <p:childTnLst>
                                    <p:set>
                                      <p:cBhvr>
                                        <p:cTn id="6" dur="1" fill="hold">
                                          <p:stCondLst>
                                            <p:cond delay="0"/>
                                          </p:stCondLst>
                                        </p:cTn>
                                        <p:tgtEl>
                                          <p:spTgt spid="40"/>
                                        </p:tgtEl>
                                        <p:attrNameLst>
                                          <p:attrName>style.visibility</p:attrName>
                                        </p:attrNameLst>
                                      </p:cBhvr>
                                      <p:to>
                                        <p:strVal val="visible"/>
                                      </p:to>
                                    </p:set>
                                    <p:animEffect transition="in" filter="wipe(left)">
                                      <p:cBhvr>
                                        <p:cTn id="7" dur="750"/>
                                        <p:tgtEl>
                                          <p:spTgt spid="40"/>
                                        </p:tgtEl>
                                      </p:cBhvr>
                                    </p:animEffect>
                                  </p:childTnLst>
                                </p:cTn>
                              </p:par>
                            </p:childTnLst>
                          </p:cTn>
                        </p:par>
                        <p:par>
                          <p:cTn id="8" fill="hold">
                            <p:stCondLst>
                              <p:cond delay="1250"/>
                            </p:stCondLst>
                            <p:childTnLst>
                              <p:par>
                                <p:cTn id="9" presetID="22" presetClass="entr" presetSubtype="8" fill="hold" nodeType="afterEffect">
                                  <p:stCondLst>
                                    <p:cond delay="250"/>
                                  </p:stCondLst>
                                  <p:childTnLst>
                                    <p:set>
                                      <p:cBhvr>
                                        <p:cTn id="10" dur="1" fill="hold">
                                          <p:stCondLst>
                                            <p:cond delay="0"/>
                                          </p:stCondLst>
                                        </p:cTn>
                                        <p:tgtEl>
                                          <p:spTgt spid="37"/>
                                        </p:tgtEl>
                                        <p:attrNameLst>
                                          <p:attrName>style.visibility</p:attrName>
                                        </p:attrNameLst>
                                      </p:cBhvr>
                                      <p:to>
                                        <p:strVal val="visible"/>
                                      </p:to>
                                    </p:set>
                                    <p:animEffect transition="in" filter="wipe(left)">
                                      <p:cBhvr>
                                        <p:cTn id="11" dur="750"/>
                                        <p:tgtEl>
                                          <p:spTgt spid="37"/>
                                        </p:tgtEl>
                                      </p:cBhvr>
                                    </p:animEffect>
                                  </p:childTnLst>
                                </p:cTn>
                              </p:par>
                            </p:childTnLst>
                          </p:cTn>
                        </p:par>
                        <p:par>
                          <p:cTn id="12" fill="hold">
                            <p:stCondLst>
                              <p:cond delay="2500"/>
                            </p:stCondLst>
                            <p:childTnLst>
                              <p:par>
                                <p:cTn id="13" presetID="22" presetClass="entr" presetSubtype="8" fill="hold" nodeType="afterEffect">
                                  <p:stCondLst>
                                    <p:cond delay="250"/>
                                  </p:stCondLst>
                                  <p:childTnLst>
                                    <p:set>
                                      <p:cBhvr>
                                        <p:cTn id="14" dur="1" fill="hold">
                                          <p:stCondLst>
                                            <p:cond delay="0"/>
                                          </p:stCondLst>
                                        </p:cTn>
                                        <p:tgtEl>
                                          <p:spTgt spid="72"/>
                                        </p:tgtEl>
                                        <p:attrNameLst>
                                          <p:attrName>style.visibility</p:attrName>
                                        </p:attrNameLst>
                                      </p:cBhvr>
                                      <p:to>
                                        <p:strVal val="visible"/>
                                      </p:to>
                                    </p:set>
                                    <p:animEffect transition="in" filter="wipe(left)">
                                      <p:cBhvr>
                                        <p:cTn id="15" dur="750"/>
                                        <p:tgtEl>
                                          <p:spTgt spid="72"/>
                                        </p:tgtEl>
                                      </p:cBhvr>
                                    </p:animEffect>
                                  </p:childTnLst>
                                </p:cTn>
                              </p:par>
                            </p:childTnLst>
                          </p:cTn>
                        </p:par>
                        <p:par>
                          <p:cTn id="16" fill="hold">
                            <p:stCondLst>
                              <p:cond delay="3750"/>
                            </p:stCondLst>
                            <p:childTnLst>
                              <p:par>
                                <p:cTn id="17" presetID="22" presetClass="entr" presetSubtype="8" fill="hold" nodeType="afterEffect">
                                  <p:stCondLst>
                                    <p:cond delay="250"/>
                                  </p:stCondLst>
                                  <p:childTnLst>
                                    <p:set>
                                      <p:cBhvr>
                                        <p:cTn id="18" dur="1" fill="hold">
                                          <p:stCondLst>
                                            <p:cond delay="0"/>
                                          </p:stCondLst>
                                        </p:cTn>
                                        <p:tgtEl>
                                          <p:spTgt spid="71"/>
                                        </p:tgtEl>
                                        <p:attrNameLst>
                                          <p:attrName>style.visibility</p:attrName>
                                        </p:attrNameLst>
                                      </p:cBhvr>
                                      <p:to>
                                        <p:strVal val="visible"/>
                                      </p:to>
                                    </p:set>
                                    <p:animEffect transition="in" filter="wipe(left)">
                                      <p:cBhvr>
                                        <p:cTn id="19" dur="750"/>
                                        <p:tgtEl>
                                          <p:spTgt spid="71"/>
                                        </p:tgtEl>
                                      </p:cBhvr>
                                    </p:animEffect>
                                  </p:childTnLst>
                                </p:cTn>
                              </p:par>
                            </p:childTnLst>
                          </p:cTn>
                        </p:par>
                        <p:par>
                          <p:cTn id="20" fill="hold">
                            <p:stCondLst>
                              <p:cond delay="5000"/>
                            </p:stCondLst>
                            <p:childTnLst>
                              <p:par>
                                <p:cTn id="21" presetID="22" presetClass="entr" presetSubtype="8" fill="hold" nodeType="afterEffect">
                                  <p:stCondLst>
                                    <p:cond delay="250"/>
                                  </p:stCondLst>
                                  <p:childTnLst>
                                    <p:set>
                                      <p:cBhvr>
                                        <p:cTn id="22" dur="1" fill="hold">
                                          <p:stCondLst>
                                            <p:cond delay="0"/>
                                          </p:stCondLst>
                                        </p:cTn>
                                        <p:tgtEl>
                                          <p:spTgt spid="70"/>
                                        </p:tgtEl>
                                        <p:attrNameLst>
                                          <p:attrName>style.visibility</p:attrName>
                                        </p:attrNameLst>
                                      </p:cBhvr>
                                      <p:to>
                                        <p:strVal val="visible"/>
                                      </p:to>
                                    </p:set>
                                    <p:animEffect transition="in" filter="wipe(left)">
                                      <p:cBhvr>
                                        <p:cTn id="23" dur="750"/>
                                        <p:tgtEl>
                                          <p:spTgt spid="70"/>
                                        </p:tgtEl>
                                      </p:cBhvr>
                                    </p:animEffect>
                                  </p:childTnLst>
                                </p:cTn>
                              </p:par>
                            </p:childTnLst>
                          </p:cTn>
                        </p:par>
                        <p:par>
                          <p:cTn id="24" fill="hold">
                            <p:stCondLst>
                              <p:cond delay="6250"/>
                            </p:stCondLst>
                            <p:childTnLst>
                              <p:par>
                                <p:cTn id="25" presetID="22" presetClass="entr" presetSubtype="8" fill="hold" nodeType="afterEffect">
                                  <p:stCondLst>
                                    <p:cond delay="250"/>
                                  </p:stCondLst>
                                  <p:childTnLst>
                                    <p:set>
                                      <p:cBhvr>
                                        <p:cTn id="26" dur="1" fill="hold">
                                          <p:stCondLst>
                                            <p:cond delay="0"/>
                                          </p:stCondLst>
                                        </p:cTn>
                                        <p:tgtEl>
                                          <p:spTgt spid="69"/>
                                        </p:tgtEl>
                                        <p:attrNameLst>
                                          <p:attrName>style.visibility</p:attrName>
                                        </p:attrNameLst>
                                      </p:cBhvr>
                                      <p:to>
                                        <p:strVal val="visible"/>
                                      </p:to>
                                    </p:set>
                                    <p:animEffect transition="in" filter="wipe(left)">
                                      <p:cBhvr>
                                        <p:cTn id="27" dur="750"/>
                                        <p:tgtEl>
                                          <p:spTgt spid="69"/>
                                        </p:tgtEl>
                                      </p:cBhvr>
                                    </p:animEffect>
                                  </p:childTnLst>
                                </p:cTn>
                              </p:par>
                            </p:childTnLst>
                          </p:cTn>
                        </p:par>
                        <p:par>
                          <p:cTn id="28" fill="hold">
                            <p:stCondLst>
                              <p:cond delay="7500"/>
                            </p:stCondLst>
                            <p:childTnLst>
                              <p:par>
                                <p:cTn id="29" presetID="22" presetClass="entr" presetSubtype="1" fill="hold" nodeType="afterEffect">
                                  <p:stCondLst>
                                    <p:cond delay="250"/>
                                  </p:stCondLst>
                                  <p:childTnLst>
                                    <p:set>
                                      <p:cBhvr>
                                        <p:cTn id="30" dur="1" fill="hold">
                                          <p:stCondLst>
                                            <p:cond delay="0"/>
                                          </p:stCondLst>
                                        </p:cTn>
                                        <p:tgtEl>
                                          <p:spTgt spid="35"/>
                                        </p:tgtEl>
                                        <p:attrNameLst>
                                          <p:attrName>style.visibility</p:attrName>
                                        </p:attrNameLst>
                                      </p:cBhvr>
                                      <p:to>
                                        <p:strVal val="visible"/>
                                      </p:to>
                                    </p:set>
                                    <p:animEffect transition="in" filter="wipe(up)">
                                      <p:cBhvr>
                                        <p:cTn id="31" dur="750"/>
                                        <p:tgtEl>
                                          <p:spTgt spid="35"/>
                                        </p:tgtEl>
                                      </p:cBhvr>
                                    </p:animEffect>
                                  </p:childTnLst>
                                </p:cTn>
                              </p:par>
                            </p:childTnLst>
                          </p:cTn>
                        </p:par>
                        <p:par>
                          <p:cTn id="32" fill="hold">
                            <p:stCondLst>
                              <p:cond delay="8750"/>
                            </p:stCondLst>
                            <p:childTnLst>
                              <p:par>
                                <p:cTn id="33" presetID="22" presetClass="entr" presetSubtype="8" fill="hold" nodeType="afterEffect">
                                  <p:stCondLst>
                                    <p:cond delay="250"/>
                                  </p:stCondLst>
                                  <p:childTnLst>
                                    <p:set>
                                      <p:cBhvr>
                                        <p:cTn id="34" dur="1" fill="hold">
                                          <p:stCondLst>
                                            <p:cond delay="0"/>
                                          </p:stCondLst>
                                        </p:cTn>
                                        <p:tgtEl>
                                          <p:spTgt spid="38"/>
                                        </p:tgtEl>
                                        <p:attrNameLst>
                                          <p:attrName>style.visibility</p:attrName>
                                        </p:attrNameLst>
                                      </p:cBhvr>
                                      <p:to>
                                        <p:strVal val="visible"/>
                                      </p:to>
                                    </p:set>
                                    <p:animEffect transition="in" filter="wipe(left)">
                                      <p:cBhvr>
                                        <p:cTn id="35" dur="750"/>
                                        <p:tgtEl>
                                          <p:spTgt spid="38"/>
                                        </p:tgtEl>
                                      </p:cBhvr>
                                    </p:animEffect>
                                  </p:childTnLst>
                                </p:cTn>
                              </p:par>
                            </p:childTnLst>
                          </p:cTn>
                        </p:par>
                        <p:par>
                          <p:cTn id="36" fill="hold">
                            <p:stCondLst>
                              <p:cond delay="10000"/>
                            </p:stCondLst>
                            <p:childTnLst>
                              <p:par>
                                <p:cTn id="37" presetID="22" presetClass="entr" presetSubtype="8" fill="hold" nodeType="afterEffect">
                                  <p:stCondLst>
                                    <p:cond delay="250"/>
                                  </p:stCondLst>
                                  <p:childTnLst>
                                    <p:set>
                                      <p:cBhvr>
                                        <p:cTn id="38" dur="1" fill="hold">
                                          <p:stCondLst>
                                            <p:cond delay="0"/>
                                          </p:stCondLst>
                                        </p:cTn>
                                        <p:tgtEl>
                                          <p:spTgt spid="39"/>
                                        </p:tgtEl>
                                        <p:attrNameLst>
                                          <p:attrName>style.visibility</p:attrName>
                                        </p:attrNameLst>
                                      </p:cBhvr>
                                      <p:to>
                                        <p:strVal val="visible"/>
                                      </p:to>
                                    </p:set>
                                    <p:animEffect transition="in" filter="wipe(left)">
                                      <p:cBhvr>
                                        <p:cTn id="39" dur="750"/>
                                        <p:tgtEl>
                                          <p:spTgt spid="39"/>
                                        </p:tgtEl>
                                      </p:cBhvr>
                                    </p:animEffect>
                                  </p:childTnLst>
                                </p:cTn>
                              </p:par>
                            </p:childTnLst>
                          </p:cTn>
                        </p:par>
                        <p:par>
                          <p:cTn id="40" fill="hold">
                            <p:stCondLst>
                              <p:cond delay="11250"/>
                            </p:stCondLst>
                            <p:childTnLst>
                              <p:par>
                                <p:cTn id="41" presetID="22" presetClass="entr" presetSubtype="8" fill="hold" nodeType="afterEffect">
                                  <p:stCondLst>
                                    <p:cond delay="250"/>
                                  </p:stCondLst>
                                  <p:childTnLst>
                                    <p:set>
                                      <p:cBhvr>
                                        <p:cTn id="42" dur="1" fill="hold">
                                          <p:stCondLst>
                                            <p:cond delay="0"/>
                                          </p:stCondLst>
                                        </p:cTn>
                                        <p:tgtEl>
                                          <p:spTgt spid="44"/>
                                        </p:tgtEl>
                                        <p:attrNameLst>
                                          <p:attrName>style.visibility</p:attrName>
                                        </p:attrNameLst>
                                      </p:cBhvr>
                                      <p:to>
                                        <p:strVal val="visible"/>
                                      </p:to>
                                    </p:set>
                                    <p:animEffect transition="in" filter="wipe(left)">
                                      <p:cBhvr>
                                        <p:cTn id="43" dur="750"/>
                                        <p:tgtEl>
                                          <p:spTgt spid="44"/>
                                        </p:tgtEl>
                                      </p:cBhvr>
                                    </p:animEffect>
                                  </p:childTnLst>
                                </p:cTn>
                              </p:par>
                            </p:childTnLst>
                          </p:cTn>
                        </p:par>
                        <p:par>
                          <p:cTn id="44" fill="hold">
                            <p:stCondLst>
                              <p:cond delay="12500"/>
                            </p:stCondLst>
                            <p:childTnLst>
                              <p:par>
                                <p:cTn id="45" presetID="22" presetClass="entr" presetSubtype="8" fill="hold" nodeType="afterEffect">
                                  <p:stCondLst>
                                    <p:cond delay="250"/>
                                  </p:stCondLst>
                                  <p:childTnLst>
                                    <p:set>
                                      <p:cBhvr>
                                        <p:cTn id="46" dur="1" fill="hold">
                                          <p:stCondLst>
                                            <p:cond delay="0"/>
                                          </p:stCondLst>
                                        </p:cTn>
                                        <p:tgtEl>
                                          <p:spTgt spid="67"/>
                                        </p:tgtEl>
                                        <p:attrNameLst>
                                          <p:attrName>style.visibility</p:attrName>
                                        </p:attrNameLst>
                                      </p:cBhvr>
                                      <p:to>
                                        <p:strVal val="visible"/>
                                      </p:to>
                                    </p:set>
                                    <p:animEffect transition="in" filter="wipe(left)">
                                      <p:cBhvr>
                                        <p:cTn id="47" dur="750"/>
                                        <p:tgtEl>
                                          <p:spTgt spid="67"/>
                                        </p:tgtEl>
                                      </p:cBhvr>
                                    </p:animEffect>
                                  </p:childTnLst>
                                </p:cTn>
                              </p:par>
                            </p:childTnLst>
                          </p:cTn>
                        </p:par>
                        <p:par>
                          <p:cTn id="48" fill="hold">
                            <p:stCondLst>
                              <p:cond delay="13750"/>
                            </p:stCondLst>
                            <p:childTnLst>
                              <p:par>
                                <p:cTn id="49" presetID="22" presetClass="entr" presetSubtype="8" fill="hold" nodeType="afterEffect">
                                  <p:stCondLst>
                                    <p:cond delay="250"/>
                                  </p:stCondLst>
                                  <p:childTnLst>
                                    <p:set>
                                      <p:cBhvr>
                                        <p:cTn id="50" dur="1" fill="hold">
                                          <p:stCondLst>
                                            <p:cond delay="0"/>
                                          </p:stCondLst>
                                        </p:cTn>
                                        <p:tgtEl>
                                          <p:spTgt spid="68"/>
                                        </p:tgtEl>
                                        <p:attrNameLst>
                                          <p:attrName>style.visibility</p:attrName>
                                        </p:attrNameLst>
                                      </p:cBhvr>
                                      <p:to>
                                        <p:strVal val="visible"/>
                                      </p:to>
                                    </p:set>
                                    <p:animEffect transition="in" filter="wipe(left)">
                                      <p:cBhvr>
                                        <p:cTn id="51" dur="750"/>
                                        <p:tgtEl>
                                          <p:spTgt spid="68"/>
                                        </p:tgtEl>
                                      </p:cBhvr>
                                    </p:animEffect>
                                  </p:childTnLst>
                                </p:cTn>
                              </p:par>
                            </p:childTnLst>
                          </p:cTn>
                        </p:par>
                        <p:par>
                          <p:cTn id="52" fill="hold">
                            <p:stCondLst>
                              <p:cond delay="15000"/>
                            </p:stCondLst>
                            <p:childTnLst>
                              <p:par>
                                <p:cTn id="53" presetID="16" presetClass="entr" presetSubtype="37" fill="hold" grpId="0" nodeType="afterEffect">
                                  <p:stCondLst>
                                    <p:cond delay="250"/>
                                  </p:stCondLst>
                                  <p:childTnLst>
                                    <p:set>
                                      <p:cBhvr>
                                        <p:cTn id="54" dur="1" fill="hold">
                                          <p:stCondLst>
                                            <p:cond delay="0"/>
                                          </p:stCondLst>
                                        </p:cTn>
                                        <p:tgtEl>
                                          <p:spTgt spid="31"/>
                                        </p:tgtEl>
                                        <p:attrNameLst>
                                          <p:attrName>style.visibility</p:attrName>
                                        </p:attrNameLst>
                                      </p:cBhvr>
                                      <p:to>
                                        <p:strVal val="visible"/>
                                      </p:to>
                                    </p:set>
                                    <p:animEffect transition="in" filter="barn(outVertical)">
                                      <p:cBhvr>
                                        <p:cTn id="55" dur="750"/>
                                        <p:tgtEl>
                                          <p:spTgt spid="31"/>
                                        </p:tgtEl>
                                      </p:cBhvr>
                                    </p:animEffect>
                                  </p:childTnLst>
                                </p:cTn>
                              </p:par>
                              <p:par>
                                <p:cTn id="56" presetID="2" presetClass="entr" presetSubtype="4" fill="hold" grpId="0" nodeType="withEffect">
                                  <p:stCondLst>
                                    <p:cond delay="0"/>
                                  </p:stCondLst>
                                  <p:childTnLst>
                                    <p:set>
                                      <p:cBhvr>
                                        <p:cTn id="57" dur="1" fill="hold">
                                          <p:stCondLst>
                                            <p:cond delay="0"/>
                                          </p:stCondLst>
                                        </p:cTn>
                                        <p:tgtEl>
                                          <p:spTgt spid="4"/>
                                        </p:tgtEl>
                                        <p:attrNameLst>
                                          <p:attrName>style.visibility</p:attrName>
                                        </p:attrNameLst>
                                      </p:cBhvr>
                                      <p:to>
                                        <p:strVal val="visible"/>
                                      </p:to>
                                    </p:set>
                                    <p:anim calcmode="lin" valueType="num">
                                      <p:cBhvr additive="base">
                                        <p:cTn id="58" dur="500" fill="hold"/>
                                        <p:tgtEl>
                                          <p:spTgt spid="4"/>
                                        </p:tgtEl>
                                        <p:attrNameLst>
                                          <p:attrName>ppt_x</p:attrName>
                                        </p:attrNameLst>
                                      </p:cBhvr>
                                      <p:tavLst>
                                        <p:tav tm="0">
                                          <p:val>
                                            <p:strVal val="#ppt_x"/>
                                          </p:val>
                                        </p:tav>
                                        <p:tav tm="100000">
                                          <p:val>
                                            <p:strVal val="#ppt_x"/>
                                          </p:val>
                                        </p:tav>
                                      </p:tavLst>
                                    </p:anim>
                                    <p:anim calcmode="lin" valueType="num">
                                      <p:cBhvr additive="base">
                                        <p:cTn id="59"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bldLvl="0" animBg="1"/>
      <p:bldP spid="4" grpId="0"/>
      <p:bldP spid="4"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222"/>
          <p:cNvPicPr>
            <a:picLocks noChangeAspect="1"/>
          </p:cNvPicPr>
          <p:nvPr/>
        </p:nvPicPr>
        <p:blipFill>
          <a:blip r:embed="rId1"/>
          <a:stretch>
            <a:fillRect/>
          </a:stretch>
        </p:blipFill>
        <p:spPr>
          <a:xfrm>
            <a:off x="0" y="0"/>
            <a:ext cx="12303125" cy="6911975"/>
          </a:xfrm>
          <a:prstGeom prst="rect">
            <a:avLst/>
          </a:prstGeom>
          <a:solidFill>
            <a:schemeClr val="lt1"/>
          </a:solidFill>
        </p:spPr>
      </p:pic>
      <p:sp>
        <p:nvSpPr>
          <p:cNvPr id="21" name="文本框 20"/>
          <p:cNvSpPr txBox="1"/>
          <p:nvPr/>
        </p:nvSpPr>
        <p:spPr>
          <a:xfrm>
            <a:off x="2830168" y="233820"/>
            <a:ext cx="6685280" cy="485140"/>
          </a:xfrm>
          <a:prstGeom prst="rect">
            <a:avLst/>
          </a:prstGeom>
          <a:noFill/>
        </p:spPr>
        <p:txBody>
          <a:bodyPr wrap="none" rtlCol="0">
            <a:spAutoFit/>
          </a:bodyPr>
          <a:lstStyle/>
          <a:p>
            <a:pPr algn="ctr"/>
            <a:r>
              <a:rPr lang="zh-CN" altLang="en-US" sz="2560" b="1" dirty="0">
                <a:solidFill>
                  <a:schemeClr val="accent4">
                    <a:lumMod val="40000"/>
                    <a:lumOff val="60000"/>
                  </a:schemeClr>
                </a:solidFill>
                <a:cs typeface="+mn-ea"/>
                <a:sym typeface="+mn-lt"/>
              </a:rPr>
              <a:t>习近平新时代中国特色社会主义思想主要内容</a:t>
            </a:r>
            <a:endParaRPr lang="zh-CN" altLang="en-US" sz="2560" b="1" dirty="0">
              <a:solidFill>
                <a:schemeClr val="accent4">
                  <a:lumMod val="40000"/>
                  <a:lumOff val="60000"/>
                </a:schemeClr>
              </a:solidFill>
              <a:cs typeface="+mn-ea"/>
              <a:sym typeface="+mn-lt"/>
            </a:endParaRPr>
          </a:p>
        </p:txBody>
      </p:sp>
      <p:sp>
        <p:nvSpPr>
          <p:cNvPr id="5" name="文本框 4"/>
          <p:cNvSpPr txBox="1"/>
          <p:nvPr/>
        </p:nvSpPr>
        <p:spPr>
          <a:xfrm>
            <a:off x="1071245" y="2071370"/>
            <a:ext cx="10040620" cy="681355"/>
          </a:xfrm>
          <a:prstGeom prst="rect">
            <a:avLst/>
          </a:prstGeom>
          <a:noFill/>
          <a:ln w="9525">
            <a:noFill/>
          </a:ln>
        </p:spPr>
        <p:txBody>
          <a:bodyPr wrap="square">
            <a:spAutoFit/>
          </a:bodyPr>
          <a:lstStyle/>
          <a:p>
            <a:pPr indent="0" algn="just" fontAlgn="auto">
              <a:lnSpc>
                <a:spcPct val="120000"/>
              </a:lnSpc>
              <a:buClr>
                <a:srgbClr val="C80F19"/>
              </a:buClr>
              <a:buSzPct val="90000"/>
            </a:pPr>
            <a:r>
              <a:rPr lang="zh-CN" altLang="en-US" sz="1600" b="1" dirty="0">
                <a:solidFill>
                  <a:srgbClr val="000000"/>
                </a:solidFill>
                <a:latin typeface="Arial" panose="020B0604020202020204"/>
                <a:sym typeface="+mn-ea"/>
              </a:rPr>
              <a:t>从明确中国特色社会主义最本质的特征是中国共产党领导，中国特色社会主义制度的最大优势是中国共产党领导，中国共产党是最高政治领导力量，全党必须增强“四个意识”、坚定“四个自信”、做到“两个维护”。</a:t>
            </a:r>
            <a:endParaRPr kumimoji="0" lang="zh-CN" altLang="en-US" sz="1600" b="1" i="0" u="none" strike="noStrike" kern="1200" cap="none" spc="0" normalizeH="0" baseline="0" noProof="0" dirty="0">
              <a:ln>
                <a:noFill/>
              </a:ln>
              <a:solidFill>
                <a:srgbClr val="000000"/>
              </a:solidFill>
              <a:effectLst/>
              <a:uLnTx/>
              <a:uFillTx/>
              <a:latin typeface="Arial" panose="020B0604020202020204"/>
              <a:ea typeface="微软雅黑" panose="020B0503020204020204" pitchFamily="34" charset="-122"/>
              <a:sym typeface="+mn-ea"/>
            </a:endParaRPr>
          </a:p>
        </p:txBody>
      </p:sp>
      <p:sp>
        <p:nvSpPr>
          <p:cNvPr id="34" name="矩形 33"/>
          <p:cNvSpPr/>
          <p:nvPr>
            <p:custDataLst>
              <p:tags r:id="rId2"/>
            </p:custDataLst>
          </p:nvPr>
        </p:nvSpPr>
        <p:spPr>
          <a:xfrm>
            <a:off x="1224915" y="5435600"/>
            <a:ext cx="9491345" cy="553085"/>
          </a:xfrm>
          <a:prstGeom prst="rect">
            <a:avLst/>
          </a:prstGeom>
        </p:spPr>
        <p:txBody>
          <a:bodyPr wrap="square">
            <a:spAutoFit/>
          </a:bodyPr>
          <a:lstStyle/>
          <a:p>
            <a:pPr algn="just">
              <a:lnSpc>
                <a:spcPct val="150000"/>
              </a:lnSpc>
              <a:buClr>
                <a:srgbClr val="C80F19"/>
              </a:buClr>
              <a:buSzPct val="90000"/>
            </a:pPr>
            <a:endParaRPr lang="zh-CN" altLang="en-US" sz="2000" dirty="0">
              <a:latin typeface="微软雅黑" panose="020B0503020204020204" pitchFamily="34" charset="-122"/>
              <a:ea typeface="微软雅黑" panose="020B0503020204020204" pitchFamily="34" charset="-122"/>
            </a:endParaRPr>
          </a:p>
        </p:txBody>
      </p:sp>
      <p:grpSp>
        <p:nvGrpSpPr>
          <p:cNvPr id="4" name="组合 3"/>
          <p:cNvGrpSpPr/>
          <p:nvPr/>
        </p:nvGrpSpPr>
        <p:grpSpPr>
          <a:xfrm>
            <a:off x="360680" y="2070100"/>
            <a:ext cx="10877550" cy="756285"/>
            <a:chOff x="1320682" y="1857781"/>
            <a:chExt cx="9529962" cy="756285"/>
          </a:xfrm>
        </p:grpSpPr>
        <p:sp>
          <p:nvSpPr>
            <p:cNvPr id="6" name="矩形 5"/>
            <p:cNvSpPr/>
            <p:nvPr>
              <p:custDataLst>
                <p:tags r:id="rId3"/>
              </p:custDataLst>
            </p:nvPr>
          </p:nvSpPr>
          <p:spPr>
            <a:xfrm>
              <a:off x="1341357" y="1875781"/>
              <a:ext cx="9509287" cy="720000"/>
            </a:xfrm>
            <a:prstGeom prst="rect">
              <a:avLst/>
            </a:prstGeom>
            <a:noFill/>
            <a:ln w="12700">
              <a:gradFill>
                <a:gsLst>
                  <a:gs pos="0">
                    <a:srgbClr val="C60502">
                      <a:lumMod val="96000"/>
                      <a:lumOff val="4000"/>
                    </a:srgbClr>
                  </a:gs>
                  <a:gs pos="27000">
                    <a:srgbClr val="E85844"/>
                  </a:gs>
                  <a:gs pos="100000">
                    <a:srgbClr val="F99400"/>
                  </a:gs>
                </a:gsLst>
                <a:lin ang="1200000" scaled="0"/>
              </a:gradFill>
            </a:ln>
            <a:effectLst>
              <a:outerShdw blurRad="50800" dist="38100" dir="2700000" algn="tl" rotWithShape="0">
                <a:srgbClr val="EB2023">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custDataLst>
                <p:tags r:id="rId4"/>
              </p:custDataLst>
            </p:nvPr>
          </p:nvSpPr>
          <p:spPr>
            <a:xfrm>
              <a:off x="1341357" y="1857781"/>
              <a:ext cx="555565" cy="756285"/>
            </a:xfrm>
            <a:prstGeom prst="rect">
              <a:avLst/>
            </a:prstGeom>
            <a:solidFill>
              <a:schemeClr val="bg1"/>
            </a:solidFill>
            <a:ln w="12700">
              <a:noFill/>
            </a:ln>
            <a:effectLst>
              <a:outerShdw blurRad="177800" dist="101600" dir="2700000" algn="tl" rotWithShape="0">
                <a:schemeClr val="tx1">
                  <a:lumMod val="85000"/>
                  <a:lumOff val="1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custDataLst>
                <p:tags r:id="rId5"/>
              </p:custDataLst>
            </p:nvPr>
          </p:nvSpPr>
          <p:spPr>
            <a:xfrm>
              <a:off x="1320682" y="2019706"/>
              <a:ext cx="688340" cy="337185"/>
            </a:xfrm>
            <a:prstGeom prst="rect">
              <a:avLst/>
            </a:prstGeom>
          </p:spPr>
          <p:txBody>
            <a:bodyPr wrap="square">
              <a:spAutoFit/>
            </a:bodyPr>
            <a:lstStyle/>
            <a:p>
              <a:pPr algn="ctr">
                <a:spcBef>
                  <a:spcPct val="0"/>
                </a:spcBef>
                <a:buClr>
                  <a:srgbClr val="C00000"/>
                </a:buClr>
                <a:defRPr/>
              </a:pPr>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sym typeface="+mn-lt"/>
                </a:rPr>
                <a:t>第一</a:t>
              </a:r>
              <a:endPar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sym typeface="+mn-lt"/>
              </a:endParaRPr>
            </a:p>
          </p:txBody>
        </p:sp>
        <p:sp>
          <p:nvSpPr>
            <p:cNvPr id="8" name="矩形 7"/>
            <p:cNvSpPr/>
            <p:nvPr>
              <p:custDataLst>
                <p:tags r:id="rId6"/>
              </p:custDataLst>
            </p:nvPr>
          </p:nvSpPr>
          <p:spPr>
            <a:xfrm>
              <a:off x="1341357" y="1965781"/>
              <a:ext cx="72000" cy="540000"/>
            </a:xfrm>
            <a:prstGeom prst="rect">
              <a:avLst/>
            </a:prstGeom>
            <a:solidFill>
              <a:srgbClr val="EB20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 name="矩形 26"/>
          <p:cNvSpPr/>
          <p:nvPr>
            <p:custDataLst>
              <p:tags r:id="rId7"/>
            </p:custDataLst>
          </p:nvPr>
        </p:nvSpPr>
        <p:spPr>
          <a:xfrm>
            <a:off x="3430270" y="1493520"/>
            <a:ext cx="5991225" cy="504190"/>
          </a:xfrm>
          <a:prstGeom prst="rect">
            <a:avLst/>
          </a:prstGeom>
          <a:gradFill>
            <a:gsLst>
              <a:gs pos="0">
                <a:srgbClr val="EC2023"/>
              </a:gs>
              <a:gs pos="100000">
                <a:srgbClr val="B01E23"/>
              </a:gs>
            </a:gsLst>
            <a:lin ang="1800000" scaled="0"/>
          </a:gradFill>
          <a:ln w="19050">
            <a:solidFill>
              <a:schemeClr val="bg1">
                <a:lumMod val="95000"/>
              </a:schemeClr>
            </a:solidFill>
          </a:ln>
          <a:effectLst>
            <a:outerShdw blurRad="50800" dist="25400" dir="5400000" algn="t" rotWithShape="0">
              <a:srgbClr val="58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b="1" dirty="0">
                <a:solidFill>
                  <a:schemeClr val="bg1"/>
                </a:solidFill>
                <a:latin typeface="微软雅黑" panose="020B0503020204020204" pitchFamily="34" charset="-122"/>
                <a:ea typeface="微软雅黑" panose="020B0503020204020204" pitchFamily="34" charset="-122"/>
                <a:sym typeface="+mn-ea"/>
              </a:rPr>
              <a:t>“</a:t>
            </a:r>
            <a:r>
              <a:rPr lang="zh-CN" altLang="en-US" sz="2200" b="1" dirty="0">
                <a:solidFill>
                  <a:schemeClr val="bg1"/>
                </a:solidFill>
                <a:latin typeface="微软雅黑" panose="020B0503020204020204" pitchFamily="34" charset="-122"/>
                <a:ea typeface="微软雅黑" panose="020B0503020204020204" pitchFamily="34" charset="-122"/>
                <a:sym typeface="+mn-ea"/>
              </a:rPr>
              <a:t>十个</a:t>
            </a:r>
            <a:r>
              <a:rPr lang="zh-CN" altLang="en-US" sz="2200" b="1" dirty="0" smtClean="0">
                <a:solidFill>
                  <a:schemeClr val="bg1"/>
                </a:solidFill>
                <a:latin typeface="微软雅黑" panose="020B0503020204020204" pitchFamily="34" charset="-122"/>
                <a:ea typeface="微软雅黑" panose="020B0503020204020204" pitchFamily="34" charset="-122"/>
                <a:sym typeface="+mn-ea"/>
              </a:rPr>
              <a:t>明确</a:t>
            </a:r>
            <a:r>
              <a:rPr lang="en-US" altLang="zh-CN" sz="2200" b="1" dirty="0" smtClean="0">
                <a:solidFill>
                  <a:schemeClr val="bg1"/>
                </a:solidFill>
                <a:latin typeface="微软雅黑" panose="020B0503020204020204" pitchFamily="34" charset="-122"/>
                <a:ea typeface="微软雅黑" panose="020B0503020204020204" pitchFamily="34" charset="-122"/>
                <a:sym typeface="+mn-ea"/>
              </a:rPr>
              <a:t>”</a:t>
            </a:r>
            <a:r>
              <a:rPr lang="zh-CN" altLang="en-US" sz="2200" b="1" dirty="0" smtClean="0">
                <a:solidFill>
                  <a:schemeClr val="bg1"/>
                </a:solidFill>
                <a:latin typeface="微软雅黑" panose="020B0503020204020204" pitchFamily="34" charset="-122"/>
                <a:ea typeface="微软雅黑" panose="020B0503020204020204" pitchFamily="34" charset="-122"/>
                <a:sym typeface="+mn-ea"/>
              </a:rPr>
              <a:t>主要内容</a:t>
            </a:r>
            <a:endParaRPr lang="zh-CN" altLang="en-US" sz="22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endParaRPr>
          </a:p>
        </p:txBody>
      </p:sp>
      <p:sp>
        <p:nvSpPr>
          <p:cNvPr id="22" name="文本框 21"/>
          <p:cNvSpPr txBox="1"/>
          <p:nvPr/>
        </p:nvSpPr>
        <p:spPr>
          <a:xfrm>
            <a:off x="1031240" y="3024505"/>
            <a:ext cx="10223500" cy="975995"/>
          </a:xfrm>
          <a:prstGeom prst="rect">
            <a:avLst/>
          </a:prstGeom>
          <a:noFill/>
          <a:ln w="9525">
            <a:noFill/>
          </a:ln>
        </p:spPr>
        <p:txBody>
          <a:bodyPr wrap="square">
            <a:spAutoFit/>
          </a:bodyPr>
          <a:lstStyle/>
          <a:p>
            <a:pPr indent="0" algn="just" fontAlgn="auto">
              <a:lnSpc>
                <a:spcPct val="120000"/>
              </a:lnSpc>
              <a:buClr>
                <a:srgbClr val="C80F19"/>
              </a:buClr>
              <a:buSzPct val="90000"/>
            </a:pPr>
            <a:r>
              <a:rPr lang="zh-CN" altLang="en-US" sz="1600" b="1" dirty="0">
                <a:solidFill>
                  <a:srgbClr val="000000"/>
                </a:solidFill>
                <a:latin typeface="Arial" panose="020B0604020202020204"/>
                <a:sym typeface="+mn-ea"/>
              </a:rPr>
              <a:t>明确坚持和发展中国特色社会主义，总任务是实现社会主义现代化和中华民族伟大复兴，在全面建成小康社会的基础上，分两步走在本世纪中叶建成富强民主文明和谐美丽的社会主义现代化强国，以中国式现代化推进中华民族伟大复兴。</a:t>
            </a:r>
            <a:endParaRPr kumimoji="0" lang="zh-CN" altLang="en-US" sz="1600" b="1" i="0" u="none" strike="noStrike" kern="1200" cap="none" spc="0" normalizeH="0" baseline="0" noProof="0" dirty="0">
              <a:ln>
                <a:noFill/>
              </a:ln>
              <a:solidFill>
                <a:srgbClr val="000000"/>
              </a:solidFill>
              <a:effectLst/>
              <a:uLnTx/>
              <a:uFillTx/>
              <a:latin typeface="Arial" panose="020B0604020202020204"/>
              <a:ea typeface="微软雅黑" panose="020B0503020204020204" pitchFamily="34" charset="-122"/>
              <a:sym typeface="+mn-ea"/>
            </a:endParaRPr>
          </a:p>
        </p:txBody>
      </p:sp>
      <p:grpSp>
        <p:nvGrpSpPr>
          <p:cNvPr id="23" name="组合 22"/>
          <p:cNvGrpSpPr/>
          <p:nvPr/>
        </p:nvGrpSpPr>
        <p:grpSpPr>
          <a:xfrm>
            <a:off x="354330" y="3023870"/>
            <a:ext cx="10911205" cy="1033780"/>
            <a:chOff x="1335633" y="1857781"/>
            <a:chExt cx="9515011" cy="756285"/>
          </a:xfrm>
        </p:grpSpPr>
        <p:sp>
          <p:nvSpPr>
            <p:cNvPr id="24" name="矩形 23"/>
            <p:cNvSpPr/>
            <p:nvPr>
              <p:custDataLst>
                <p:tags r:id="rId8"/>
              </p:custDataLst>
            </p:nvPr>
          </p:nvSpPr>
          <p:spPr>
            <a:xfrm>
              <a:off x="1341357" y="1875781"/>
              <a:ext cx="9509287" cy="720000"/>
            </a:xfrm>
            <a:prstGeom prst="rect">
              <a:avLst/>
            </a:prstGeom>
            <a:noFill/>
            <a:ln w="12700">
              <a:gradFill>
                <a:gsLst>
                  <a:gs pos="0">
                    <a:srgbClr val="C60502">
                      <a:lumMod val="96000"/>
                      <a:lumOff val="4000"/>
                    </a:srgbClr>
                  </a:gs>
                  <a:gs pos="27000">
                    <a:srgbClr val="E85844"/>
                  </a:gs>
                  <a:gs pos="100000">
                    <a:srgbClr val="F99400"/>
                  </a:gs>
                </a:gsLst>
                <a:lin ang="1200000" scaled="0"/>
              </a:gradFill>
            </a:ln>
            <a:effectLst>
              <a:outerShdw blurRad="50800" dist="38100" dir="2700000" algn="tl" rotWithShape="0">
                <a:srgbClr val="EB2023">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custDataLst>
                <p:tags r:id="rId9"/>
              </p:custDataLst>
            </p:nvPr>
          </p:nvSpPr>
          <p:spPr>
            <a:xfrm>
              <a:off x="1341357" y="1857781"/>
              <a:ext cx="555565" cy="756285"/>
            </a:xfrm>
            <a:prstGeom prst="rect">
              <a:avLst/>
            </a:prstGeom>
            <a:solidFill>
              <a:schemeClr val="bg1"/>
            </a:solidFill>
            <a:ln w="12700">
              <a:noFill/>
            </a:ln>
            <a:effectLst>
              <a:outerShdw blurRad="177800" dist="101600" dir="2700000" algn="tl" rotWithShape="0">
                <a:schemeClr val="tx1">
                  <a:lumMod val="85000"/>
                  <a:lumOff val="1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custDataLst>
                <p:tags r:id="rId10"/>
              </p:custDataLst>
            </p:nvPr>
          </p:nvSpPr>
          <p:spPr>
            <a:xfrm>
              <a:off x="1335633" y="2073594"/>
              <a:ext cx="688340" cy="246675"/>
            </a:xfrm>
            <a:prstGeom prst="rect">
              <a:avLst/>
            </a:prstGeom>
          </p:spPr>
          <p:txBody>
            <a:bodyPr wrap="square">
              <a:spAutoFit/>
            </a:bodyPr>
            <a:lstStyle/>
            <a:p>
              <a:pPr algn="ctr">
                <a:spcBef>
                  <a:spcPct val="0"/>
                </a:spcBef>
                <a:buClr>
                  <a:srgbClr val="C00000"/>
                </a:buClr>
                <a:defRPr/>
              </a:pPr>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sym typeface="+mn-lt"/>
                </a:rPr>
                <a:t>第二</a:t>
              </a:r>
              <a:endPar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sym typeface="+mn-lt"/>
              </a:endParaRPr>
            </a:p>
          </p:txBody>
        </p:sp>
        <p:sp>
          <p:nvSpPr>
            <p:cNvPr id="28" name="矩形 27"/>
            <p:cNvSpPr/>
            <p:nvPr>
              <p:custDataLst>
                <p:tags r:id="rId11"/>
              </p:custDataLst>
            </p:nvPr>
          </p:nvSpPr>
          <p:spPr>
            <a:xfrm>
              <a:off x="1341357" y="1965781"/>
              <a:ext cx="72000" cy="540000"/>
            </a:xfrm>
            <a:prstGeom prst="rect">
              <a:avLst/>
            </a:prstGeom>
            <a:solidFill>
              <a:srgbClr val="EB20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9" name="文本框 28"/>
          <p:cNvSpPr txBox="1"/>
          <p:nvPr/>
        </p:nvSpPr>
        <p:spPr>
          <a:xfrm>
            <a:off x="1062355" y="4139565"/>
            <a:ext cx="10192385" cy="681355"/>
          </a:xfrm>
          <a:prstGeom prst="rect">
            <a:avLst/>
          </a:prstGeom>
          <a:noFill/>
          <a:ln w="9525">
            <a:noFill/>
          </a:ln>
        </p:spPr>
        <p:txBody>
          <a:bodyPr wrap="square">
            <a:spAutoFit/>
          </a:bodyPr>
          <a:lstStyle/>
          <a:p>
            <a:pPr indent="0" algn="just" fontAlgn="auto">
              <a:lnSpc>
                <a:spcPct val="120000"/>
              </a:lnSpc>
              <a:buClr>
                <a:srgbClr val="C80F19"/>
              </a:buClr>
              <a:buSzPct val="90000"/>
            </a:pPr>
            <a:r>
              <a:rPr lang="zh-CN" altLang="en-US" sz="1600" b="1" dirty="0">
                <a:solidFill>
                  <a:srgbClr val="000000"/>
                </a:solidFill>
                <a:latin typeface="Arial" panose="020B0604020202020204"/>
                <a:sym typeface="+mn-ea"/>
              </a:rPr>
              <a:t>明确新时代我国社会主要矛盾是人民日益增长的美好生活需要和不平衡不充分的发展之间的矛盾，必须坚持以人民为中心的发展思想，发展全过程人民民主，推动人的全面发展、全体人民共同富裕取得更为明显的实质性进展。</a:t>
            </a:r>
            <a:endParaRPr kumimoji="0" lang="zh-CN" altLang="en-US" sz="1600" b="1" i="0" u="none" strike="noStrike" kern="1200" cap="none" spc="0" normalizeH="0" baseline="0" noProof="0" dirty="0">
              <a:ln>
                <a:noFill/>
              </a:ln>
              <a:solidFill>
                <a:srgbClr val="000000"/>
              </a:solidFill>
              <a:effectLst/>
              <a:uLnTx/>
              <a:uFillTx/>
              <a:latin typeface="Arial" panose="020B0604020202020204"/>
              <a:ea typeface="微软雅黑" panose="020B0503020204020204" pitchFamily="34" charset="-122"/>
              <a:sym typeface="+mn-ea"/>
            </a:endParaRPr>
          </a:p>
        </p:txBody>
      </p:sp>
      <p:grpSp>
        <p:nvGrpSpPr>
          <p:cNvPr id="32" name="组合 31"/>
          <p:cNvGrpSpPr/>
          <p:nvPr/>
        </p:nvGrpSpPr>
        <p:grpSpPr>
          <a:xfrm>
            <a:off x="337185" y="4149090"/>
            <a:ext cx="10928350" cy="757555"/>
            <a:chOff x="1320682" y="1857781"/>
            <a:chExt cx="9529962" cy="756285"/>
          </a:xfrm>
        </p:grpSpPr>
        <p:sp>
          <p:nvSpPr>
            <p:cNvPr id="33" name="矩形 32"/>
            <p:cNvSpPr/>
            <p:nvPr>
              <p:custDataLst>
                <p:tags r:id="rId12"/>
              </p:custDataLst>
            </p:nvPr>
          </p:nvSpPr>
          <p:spPr>
            <a:xfrm>
              <a:off x="1341357" y="1875781"/>
              <a:ext cx="9509287" cy="720000"/>
            </a:xfrm>
            <a:prstGeom prst="rect">
              <a:avLst/>
            </a:prstGeom>
            <a:noFill/>
            <a:ln w="12700">
              <a:gradFill>
                <a:gsLst>
                  <a:gs pos="0">
                    <a:srgbClr val="C60502">
                      <a:lumMod val="96000"/>
                      <a:lumOff val="4000"/>
                    </a:srgbClr>
                  </a:gs>
                  <a:gs pos="27000">
                    <a:srgbClr val="E85844"/>
                  </a:gs>
                  <a:gs pos="100000">
                    <a:srgbClr val="F99400"/>
                  </a:gs>
                </a:gsLst>
                <a:lin ang="1200000" scaled="0"/>
              </a:gradFill>
            </a:ln>
            <a:effectLst>
              <a:outerShdw blurRad="50800" dist="38100" dir="2700000" algn="tl" rotWithShape="0">
                <a:srgbClr val="EB2023">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custDataLst>
                <p:tags r:id="rId13"/>
              </p:custDataLst>
            </p:nvPr>
          </p:nvSpPr>
          <p:spPr>
            <a:xfrm>
              <a:off x="1341357" y="1857781"/>
              <a:ext cx="555565" cy="756285"/>
            </a:xfrm>
            <a:prstGeom prst="rect">
              <a:avLst/>
            </a:prstGeom>
            <a:solidFill>
              <a:schemeClr val="bg1"/>
            </a:solidFill>
            <a:ln w="12700">
              <a:noFill/>
            </a:ln>
            <a:effectLst>
              <a:outerShdw blurRad="177800" dist="101600" dir="2700000" algn="tl" rotWithShape="0">
                <a:schemeClr val="tx1">
                  <a:lumMod val="85000"/>
                  <a:lumOff val="1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custDataLst>
                <p:tags r:id="rId14"/>
              </p:custDataLst>
            </p:nvPr>
          </p:nvSpPr>
          <p:spPr>
            <a:xfrm>
              <a:off x="1320682" y="2019706"/>
              <a:ext cx="688340" cy="336620"/>
            </a:xfrm>
            <a:prstGeom prst="rect">
              <a:avLst/>
            </a:prstGeom>
          </p:spPr>
          <p:txBody>
            <a:bodyPr wrap="square">
              <a:spAutoFit/>
            </a:bodyPr>
            <a:lstStyle/>
            <a:p>
              <a:pPr algn="ctr">
                <a:spcBef>
                  <a:spcPct val="0"/>
                </a:spcBef>
                <a:buClr>
                  <a:srgbClr val="C00000"/>
                </a:buClr>
                <a:defRPr/>
              </a:pPr>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sym typeface="+mn-lt"/>
                </a:rPr>
                <a:t>第三</a:t>
              </a:r>
              <a:endPar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sym typeface="+mn-lt"/>
              </a:endParaRPr>
            </a:p>
          </p:txBody>
        </p:sp>
        <p:sp>
          <p:nvSpPr>
            <p:cNvPr id="39" name="矩形 38"/>
            <p:cNvSpPr/>
            <p:nvPr>
              <p:custDataLst>
                <p:tags r:id="rId15"/>
              </p:custDataLst>
            </p:nvPr>
          </p:nvSpPr>
          <p:spPr>
            <a:xfrm>
              <a:off x="1341357" y="1965781"/>
              <a:ext cx="72000" cy="540000"/>
            </a:xfrm>
            <a:prstGeom prst="rect">
              <a:avLst/>
            </a:prstGeom>
            <a:solidFill>
              <a:srgbClr val="EB20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1" name="文本框 40"/>
          <p:cNvSpPr txBox="1"/>
          <p:nvPr/>
        </p:nvSpPr>
        <p:spPr>
          <a:xfrm>
            <a:off x="1071245" y="5184140"/>
            <a:ext cx="10144760" cy="681355"/>
          </a:xfrm>
          <a:prstGeom prst="rect">
            <a:avLst/>
          </a:prstGeom>
          <a:noFill/>
          <a:ln w="9525">
            <a:noFill/>
          </a:ln>
        </p:spPr>
        <p:txBody>
          <a:bodyPr wrap="square">
            <a:spAutoFit/>
          </a:bodyPr>
          <a:lstStyle/>
          <a:p>
            <a:pPr indent="0" algn="just" fontAlgn="auto">
              <a:lnSpc>
                <a:spcPct val="120000"/>
              </a:lnSpc>
              <a:buClr>
                <a:srgbClr val="C80F19"/>
              </a:buClr>
              <a:buSzPct val="90000"/>
            </a:pPr>
            <a:r>
              <a:rPr lang="zh-CN" altLang="en-US" sz="1600" b="1" dirty="0">
                <a:solidFill>
                  <a:srgbClr val="000000"/>
                </a:solidFill>
                <a:latin typeface="Arial" panose="020B0604020202020204"/>
                <a:sym typeface="+mn-ea"/>
              </a:rPr>
              <a:t>明确中国特色社会主义事业总体布局是经济建设、政治建设、文化建设、社会建设、生态文明建设五位一体，战略布局是全面建设社会主义现代化国家、全面深化改革、全面依法治国、全面从严治党四个全面。</a:t>
            </a:r>
            <a:endParaRPr kumimoji="0" lang="zh-CN" altLang="en-US" sz="1600" b="1" i="0" u="none" strike="noStrike" kern="1200" cap="none" spc="0" normalizeH="0" baseline="0" noProof="0" dirty="0">
              <a:ln>
                <a:noFill/>
              </a:ln>
              <a:solidFill>
                <a:srgbClr val="000000"/>
              </a:solidFill>
              <a:effectLst/>
              <a:uLnTx/>
              <a:uFillTx/>
              <a:latin typeface="Arial" panose="020B0604020202020204"/>
              <a:ea typeface="微软雅黑" panose="020B0503020204020204" pitchFamily="34" charset="-122"/>
              <a:cs typeface="+mn-cs"/>
              <a:sym typeface="+mn-ea"/>
            </a:endParaRPr>
          </a:p>
        </p:txBody>
      </p:sp>
      <p:grpSp>
        <p:nvGrpSpPr>
          <p:cNvPr id="42" name="组合 41"/>
          <p:cNvGrpSpPr/>
          <p:nvPr/>
        </p:nvGrpSpPr>
        <p:grpSpPr>
          <a:xfrm>
            <a:off x="354330" y="5111750"/>
            <a:ext cx="10979785" cy="756285"/>
            <a:chOff x="1320682" y="1857781"/>
            <a:chExt cx="9529962" cy="756285"/>
          </a:xfrm>
        </p:grpSpPr>
        <p:sp>
          <p:nvSpPr>
            <p:cNvPr id="43" name="矩形 42"/>
            <p:cNvSpPr/>
            <p:nvPr>
              <p:custDataLst>
                <p:tags r:id="rId16"/>
              </p:custDataLst>
            </p:nvPr>
          </p:nvSpPr>
          <p:spPr>
            <a:xfrm>
              <a:off x="1341357" y="1875781"/>
              <a:ext cx="9509287" cy="720000"/>
            </a:xfrm>
            <a:prstGeom prst="rect">
              <a:avLst/>
            </a:prstGeom>
            <a:noFill/>
            <a:ln w="12700">
              <a:gradFill>
                <a:gsLst>
                  <a:gs pos="0">
                    <a:srgbClr val="C60502">
                      <a:lumMod val="96000"/>
                      <a:lumOff val="4000"/>
                    </a:srgbClr>
                  </a:gs>
                  <a:gs pos="27000">
                    <a:srgbClr val="E85844"/>
                  </a:gs>
                  <a:gs pos="100000">
                    <a:srgbClr val="F99400"/>
                  </a:gs>
                </a:gsLst>
                <a:lin ang="1200000" scaled="0"/>
              </a:gradFill>
            </a:ln>
            <a:effectLst>
              <a:outerShdw blurRad="50800" dist="38100" dir="2700000" algn="tl" rotWithShape="0">
                <a:srgbClr val="EB2023">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p:nvPr>
              <p:custDataLst>
                <p:tags r:id="rId17"/>
              </p:custDataLst>
            </p:nvPr>
          </p:nvSpPr>
          <p:spPr>
            <a:xfrm>
              <a:off x="1341357" y="1857781"/>
              <a:ext cx="555565" cy="756285"/>
            </a:xfrm>
            <a:prstGeom prst="rect">
              <a:avLst/>
            </a:prstGeom>
            <a:solidFill>
              <a:schemeClr val="bg1"/>
            </a:solidFill>
            <a:ln w="12700">
              <a:noFill/>
            </a:ln>
            <a:effectLst>
              <a:outerShdw blurRad="177800" dist="101600" dir="2700000" algn="tl" rotWithShape="0">
                <a:schemeClr val="tx1">
                  <a:lumMod val="85000"/>
                  <a:lumOff val="1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p:cNvSpPr/>
            <p:nvPr>
              <p:custDataLst>
                <p:tags r:id="rId18"/>
              </p:custDataLst>
            </p:nvPr>
          </p:nvSpPr>
          <p:spPr>
            <a:xfrm>
              <a:off x="1320682" y="2019706"/>
              <a:ext cx="688340" cy="337185"/>
            </a:xfrm>
            <a:prstGeom prst="rect">
              <a:avLst/>
            </a:prstGeom>
          </p:spPr>
          <p:txBody>
            <a:bodyPr wrap="square">
              <a:spAutoFit/>
            </a:bodyPr>
            <a:lstStyle/>
            <a:p>
              <a:pPr algn="ctr">
                <a:spcBef>
                  <a:spcPct val="0"/>
                </a:spcBef>
                <a:buClr>
                  <a:srgbClr val="C00000"/>
                </a:buClr>
                <a:defRPr/>
              </a:pPr>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sym typeface="+mn-lt"/>
                </a:rPr>
                <a:t>第四</a:t>
              </a:r>
              <a:endPar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sym typeface="+mn-lt"/>
              </a:endParaRPr>
            </a:p>
          </p:txBody>
        </p:sp>
        <p:sp>
          <p:nvSpPr>
            <p:cNvPr id="49" name="矩形 48"/>
            <p:cNvSpPr/>
            <p:nvPr>
              <p:custDataLst>
                <p:tags r:id="rId19"/>
              </p:custDataLst>
            </p:nvPr>
          </p:nvSpPr>
          <p:spPr>
            <a:xfrm>
              <a:off x="1341357" y="1965781"/>
              <a:ext cx="72000" cy="540000"/>
            </a:xfrm>
            <a:prstGeom prst="rect">
              <a:avLst/>
            </a:prstGeom>
            <a:solidFill>
              <a:srgbClr val="EB20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0" name="文本框 49"/>
          <p:cNvSpPr txBox="1"/>
          <p:nvPr/>
        </p:nvSpPr>
        <p:spPr>
          <a:xfrm>
            <a:off x="1076325" y="6136005"/>
            <a:ext cx="10139680" cy="460375"/>
          </a:xfrm>
          <a:prstGeom prst="rect">
            <a:avLst/>
          </a:prstGeom>
          <a:noFill/>
          <a:ln w="9525">
            <a:noFill/>
          </a:ln>
        </p:spPr>
        <p:txBody>
          <a:bodyPr wrap="square">
            <a:spAutoFit/>
          </a:bodyPr>
          <a:lstStyle/>
          <a:p>
            <a:pPr algn="just">
              <a:lnSpc>
                <a:spcPct val="150000"/>
              </a:lnSpc>
              <a:buClr>
                <a:srgbClr val="C80F19"/>
              </a:buClr>
              <a:buSzPct val="90000"/>
            </a:pPr>
            <a:r>
              <a:rPr lang="zh-CN" altLang="en-US" sz="1600" b="1" dirty="0">
                <a:solidFill>
                  <a:srgbClr val="000000"/>
                </a:solidFill>
                <a:latin typeface="Arial" panose="020B0604020202020204"/>
                <a:sym typeface="+mn-ea"/>
              </a:rPr>
              <a:t>明确全面深化改革总目标是完善和发展中国特色社会主义制度、推进国家治理体系和治理能力现代化。</a:t>
            </a:r>
            <a:endParaRPr kumimoji="0" lang="zh-CN" altLang="en-US" sz="1600" b="1" i="0" u="none" strike="noStrike" kern="1200" cap="none" spc="0" normalizeH="0" baseline="0" noProof="0" dirty="0">
              <a:ln>
                <a:noFill/>
              </a:ln>
              <a:solidFill>
                <a:srgbClr val="000000"/>
              </a:solidFill>
              <a:effectLst/>
              <a:uLnTx/>
              <a:uFillTx/>
              <a:latin typeface="Arial" panose="020B0604020202020204"/>
              <a:ea typeface="微软雅黑" panose="020B0503020204020204" pitchFamily="34" charset="-122"/>
              <a:cs typeface="+mn-cs"/>
              <a:sym typeface="+mn-ea"/>
            </a:endParaRPr>
          </a:p>
        </p:txBody>
      </p:sp>
      <p:grpSp>
        <p:nvGrpSpPr>
          <p:cNvPr id="51" name="组合 50"/>
          <p:cNvGrpSpPr/>
          <p:nvPr/>
        </p:nvGrpSpPr>
        <p:grpSpPr>
          <a:xfrm>
            <a:off x="359410" y="6066790"/>
            <a:ext cx="10977880" cy="756285"/>
            <a:chOff x="1320682" y="1857781"/>
            <a:chExt cx="9529962" cy="756285"/>
          </a:xfrm>
        </p:grpSpPr>
        <p:sp>
          <p:nvSpPr>
            <p:cNvPr id="52" name="矩形 51"/>
            <p:cNvSpPr/>
            <p:nvPr>
              <p:custDataLst>
                <p:tags r:id="rId20"/>
              </p:custDataLst>
            </p:nvPr>
          </p:nvSpPr>
          <p:spPr>
            <a:xfrm>
              <a:off x="1341357" y="1875781"/>
              <a:ext cx="9509287" cy="720000"/>
            </a:xfrm>
            <a:prstGeom prst="rect">
              <a:avLst/>
            </a:prstGeom>
            <a:noFill/>
            <a:ln w="12700">
              <a:gradFill>
                <a:gsLst>
                  <a:gs pos="0">
                    <a:srgbClr val="C60502">
                      <a:lumMod val="96000"/>
                      <a:lumOff val="4000"/>
                    </a:srgbClr>
                  </a:gs>
                  <a:gs pos="27000">
                    <a:srgbClr val="E85844"/>
                  </a:gs>
                  <a:gs pos="100000">
                    <a:srgbClr val="F99400"/>
                  </a:gs>
                </a:gsLst>
                <a:lin ang="1200000" scaled="0"/>
              </a:gradFill>
            </a:ln>
            <a:effectLst>
              <a:outerShdw blurRad="50800" dist="38100" dir="2700000" algn="tl" rotWithShape="0">
                <a:srgbClr val="EB2023">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52"/>
            <p:cNvSpPr/>
            <p:nvPr>
              <p:custDataLst>
                <p:tags r:id="rId21"/>
              </p:custDataLst>
            </p:nvPr>
          </p:nvSpPr>
          <p:spPr>
            <a:xfrm>
              <a:off x="1341357" y="1857781"/>
              <a:ext cx="555565" cy="756285"/>
            </a:xfrm>
            <a:prstGeom prst="rect">
              <a:avLst/>
            </a:prstGeom>
            <a:solidFill>
              <a:schemeClr val="bg1"/>
            </a:solidFill>
            <a:ln w="12700">
              <a:noFill/>
            </a:ln>
            <a:effectLst>
              <a:outerShdw blurRad="177800" dist="101600" dir="2700000" algn="tl" rotWithShape="0">
                <a:schemeClr val="tx1">
                  <a:lumMod val="85000"/>
                  <a:lumOff val="1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53"/>
            <p:cNvSpPr/>
            <p:nvPr>
              <p:custDataLst>
                <p:tags r:id="rId22"/>
              </p:custDataLst>
            </p:nvPr>
          </p:nvSpPr>
          <p:spPr>
            <a:xfrm>
              <a:off x="1320682" y="2019706"/>
              <a:ext cx="688340" cy="337185"/>
            </a:xfrm>
            <a:prstGeom prst="rect">
              <a:avLst/>
            </a:prstGeom>
          </p:spPr>
          <p:txBody>
            <a:bodyPr wrap="square">
              <a:spAutoFit/>
            </a:bodyPr>
            <a:lstStyle/>
            <a:p>
              <a:pPr algn="ctr">
                <a:spcBef>
                  <a:spcPct val="0"/>
                </a:spcBef>
                <a:buClr>
                  <a:srgbClr val="C00000"/>
                </a:buClr>
                <a:defRPr/>
              </a:pPr>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sym typeface="+mn-lt"/>
                </a:rPr>
                <a:t>第五</a:t>
              </a:r>
              <a:endPar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sym typeface="+mn-lt"/>
              </a:endParaRPr>
            </a:p>
          </p:txBody>
        </p:sp>
        <p:sp>
          <p:nvSpPr>
            <p:cNvPr id="55" name="矩形 54"/>
            <p:cNvSpPr/>
            <p:nvPr>
              <p:custDataLst>
                <p:tags r:id="rId23"/>
              </p:custDataLst>
            </p:nvPr>
          </p:nvSpPr>
          <p:spPr>
            <a:xfrm>
              <a:off x="1341357" y="1965781"/>
              <a:ext cx="72000" cy="540000"/>
            </a:xfrm>
            <a:prstGeom prst="rect">
              <a:avLst/>
            </a:prstGeom>
            <a:solidFill>
              <a:srgbClr val="EB20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slow" advTm="28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2" presetClass="entr" presetSubtype="8"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par>
                          <p:cTn id="12" fill="hold">
                            <p:stCondLst>
                              <p:cond delay="500"/>
                            </p:stCondLst>
                            <p:childTnLst>
                              <p:par>
                                <p:cTn id="13" presetID="2" presetClass="entr" presetSubtype="4" fill="hold" grpId="0" nodeType="afterEffect">
                                  <p:stCondLst>
                                    <p:cond delay="0"/>
                                  </p:stCondLst>
                                  <p:childTnLst>
                                    <p:set>
                                      <p:cBhvr>
                                        <p:cTn id="14" dur="1" fill="hold">
                                          <p:stCondLst>
                                            <p:cond delay="0"/>
                                          </p:stCondLst>
                                        </p:cTn>
                                        <p:tgtEl>
                                          <p:spTgt spid="22"/>
                                        </p:tgtEl>
                                        <p:attrNameLst>
                                          <p:attrName>style.visibility</p:attrName>
                                        </p:attrNameLst>
                                      </p:cBhvr>
                                      <p:to>
                                        <p:strVal val="visible"/>
                                      </p:to>
                                    </p:set>
                                    <p:anim calcmode="lin" valueType="num">
                                      <p:cBhvr additive="base">
                                        <p:cTn id="15" dur="500" fill="hold"/>
                                        <p:tgtEl>
                                          <p:spTgt spid="22"/>
                                        </p:tgtEl>
                                        <p:attrNameLst>
                                          <p:attrName>ppt_x</p:attrName>
                                        </p:attrNameLst>
                                      </p:cBhvr>
                                      <p:tavLst>
                                        <p:tav tm="0">
                                          <p:val>
                                            <p:strVal val="#ppt_x"/>
                                          </p:val>
                                        </p:tav>
                                        <p:tav tm="100000">
                                          <p:val>
                                            <p:strVal val="#ppt_x"/>
                                          </p:val>
                                        </p:tav>
                                      </p:tavLst>
                                    </p:anim>
                                    <p:anim calcmode="lin" valueType="num">
                                      <p:cBhvr additive="base">
                                        <p:cTn id="16" dur="500" fill="hold"/>
                                        <p:tgtEl>
                                          <p:spTgt spid="22"/>
                                        </p:tgtEl>
                                        <p:attrNameLst>
                                          <p:attrName>ppt_y</p:attrName>
                                        </p:attrNameLst>
                                      </p:cBhvr>
                                      <p:tavLst>
                                        <p:tav tm="0">
                                          <p:val>
                                            <p:strVal val="1+#ppt_h/2"/>
                                          </p:val>
                                        </p:tav>
                                        <p:tav tm="100000">
                                          <p:val>
                                            <p:strVal val="#ppt_y"/>
                                          </p:val>
                                        </p:tav>
                                      </p:tavLst>
                                    </p:anim>
                                  </p:childTnLst>
                                </p:cTn>
                              </p:par>
                              <p:par>
                                <p:cTn id="17" presetID="22" presetClass="entr" presetSubtype="8" fill="hold" nodeType="with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wipe(left)">
                                      <p:cBhvr>
                                        <p:cTn id="19" dur="500"/>
                                        <p:tgtEl>
                                          <p:spTgt spid="23"/>
                                        </p:tgtEl>
                                      </p:cBhvr>
                                    </p:animEffect>
                                  </p:childTnLst>
                                </p:cTn>
                              </p:par>
                            </p:childTnLst>
                          </p:cTn>
                        </p:par>
                        <p:par>
                          <p:cTn id="20" fill="hold">
                            <p:stCondLst>
                              <p:cond delay="1000"/>
                            </p:stCondLst>
                            <p:childTnLst>
                              <p:par>
                                <p:cTn id="21" presetID="2" presetClass="entr" presetSubtype="4" fill="hold" grpId="0" nodeType="afterEffect">
                                  <p:stCondLst>
                                    <p:cond delay="0"/>
                                  </p:stCondLst>
                                  <p:childTnLst>
                                    <p:set>
                                      <p:cBhvr>
                                        <p:cTn id="22" dur="1" fill="hold">
                                          <p:stCondLst>
                                            <p:cond delay="0"/>
                                          </p:stCondLst>
                                        </p:cTn>
                                        <p:tgtEl>
                                          <p:spTgt spid="29"/>
                                        </p:tgtEl>
                                        <p:attrNameLst>
                                          <p:attrName>style.visibility</p:attrName>
                                        </p:attrNameLst>
                                      </p:cBhvr>
                                      <p:to>
                                        <p:strVal val="visible"/>
                                      </p:to>
                                    </p:set>
                                    <p:anim calcmode="lin" valueType="num">
                                      <p:cBhvr additive="base">
                                        <p:cTn id="23" dur="500" fill="hold"/>
                                        <p:tgtEl>
                                          <p:spTgt spid="29"/>
                                        </p:tgtEl>
                                        <p:attrNameLst>
                                          <p:attrName>ppt_x</p:attrName>
                                        </p:attrNameLst>
                                      </p:cBhvr>
                                      <p:tavLst>
                                        <p:tav tm="0">
                                          <p:val>
                                            <p:strVal val="#ppt_x"/>
                                          </p:val>
                                        </p:tav>
                                        <p:tav tm="100000">
                                          <p:val>
                                            <p:strVal val="#ppt_x"/>
                                          </p:val>
                                        </p:tav>
                                      </p:tavLst>
                                    </p:anim>
                                    <p:anim calcmode="lin" valueType="num">
                                      <p:cBhvr additive="base">
                                        <p:cTn id="24" dur="500" fill="hold"/>
                                        <p:tgtEl>
                                          <p:spTgt spid="29"/>
                                        </p:tgtEl>
                                        <p:attrNameLst>
                                          <p:attrName>ppt_y</p:attrName>
                                        </p:attrNameLst>
                                      </p:cBhvr>
                                      <p:tavLst>
                                        <p:tav tm="0">
                                          <p:val>
                                            <p:strVal val="1+#ppt_h/2"/>
                                          </p:val>
                                        </p:tav>
                                        <p:tav tm="100000">
                                          <p:val>
                                            <p:strVal val="#ppt_y"/>
                                          </p:val>
                                        </p:tav>
                                      </p:tavLst>
                                    </p:anim>
                                  </p:childTnLst>
                                </p:cTn>
                              </p:par>
                              <p:par>
                                <p:cTn id="25" presetID="22" presetClass="entr" presetSubtype="8" fill="hold" nodeType="with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wipe(left)">
                                      <p:cBhvr>
                                        <p:cTn id="27" dur="500"/>
                                        <p:tgtEl>
                                          <p:spTgt spid="32"/>
                                        </p:tgtEl>
                                      </p:cBhvr>
                                    </p:animEffect>
                                  </p:childTnLst>
                                </p:cTn>
                              </p:par>
                            </p:childTnLst>
                          </p:cTn>
                        </p:par>
                        <p:par>
                          <p:cTn id="28" fill="hold">
                            <p:stCondLst>
                              <p:cond delay="1500"/>
                            </p:stCondLst>
                            <p:childTnLst>
                              <p:par>
                                <p:cTn id="29" presetID="2" presetClass="entr" presetSubtype="4" fill="hold" grpId="0" nodeType="afterEffect">
                                  <p:stCondLst>
                                    <p:cond delay="0"/>
                                  </p:stCondLst>
                                  <p:childTnLst>
                                    <p:set>
                                      <p:cBhvr>
                                        <p:cTn id="30" dur="1" fill="hold">
                                          <p:stCondLst>
                                            <p:cond delay="0"/>
                                          </p:stCondLst>
                                        </p:cTn>
                                        <p:tgtEl>
                                          <p:spTgt spid="41"/>
                                        </p:tgtEl>
                                        <p:attrNameLst>
                                          <p:attrName>style.visibility</p:attrName>
                                        </p:attrNameLst>
                                      </p:cBhvr>
                                      <p:to>
                                        <p:strVal val="visible"/>
                                      </p:to>
                                    </p:set>
                                    <p:anim calcmode="lin" valueType="num">
                                      <p:cBhvr additive="base">
                                        <p:cTn id="31" dur="500" fill="hold"/>
                                        <p:tgtEl>
                                          <p:spTgt spid="41"/>
                                        </p:tgtEl>
                                        <p:attrNameLst>
                                          <p:attrName>ppt_x</p:attrName>
                                        </p:attrNameLst>
                                      </p:cBhvr>
                                      <p:tavLst>
                                        <p:tav tm="0">
                                          <p:val>
                                            <p:strVal val="#ppt_x"/>
                                          </p:val>
                                        </p:tav>
                                        <p:tav tm="100000">
                                          <p:val>
                                            <p:strVal val="#ppt_x"/>
                                          </p:val>
                                        </p:tav>
                                      </p:tavLst>
                                    </p:anim>
                                    <p:anim calcmode="lin" valueType="num">
                                      <p:cBhvr additive="base">
                                        <p:cTn id="32" dur="500" fill="hold"/>
                                        <p:tgtEl>
                                          <p:spTgt spid="41"/>
                                        </p:tgtEl>
                                        <p:attrNameLst>
                                          <p:attrName>ppt_y</p:attrName>
                                        </p:attrNameLst>
                                      </p:cBhvr>
                                      <p:tavLst>
                                        <p:tav tm="0">
                                          <p:val>
                                            <p:strVal val="1+#ppt_h/2"/>
                                          </p:val>
                                        </p:tav>
                                        <p:tav tm="100000">
                                          <p:val>
                                            <p:strVal val="#ppt_y"/>
                                          </p:val>
                                        </p:tav>
                                      </p:tavLst>
                                    </p:anim>
                                  </p:childTnLst>
                                </p:cTn>
                              </p:par>
                              <p:par>
                                <p:cTn id="33" presetID="22" presetClass="entr" presetSubtype="8" fill="hold" nodeType="withEffect">
                                  <p:stCondLst>
                                    <p:cond delay="0"/>
                                  </p:stCondLst>
                                  <p:childTnLst>
                                    <p:set>
                                      <p:cBhvr>
                                        <p:cTn id="34" dur="1" fill="hold">
                                          <p:stCondLst>
                                            <p:cond delay="0"/>
                                          </p:stCondLst>
                                        </p:cTn>
                                        <p:tgtEl>
                                          <p:spTgt spid="42"/>
                                        </p:tgtEl>
                                        <p:attrNameLst>
                                          <p:attrName>style.visibility</p:attrName>
                                        </p:attrNameLst>
                                      </p:cBhvr>
                                      <p:to>
                                        <p:strVal val="visible"/>
                                      </p:to>
                                    </p:set>
                                    <p:animEffect transition="in" filter="wipe(left)">
                                      <p:cBhvr>
                                        <p:cTn id="35" dur="500"/>
                                        <p:tgtEl>
                                          <p:spTgt spid="42"/>
                                        </p:tgtEl>
                                      </p:cBhvr>
                                    </p:animEffect>
                                  </p:childTnLst>
                                </p:cTn>
                              </p:par>
                            </p:childTnLst>
                          </p:cTn>
                        </p:par>
                        <p:par>
                          <p:cTn id="36" fill="hold">
                            <p:stCondLst>
                              <p:cond delay="2000"/>
                            </p:stCondLst>
                            <p:childTnLst>
                              <p:par>
                                <p:cTn id="37" presetID="2" presetClass="entr" presetSubtype="4" fill="hold" grpId="0" nodeType="afterEffect">
                                  <p:stCondLst>
                                    <p:cond delay="0"/>
                                  </p:stCondLst>
                                  <p:childTnLst>
                                    <p:set>
                                      <p:cBhvr>
                                        <p:cTn id="38" dur="1" fill="hold">
                                          <p:stCondLst>
                                            <p:cond delay="0"/>
                                          </p:stCondLst>
                                        </p:cTn>
                                        <p:tgtEl>
                                          <p:spTgt spid="50"/>
                                        </p:tgtEl>
                                        <p:attrNameLst>
                                          <p:attrName>style.visibility</p:attrName>
                                        </p:attrNameLst>
                                      </p:cBhvr>
                                      <p:to>
                                        <p:strVal val="visible"/>
                                      </p:to>
                                    </p:set>
                                    <p:anim calcmode="lin" valueType="num">
                                      <p:cBhvr additive="base">
                                        <p:cTn id="39" dur="500" fill="hold"/>
                                        <p:tgtEl>
                                          <p:spTgt spid="50"/>
                                        </p:tgtEl>
                                        <p:attrNameLst>
                                          <p:attrName>ppt_x</p:attrName>
                                        </p:attrNameLst>
                                      </p:cBhvr>
                                      <p:tavLst>
                                        <p:tav tm="0">
                                          <p:val>
                                            <p:strVal val="#ppt_x"/>
                                          </p:val>
                                        </p:tav>
                                        <p:tav tm="100000">
                                          <p:val>
                                            <p:strVal val="#ppt_x"/>
                                          </p:val>
                                        </p:tav>
                                      </p:tavLst>
                                    </p:anim>
                                    <p:anim calcmode="lin" valueType="num">
                                      <p:cBhvr additive="base">
                                        <p:cTn id="40" dur="500" fill="hold"/>
                                        <p:tgtEl>
                                          <p:spTgt spid="50"/>
                                        </p:tgtEl>
                                        <p:attrNameLst>
                                          <p:attrName>ppt_y</p:attrName>
                                        </p:attrNameLst>
                                      </p:cBhvr>
                                      <p:tavLst>
                                        <p:tav tm="0">
                                          <p:val>
                                            <p:strVal val="1+#ppt_h/2"/>
                                          </p:val>
                                        </p:tav>
                                        <p:tav tm="100000">
                                          <p:val>
                                            <p:strVal val="#ppt_y"/>
                                          </p:val>
                                        </p:tav>
                                      </p:tavLst>
                                    </p:anim>
                                  </p:childTnLst>
                                </p:cTn>
                              </p:par>
                              <p:par>
                                <p:cTn id="41" presetID="22" presetClass="entr" presetSubtype="8" fill="hold" nodeType="withEffect">
                                  <p:stCondLst>
                                    <p:cond delay="0"/>
                                  </p:stCondLst>
                                  <p:childTnLst>
                                    <p:set>
                                      <p:cBhvr>
                                        <p:cTn id="42" dur="1" fill="hold">
                                          <p:stCondLst>
                                            <p:cond delay="0"/>
                                          </p:stCondLst>
                                        </p:cTn>
                                        <p:tgtEl>
                                          <p:spTgt spid="51"/>
                                        </p:tgtEl>
                                        <p:attrNameLst>
                                          <p:attrName>style.visibility</p:attrName>
                                        </p:attrNameLst>
                                      </p:cBhvr>
                                      <p:to>
                                        <p:strVal val="visible"/>
                                      </p:to>
                                    </p:set>
                                    <p:animEffect transition="in" filter="wipe(left)">
                                      <p:cBhvr>
                                        <p:cTn id="43"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22" grpId="0"/>
      <p:bldP spid="22" grpId="1"/>
      <p:bldP spid="29" grpId="0"/>
      <p:bldP spid="29" grpId="1"/>
      <p:bldP spid="41" grpId="0"/>
      <p:bldP spid="41" grpId="1"/>
      <p:bldP spid="50" grpId="0"/>
      <p:bldP spid="50" grpId="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222"/>
          <p:cNvPicPr>
            <a:picLocks noChangeAspect="1"/>
          </p:cNvPicPr>
          <p:nvPr/>
        </p:nvPicPr>
        <p:blipFill>
          <a:blip r:embed="rId1"/>
          <a:stretch>
            <a:fillRect/>
          </a:stretch>
        </p:blipFill>
        <p:spPr>
          <a:xfrm>
            <a:off x="-13970" y="0"/>
            <a:ext cx="12389485" cy="6911975"/>
          </a:xfrm>
          <a:prstGeom prst="rect">
            <a:avLst/>
          </a:prstGeom>
          <a:solidFill>
            <a:schemeClr val="lt1"/>
          </a:solidFill>
        </p:spPr>
      </p:pic>
      <p:sp>
        <p:nvSpPr>
          <p:cNvPr id="21" name="文本框 20"/>
          <p:cNvSpPr txBox="1"/>
          <p:nvPr/>
        </p:nvSpPr>
        <p:spPr>
          <a:xfrm>
            <a:off x="2525368" y="233820"/>
            <a:ext cx="7294880" cy="521970"/>
          </a:xfrm>
          <a:prstGeom prst="rect">
            <a:avLst/>
          </a:prstGeom>
          <a:noFill/>
        </p:spPr>
        <p:txBody>
          <a:bodyPr wrap="none" rtlCol="0">
            <a:spAutoFit/>
          </a:bodyPr>
          <a:lstStyle/>
          <a:p>
            <a:pPr algn="ctr"/>
            <a:r>
              <a:rPr lang="zh-CN" altLang="en-US" sz="2800" b="1" dirty="0">
                <a:solidFill>
                  <a:schemeClr val="accent4">
                    <a:lumMod val="40000"/>
                    <a:lumOff val="60000"/>
                  </a:schemeClr>
                </a:solidFill>
                <a:cs typeface="+mn-ea"/>
                <a:sym typeface="+mn-lt"/>
              </a:rPr>
              <a:t>习近平新时代中国特色社会主义思想主要内容</a:t>
            </a:r>
            <a:endParaRPr lang="zh-CN" altLang="en-US" sz="2800" b="1" dirty="0">
              <a:solidFill>
                <a:schemeClr val="accent4">
                  <a:lumMod val="40000"/>
                  <a:lumOff val="60000"/>
                </a:schemeClr>
              </a:solidFill>
              <a:cs typeface="+mn-ea"/>
              <a:sym typeface="+mn-lt"/>
            </a:endParaRPr>
          </a:p>
        </p:txBody>
      </p:sp>
      <p:sp>
        <p:nvSpPr>
          <p:cNvPr id="5" name="文本框 4"/>
          <p:cNvSpPr txBox="1"/>
          <p:nvPr/>
        </p:nvSpPr>
        <p:spPr>
          <a:xfrm>
            <a:off x="1438275" y="2113280"/>
            <a:ext cx="9804400" cy="460375"/>
          </a:xfrm>
          <a:prstGeom prst="rect">
            <a:avLst/>
          </a:prstGeom>
          <a:noFill/>
          <a:ln w="9525">
            <a:noFill/>
          </a:ln>
        </p:spPr>
        <p:txBody>
          <a:bodyPr wrap="square">
            <a:spAutoFit/>
          </a:bodyPr>
          <a:lstStyle/>
          <a:p>
            <a:pPr algn="just">
              <a:lnSpc>
                <a:spcPct val="150000"/>
              </a:lnSpc>
              <a:buClr>
                <a:srgbClr val="C80F19"/>
              </a:buClr>
              <a:buSzPct val="90000"/>
            </a:pPr>
            <a:r>
              <a:rPr lang="zh-CN" altLang="en-US" sz="1600" b="1" dirty="0">
                <a:solidFill>
                  <a:srgbClr val="000000"/>
                </a:solidFill>
                <a:latin typeface="Arial" panose="020B0604020202020204"/>
                <a:sym typeface="+mn-ea"/>
              </a:rPr>
              <a:t>明确全面推进依法治国总目标是建设中国特色社会主义法治体系、建设社会主义法治国家。</a:t>
            </a:r>
            <a:endParaRPr kumimoji="0" lang="zh-CN" altLang="en-US" sz="1600" b="1" i="0" u="none" strike="noStrike" kern="1200" cap="none" spc="0" normalizeH="0" baseline="0" noProof="0" dirty="0">
              <a:ln>
                <a:noFill/>
              </a:ln>
              <a:solidFill>
                <a:srgbClr val="000000"/>
              </a:solidFill>
              <a:effectLst/>
              <a:uLnTx/>
              <a:uFillTx/>
              <a:latin typeface="Arial" panose="020B0604020202020204"/>
              <a:ea typeface="微软雅黑" panose="020B0503020204020204" pitchFamily="34" charset="-122"/>
              <a:cs typeface="+mn-cs"/>
              <a:sym typeface="+mn-ea"/>
            </a:endParaRPr>
          </a:p>
        </p:txBody>
      </p:sp>
      <p:sp>
        <p:nvSpPr>
          <p:cNvPr id="34" name="矩形 33"/>
          <p:cNvSpPr/>
          <p:nvPr>
            <p:custDataLst>
              <p:tags r:id="rId2"/>
            </p:custDataLst>
          </p:nvPr>
        </p:nvSpPr>
        <p:spPr>
          <a:xfrm>
            <a:off x="1463429" y="5435488"/>
            <a:ext cx="9115631" cy="645160"/>
          </a:xfrm>
          <a:prstGeom prst="rect">
            <a:avLst/>
          </a:prstGeom>
        </p:spPr>
        <p:txBody>
          <a:bodyPr wrap="square">
            <a:spAutoFit/>
          </a:bodyPr>
          <a:lstStyle/>
          <a:p>
            <a:pPr algn="just">
              <a:lnSpc>
                <a:spcPct val="150000"/>
              </a:lnSpc>
              <a:buClr>
                <a:srgbClr val="C80F19"/>
              </a:buClr>
              <a:buSzPct val="90000"/>
            </a:pPr>
            <a:endParaRPr lang="zh-CN" altLang="en-US" sz="2400" dirty="0">
              <a:latin typeface="微软雅黑" panose="020B0503020204020204" pitchFamily="34" charset="-122"/>
              <a:ea typeface="微软雅黑" panose="020B0503020204020204" pitchFamily="34" charset="-122"/>
            </a:endParaRPr>
          </a:p>
        </p:txBody>
      </p:sp>
      <p:grpSp>
        <p:nvGrpSpPr>
          <p:cNvPr id="4" name="组合 3"/>
          <p:cNvGrpSpPr/>
          <p:nvPr/>
        </p:nvGrpSpPr>
        <p:grpSpPr>
          <a:xfrm>
            <a:off x="599440" y="2070100"/>
            <a:ext cx="10544175" cy="606425"/>
            <a:chOff x="1320682" y="1857781"/>
            <a:chExt cx="9529962" cy="756285"/>
          </a:xfrm>
        </p:grpSpPr>
        <p:sp>
          <p:nvSpPr>
            <p:cNvPr id="6" name="矩形 5"/>
            <p:cNvSpPr/>
            <p:nvPr>
              <p:custDataLst>
                <p:tags r:id="rId3"/>
              </p:custDataLst>
            </p:nvPr>
          </p:nvSpPr>
          <p:spPr>
            <a:xfrm>
              <a:off x="1341357" y="1875781"/>
              <a:ext cx="9509287" cy="720000"/>
            </a:xfrm>
            <a:prstGeom prst="rect">
              <a:avLst/>
            </a:prstGeom>
            <a:noFill/>
            <a:ln w="12700">
              <a:gradFill>
                <a:gsLst>
                  <a:gs pos="0">
                    <a:srgbClr val="C60502">
                      <a:lumMod val="96000"/>
                      <a:lumOff val="4000"/>
                    </a:srgbClr>
                  </a:gs>
                  <a:gs pos="27000">
                    <a:srgbClr val="E85844"/>
                  </a:gs>
                  <a:gs pos="100000">
                    <a:srgbClr val="F99400"/>
                  </a:gs>
                </a:gsLst>
                <a:lin ang="1200000" scaled="0"/>
              </a:gradFill>
            </a:ln>
            <a:effectLst>
              <a:outerShdw blurRad="50800" dist="38100" dir="2700000" algn="tl" rotWithShape="0">
                <a:srgbClr val="EB2023">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31" name="矩形 30"/>
            <p:cNvSpPr/>
            <p:nvPr>
              <p:custDataLst>
                <p:tags r:id="rId4"/>
              </p:custDataLst>
            </p:nvPr>
          </p:nvSpPr>
          <p:spPr>
            <a:xfrm>
              <a:off x="1341357" y="1857781"/>
              <a:ext cx="555565" cy="756285"/>
            </a:xfrm>
            <a:prstGeom prst="rect">
              <a:avLst/>
            </a:prstGeom>
            <a:solidFill>
              <a:schemeClr val="bg1"/>
            </a:solidFill>
            <a:ln w="12700">
              <a:noFill/>
            </a:ln>
            <a:effectLst>
              <a:outerShdw blurRad="177800" dist="101600" dir="2700000" algn="tl" rotWithShape="0">
                <a:schemeClr val="tx1">
                  <a:lumMod val="85000"/>
                  <a:lumOff val="1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7" name="矩形 6"/>
            <p:cNvSpPr/>
            <p:nvPr>
              <p:custDataLst>
                <p:tags r:id="rId5"/>
              </p:custDataLst>
            </p:nvPr>
          </p:nvSpPr>
          <p:spPr>
            <a:xfrm>
              <a:off x="1320682" y="2019706"/>
              <a:ext cx="688340" cy="420510"/>
            </a:xfrm>
            <a:prstGeom prst="rect">
              <a:avLst/>
            </a:prstGeom>
          </p:spPr>
          <p:txBody>
            <a:bodyPr wrap="square">
              <a:spAutoFit/>
            </a:bodyPr>
            <a:lstStyle/>
            <a:p>
              <a:pPr algn="ctr">
                <a:spcBef>
                  <a:spcPct val="0"/>
                </a:spcBef>
                <a:buClr>
                  <a:srgbClr val="C00000"/>
                </a:buClr>
                <a:defRPr/>
              </a:pPr>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sym typeface="+mn-lt"/>
                </a:rPr>
                <a:t>第六</a:t>
              </a:r>
              <a:endPar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sym typeface="+mn-lt"/>
              </a:endParaRPr>
            </a:p>
          </p:txBody>
        </p:sp>
        <p:sp>
          <p:nvSpPr>
            <p:cNvPr id="8" name="矩形 7"/>
            <p:cNvSpPr/>
            <p:nvPr>
              <p:custDataLst>
                <p:tags r:id="rId6"/>
              </p:custDataLst>
            </p:nvPr>
          </p:nvSpPr>
          <p:spPr>
            <a:xfrm>
              <a:off x="1341357" y="1965781"/>
              <a:ext cx="72000" cy="540000"/>
            </a:xfrm>
            <a:prstGeom prst="rect">
              <a:avLst/>
            </a:prstGeom>
            <a:solidFill>
              <a:srgbClr val="EB20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sp>
        <p:nvSpPr>
          <p:cNvPr id="27" name="矩形 26"/>
          <p:cNvSpPr/>
          <p:nvPr>
            <p:custDataLst>
              <p:tags r:id="rId7"/>
            </p:custDataLst>
          </p:nvPr>
        </p:nvSpPr>
        <p:spPr>
          <a:xfrm>
            <a:off x="3540760" y="1439545"/>
            <a:ext cx="5534660" cy="504190"/>
          </a:xfrm>
          <a:prstGeom prst="rect">
            <a:avLst/>
          </a:prstGeom>
          <a:gradFill>
            <a:gsLst>
              <a:gs pos="0">
                <a:srgbClr val="EC2023"/>
              </a:gs>
              <a:gs pos="100000">
                <a:srgbClr val="B01E23"/>
              </a:gs>
            </a:gsLst>
            <a:lin ang="1800000" scaled="0"/>
          </a:gradFill>
          <a:ln w="19050">
            <a:solidFill>
              <a:schemeClr val="bg1">
                <a:lumMod val="95000"/>
              </a:schemeClr>
            </a:solidFill>
          </a:ln>
          <a:effectLst>
            <a:outerShdw blurRad="50800" dist="25400" dir="5400000" algn="t" rotWithShape="0">
              <a:srgbClr val="58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bg1"/>
                </a:solidFill>
                <a:latin typeface="微软雅黑" panose="020B0503020204020204" pitchFamily="34" charset="-122"/>
                <a:ea typeface="微软雅黑" panose="020B0503020204020204" pitchFamily="34" charset="-122"/>
                <a:sym typeface="+mn-ea"/>
              </a:rPr>
              <a:t>“</a:t>
            </a:r>
            <a:r>
              <a:rPr lang="zh-CN" altLang="en-US" sz="2400" b="1" dirty="0">
                <a:solidFill>
                  <a:schemeClr val="bg1"/>
                </a:solidFill>
                <a:latin typeface="微软雅黑" panose="020B0503020204020204" pitchFamily="34" charset="-122"/>
                <a:ea typeface="微软雅黑" panose="020B0503020204020204" pitchFamily="34" charset="-122"/>
                <a:sym typeface="+mn-ea"/>
              </a:rPr>
              <a:t>十个</a:t>
            </a:r>
            <a:r>
              <a:rPr lang="zh-CN" altLang="en-US" sz="2400" b="1" dirty="0" smtClean="0">
                <a:solidFill>
                  <a:schemeClr val="bg1"/>
                </a:solidFill>
                <a:latin typeface="微软雅黑" panose="020B0503020204020204" pitchFamily="34" charset="-122"/>
                <a:ea typeface="微软雅黑" panose="020B0503020204020204" pitchFamily="34" charset="-122"/>
                <a:sym typeface="+mn-ea"/>
              </a:rPr>
              <a:t>明确</a:t>
            </a:r>
            <a:r>
              <a:rPr lang="en-US" altLang="zh-CN" sz="2400" b="1" dirty="0" smtClean="0">
                <a:solidFill>
                  <a:schemeClr val="bg1"/>
                </a:solidFill>
                <a:latin typeface="微软雅黑" panose="020B0503020204020204" pitchFamily="34" charset="-122"/>
                <a:ea typeface="微软雅黑" panose="020B0503020204020204" pitchFamily="34" charset="-122"/>
                <a:sym typeface="+mn-ea"/>
              </a:rPr>
              <a:t>”</a:t>
            </a:r>
            <a:r>
              <a:rPr lang="zh-CN" altLang="en-US" sz="2400" b="1" dirty="0" smtClean="0">
                <a:solidFill>
                  <a:schemeClr val="bg1"/>
                </a:solidFill>
                <a:latin typeface="微软雅黑" panose="020B0503020204020204" pitchFamily="34" charset="-122"/>
                <a:ea typeface="微软雅黑" panose="020B0503020204020204" pitchFamily="34" charset="-122"/>
                <a:sym typeface="+mn-ea"/>
              </a:rPr>
              <a:t>主要内容</a:t>
            </a:r>
            <a:endParaRPr lang="zh-CN" altLang="en-US" sz="24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endParaRPr>
          </a:p>
        </p:txBody>
      </p:sp>
      <p:sp>
        <p:nvSpPr>
          <p:cNvPr id="22" name="文本框 21"/>
          <p:cNvSpPr txBox="1"/>
          <p:nvPr/>
        </p:nvSpPr>
        <p:spPr>
          <a:xfrm>
            <a:off x="1443355" y="2884170"/>
            <a:ext cx="9512300" cy="843280"/>
          </a:xfrm>
          <a:prstGeom prst="rect">
            <a:avLst/>
          </a:prstGeom>
          <a:noFill/>
          <a:ln w="9525">
            <a:noFill/>
          </a:ln>
        </p:spPr>
        <p:txBody>
          <a:bodyPr wrap="square">
            <a:noAutofit/>
          </a:bodyPr>
          <a:lstStyle/>
          <a:p>
            <a:pPr indent="0" algn="just" fontAlgn="auto">
              <a:lnSpc>
                <a:spcPct val="120000"/>
              </a:lnSpc>
              <a:buClr>
                <a:srgbClr val="C80F19"/>
              </a:buClr>
              <a:buSzPct val="90000"/>
            </a:pPr>
            <a:r>
              <a:rPr lang="zh-CN" altLang="en-US" sz="1600" b="1" dirty="0">
                <a:solidFill>
                  <a:srgbClr val="000000"/>
                </a:solidFill>
                <a:latin typeface="Arial" panose="020B0604020202020204"/>
                <a:sym typeface="+mn-ea"/>
              </a:rPr>
              <a:t>明确必须坚持和完善社会主义基本经济制度，使市场在资源配置中起决定性作用，更好发挥政府作用，把握新发展阶段，贯彻创新、协调、绿色、开放、共享的新发展理念，加快构建以国内大循环为主体、国内国际双循环相互促进的新发展格局，推动高质量发展，统筹发展和安全。</a:t>
            </a:r>
            <a:endParaRPr kumimoji="0" lang="zh-CN" altLang="en-US" sz="1600" b="1" i="0" u="none" strike="noStrike" kern="1200" cap="none" spc="0" normalizeH="0" baseline="0" noProof="0" dirty="0">
              <a:ln>
                <a:noFill/>
              </a:ln>
              <a:solidFill>
                <a:srgbClr val="000000"/>
              </a:solidFill>
              <a:effectLst/>
              <a:uLnTx/>
              <a:uFillTx/>
              <a:latin typeface="Arial" panose="020B0604020202020204"/>
              <a:ea typeface="微软雅黑" panose="020B0503020204020204" pitchFamily="34" charset="-122"/>
              <a:cs typeface="+mn-cs"/>
              <a:sym typeface="+mn-ea"/>
            </a:endParaRPr>
          </a:p>
        </p:txBody>
      </p:sp>
      <p:grpSp>
        <p:nvGrpSpPr>
          <p:cNvPr id="23" name="组合 22"/>
          <p:cNvGrpSpPr/>
          <p:nvPr/>
        </p:nvGrpSpPr>
        <p:grpSpPr>
          <a:xfrm>
            <a:off x="552450" y="2880360"/>
            <a:ext cx="10591165" cy="1036955"/>
            <a:chOff x="1299349" y="1857781"/>
            <a:chExt cx="9551295" cy="738000"/>
          </a:xfrm>
        </p:grpSpPr>
        <p:sp>
          <p:nvSpPr>
            <p:cNvPr id="24" name="矩形 23"/>
            <p:cNvSpPr/>
            <p:nvPr>
              <p:custDataLst>
                <p:tags r:id="rId8"/>
              </p:custDataLst>
            </p:nvPr>
          </p:nvSpPr>
          <p:spPr>
            <a:xfrm>
              <a:off x="1341357" y="1875781"/>
              <a:ext cx="9509287" cy="720000"/>
            </a:xfrm>
            <a:prstGeom prst="rect">
              <a:avLst/>
            </a:prstGeom>
            <a:noFill/>
            <a:ln w="12700">
              <a:gradFill>
                <a:gsLst>
                  <a:gs pos="0">
                    <a:srgbClr val="C60502">
                      <a:lumMod val="96000"/>
                      <a:lumOff val="4000"/>
                    </a:srgbClr>
                  </a:gs>
                  <a:gs pos="27000">
                    <a:srgbClr val="E85844"/>
                  </a:gs>
                  <a:gs pos="100000">
                    <a:srgbClr val="F99400"/>
                  </a:gs>
                </a:gsLst>
                <a:lin ang="1200000" scaled="0"/>
              </a:gradFill>
            </a:ln>
            <a:effectLst>
              <a:outerShdw blurRad="50800" dist="38100" dir="2700000" algn="tl" rotWithShape="0">
                <a:srgbClr val="EB2023">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25" name="矩形 24"/>
            <p:cNvSpPr/>
            <p:nvPr>
              <p:custDataLst>
                <p:tags r:id="rId9"/>
              </p:custDataLst>
            </p:nvPr>
          </p:nvSpPr>
          <p:spPr>
            <a:xfrm>
              <a:off x="1341438" y="1857781"/>
              <a:ext cx="555804" cy="737299"/>
            </a:xfrm>
            <a:prstGeom prst="rect">
              <a:avLst/>
            </a:prstGeom>
            <a:solidFill>
              <a:schemeClr val="bg1"/>
            </a:solidFill>
            <a:ln w="12700">
              <a:noFill/>
            </a:ln>
            <a:effectLst>
              <a:outerShdw blurRad="177800" dist="101600" dir="2700000" algn="tl" rotWithShape="0">
                <a:schemeClr val="tx1">
                  <a:lumMod val="85000"/>
                  <a:lumOff val="1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26" name="矩形 25"/>
            <p:cNvSpPr/>
            <p:nvPr>
              <p:custDataLst>
                <p:tags r:id="rId10"/>
              </p:custDataLst>
            </p:nvPr>
          </p:nvSpPr>
          <p:spPr>
            <a:xfrm>
              <a:off x="1299349" y="2087514"/>
              <a:ext cx="688340" cy="239974"/>
            </a:xfrm>
            <a:prstGeom prst="rect">
              <a:avLst/>
            </a:prstGeom>
          </p:spPr>
          <p:txBody>
            <a:bodyPr wrap="square">
              <a:spAutoFit/>
            </a:bodyPr>
            <a:lstStyle/>
            <a:p>
              <a:pPr algn="ctr">
                <a:spcBef>
                  <a:spcPct val="0"/>
                </a:spcBef>
                <a:buClr>
                  <a:srgbClr val="C00000"/>
                </a:buClr>
                <a:defRPr/>
              </a:pPr>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sym typeface="+mn-lt"/>
                </a:rPr>
                <a:t>第七</a:t>
              </a:r>
              <a:endPar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sym typeface="+mn-lt"/>
              </a:endParaRPr>
            </a:p>
          </p:txBody>
        </p:sp>
        <p:sp>
          <p:nvSpPr>
            <p:cNvPr id="28" name="矩形 27"/>
            <p:cNvSpPr/>
            <p:nvPr>
              <p:custDataLst>
                <p:tags r:id="rId11"/>
              </p:custDataLst>
            </p:nvPr>
          </p:nvSpPr>
          <p:spPr>
            <a:xfrm>
              <a:off x="1341357" y="1965781"/>
              <a:ext cx="72000" cy="540000"/>
            </a:xfrm>
            <a:prstGeom prst="rect">
              <a:avLst/>
            </a:prstGeom>
            <a:solidFill>
              <a:srgbClr val="EB20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sp>
        <p:nvSpPr>
          <p:cNvPr id="29" name="文本框 28"/>
          <p:cNvSpPr txBox="1"/>
          <p:nvPr/>
        </p:nvSpPr>
        <p:spPr>
          <a:xfrm>
            <a:off x="1336040" y="4175760"/>
            <a:ext cx="9698355" cy="681355"/>
          </a:xfrm>
          <a:prstGeom prst="rect">
            <a:avLst/>
          </a:prstGeom>
          <a:noFill/>
          <a:ln w="9525">
            <a:noFill/>
          </a:ln>
        </p:spPr>
        <p:txBody>
          <a:bodyPr wrap="square">
            <a:spAutoFit/>
          </a:bodyPr>
          <a:lstStyle/>
          <a:p>
            <a:pPr indent="0" algn="just" fontAlgn="auto">
              <a:lnSpc>
                <a:spcPct val="120000"/>
              </a:lnSpc>
              <a:buClr>
                <a:srgbClr val="C80F19"/>
              </a:buClr>
              <a:buSzPct val="90000"/>
            </a:pPr>
            <a:r>
              <a:rPr lang="zh-CN" altLang="en-US" sz="1600" b="1" dirty="0">
                <a:solidFill>
                  <a:srgbClr val="000000"/>
                </a:solidFill>
                <a:latin typeface="Arial" panose="020B0604020202020204"/>
                <a:sym typeface="+mn-ea"/>
              </a:rPr>
              <a:t>明确党在新时代的强军目标是建设一支听党指挥、能打胜仗、作风优良的人民军队，把人民军队建设成为世界一流军队。</a:t>
            </a:r>
            <a:endParaRPr kumimoji="0" lang="zh-CN" altLang="en-US" sz="1600" b="1" i="0" u="none" strike="noStrike" kern="1200" cap="none" spc="0" normalizeH="0" baseline="0" noProof="0" dirty="0">
              <a:ln>
                <a:noFill/>
              </a:ln>
              <a:solidFill>
                <a:srgbClr val="000000"/>
              </a:solidFill>
              <a:effectLst/>
              <a:uLnTx/>
              <a:uFillTx/>
              <a:latin typeface="Arial" panose="020B0604020202020204"/>
              <a:ea typeface="微软雅黑" panose="020B0503020204020204" pitchFamily="34" charset="-122"/>
              <a:cs typeface="+mn-cs"/>
              <a:sym typeface="+mn-ea"/>
            </a:endParaRPr>
          </a:p>
        </p:txBody>
      </p:sp>
      <p:grpSp>
        <p:nvGrpSpPr>
          <p:cNvPr id="32" name="组合 31"/>
          <p:cNvGrpSpPr/>
          <p:nvPr/>
        </p:nvGrpSpPr>
        <p:grpSpPr>
          <a:xfrm>
            <a:off x="574675" y="4066540"/>
            <a:ext cx="10568305" cy="937260"/>
            <a:chOff x="1320682" y="1857781"/>
            <a:chExt cx="9529962" cy="739746"/>
          </a:xfrm>
        </p:grpSpPr>
        <p:sp>
          <p:nvSpPr>
            <p:cNvPr id="33" name="矩形 32"/>
            <p:cNvSpPr/>
            <p:nvPr>
              <p:custDataLst>
                <p:tags r:id="rId12"/>
              </p:custDataLst>
            </p:nvPr>
          </p:nvSpPr>
          <p:spPr>
            <a:xfrm>
              <a:off x="1341357" y="1875781"/>
              <a:ext cx="9509287" cy="720000"/>
            </a:xfrm>
            <a:prstGeom prst="rect">
              <a:avLst/>
            </a:prstGeom>
            <a:noFill/>
            <a:ln w="12700">
              <a:gradFill>
                <a:gsLst>
                  <a:gs pos="0">
                    <a:srgbClr val="C60502">
                      <a:lumMod val="96000"/>
                      <a:lumOff val="4000"/>
                    </a:srgbClr>
                  </a:gs>
                  <a:gs pos="27000">
                    <a:srgbClr val="E85844"/>
                  </a:gs>
                  <a:gs pos="100000">
                    <a:srgbClr val="F99400"/>
                  </a:gs>
                </a:gsLst>
                <a:lin ang="1200000" scaled="0"/>
              </a:gradFill>
            </a:ln>
            <a:effectLst>
              <a:outerShdw blurRad="50800" dist="38100" dir="2700000" algn="tl" rotWithShape="0">
                <a:srgbClr val="EB2023">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37" name="矩形 36"/>
            <p:cNvSpPr/>
            <p:nvPr>
              <p:custDataLst>
                <p:tags r:id="rId13"/>
              </p:custDataLst>
            </p:nvPr>
          </p:nvSpPr>
          <p:spPr>
            <a:xfrm>
              <a:off x="1341392" y="1857781"/>
              <a:ext cx="555713" cy="739746"/>
            </a:xfrm>
            <a:prstGeom prst="rect">
              <a:avLst/>
            </a:prstGeom>
            <a:solidFill>
              <a:schemeClr val="bg1"/>
            </a:solidFill>
            <a:ln w="12700">
              <a:noFill/>
            </a:ln>
            <a:effectLst>
              <a:outerShdw blurRad="177800" dist="101600" dir="2700000" algn="tl" rotWithShape="0">
                <a:schemeClr val="tx1">
                  <a:lumMod val="85000"/>
                  <a:lumOff val="1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38" name="矩形 37"/>
            <p:cNvSpPr/>
            <p:nvPr>
              <p:custDataLst>
                <p:tags r:id="rId14"/>
              </p:custDataLst>
            </p:nvPr>
          </p:nvSpPr>
          <p:spPr>
            <a:xfrm>
              <a:off x="1320682" y="2019706"/>
              <a:ext cx="688340" cy="266128"/>
            </a:xfrm>
            <a:prstGeom prst="rect">
              <a:avLst/>
            </a:prstGeom>
          </p:spPr>
          <p:txBody>
            <a:bodyPr wrap="square">
              <a:spAutoFit/>
            </a:bodyPr>
            <a:lstStyle/>
            <a:p>
              <a:pPr algn="ctr">
                <a:spcBef>
                  <a:spcPct val="0"/>
                </a:spcBef>
                <a:buClr>
                  <a:srgbClr val="C00000"/>
                </a:buClr>
                <a:defRPr/>
              </a:pPr>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sym typeface="+mn-lt"/>
                </a:rPr>
                <a:t>第八</a:t>
              </a:r>
              <a:endPar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sym typeface="+mn-lt"/>
              </a:endParaRPr>
            </a:p>
          </p:txBody>
        </p:sp>
        <p:sp>
          <p:nvSpPr>
            <p:cNvPr id="39" name="矩形 38"/>
            <p:cNvSpPr/>
            <p:nvPr>
              <p:custDataLst>
                <p:tags r:id="rId15"/>
              </p:custDataLst>
            </p:nvPr>
          </p:nvSpPr>
          <p:spPr>
            <a:xfrm>
              <a:off x="1341357" y="1965781"/>
              <a:ext cx="72000" cy="540000"/>
            </a:xfrm>
            <a:prstGeom prst="rect">
              <a:avLst/>
            </a:prstGeom>
            <a:solidFill>
              <a:srgbClr val="EB20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sp>
        <p:nvSpPr>
          <p:cNvPr id="41" name="文本框 40"/>
          <p:cNvSpPr txBox="1"/>
          <p:nvPr/>
        </p:nvSpPr>
        <p:spPr>
          <a:xfrm>
            <a:off x="1287780" y="5165090"/>
            <a:ext cx="9784080" cy="460375"/>
          </a:xfrm>
          <a:prstGeom prst="rect">
            <a:avLst/>
          </a:prstGeom>
          <a:noFill/>
          <a:ln w="9525">
            <a:noFill/>
          </a:ln>
        </p:spPr>
        <p:txBody>
          <a:bodyPr wrap="square">
            <a:spAutoFit/>
          </a:bodyPr>
          <a:lstStyle/>
          <a:p>
            <a:pPr indent="0" algn="just" fontAlgn="auto">
              <a:lnSpc>
                <a:spcPct val="150000"/>
              </a:lnSpc>
            </a:pPr>
            <a:r>
              <a:rPr lang="zh-CN" altLang="en-US" sz="1600" b="1" dirty="0">
                <a:solidFill>
                  <a:srgbClr val="000000"/>
                </a:solidFill>
                <a:latin typeface="Arial" panose="020B0604020202020204"/>
                <a:sym typeface="+mn-ea"/>
              </a:rPr>
              <a:t>明确中国特色大国外交要服务民族复兴、促进人类进步，推动建设新型国际关系，推动构建人类命运共同体。</a:t>
            </a:r>
            <a:endParaRPr kumimoji="0" lang="zh-CN" altLang="en-US" sz="1600" b="1" i="0" u="none" strike="noStrike" kern="1200" cap="none" spc="0" normalizeH="0" baseline="0" noProof="0" dirty="0">
              <a:ln>
                <a:noFill/>
              </a:ln>
              <a:solidFill>
                <a:srgbClr val="000000"/>
              </a:solidFill>
              <a:effectLst/>
              <a:uLnTx/>
              <a:uFillTx/>
              <a:latin typeface="Arial" panose="020B0604020202020204"/>
              <a:ea typeface="微软雅黑" panose="020B0503020204020204" pitchFamily="34" charset="-122"/>
              <a:cs typeface="+mn-cs"/>
              <a:sym typeface="+mn-ea"/>
            </a:endParaRPr>
          </a:p>
        </p:txBody>
      </p:sp>
      <p:grpSp>
        <p:nvGrpSpPr>
          <p:cNvPr id="42" name="组合 41"/>
          <p:cNvGrpSpPr/>
          <p:nvPr/>
        </p:nvGrpSpPr>
        <p:grpSpPr>
          <a:xfrm>
            <a:off x="570891" y="5123180"/>
            <a:ext cx="10577169" cy="603537"/>
            <a:chOff x="1295465" y="1857781"/>
            <a:chExt cx="9555179" cy="738000"/>
          </a:xfrm>
        </p:grpSpPr>
        <p:sp>
          <p:nvSpPr>
            <p:cNvPr id="43" name="矩形 42"/>
            <p:cNvSpPr/>
            <p:nvPr>
              <p:custDataLst>
                <p:tags r:id="rId16"/>
              </p:custDataLst>
            </p:nvPr>
          </p:nvSpPr>
          <p:spPr>
            <a:xfrm>
              <a:off x="1341357" y="1875781"/>
              <a:ext cx="9509287" cy="720000"/>
            </a:xfrm>
            <a:prstGeom prst="rect">
              <a:avLst/>
            </a:prstGeom>
            <a:noFill/>
            <a:ln w="12700">
              <a:gradFill>
                <a:gsLst>
                  <a:gs pos="0">
                    <a:srgbClr val="C60502">
                      <a:lumMod val="96000"/>
                      <a:lumOff val="4000"/>
                    </a:srgbClr>
                  </a:gs>
                  <a:gs pos="27000">
                    <a:srgbClr val="E85844"/>
                  </a:gs>
                  <a:gs pos="100000">
                    <a:srgbClr val="F99400"/>
                  </a:gs>
                </a:gsLst>
                <a:lin ang="1200000" scaled="0"/>
              </a:gradFill>
            </a:ln>
            <a:effectLst>
              <a:outerShdw blurRad="50800" dist="38100" dir="2700000" algn="tl" rotWithShape="0">
                <a:srgbClr val="EB2023">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47" name="矩形 46"/>
            <p:cNvSpPr/>
            <p:nvPr>
              <p:custDataLst>
                <p:tags r:id="rId17"/>
              </p:custDataLst>
            </p:nvPr>
          </p:nvSpPr>
          <p:spPr>
            <a:xfrm>
              <a:off x="1341357" y="1857781"/>
              <a:ext cx="531769" cy="698050"/>
            </a:xfrm>
            <a:prstGeom prst="rect">
              <a:avLst/>
            </a:prstGeom>
            <a:solidFill>
              <a:schemeClr val="bg1"/>
            </a:solidFill>
            <a:ln w="12700">
              <a:noFill/>
            </a:ln>
            <a:effectLst>
              <a:outerShdw blurRad="177800" dist="101600" dir="2700000" algn="tl" rotWithShape="0">
                <a:schemeClr val="tx1">
                  <a:lumMod val="85000"/>
                  <a:lumOff val="1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48" name="矩形 47"/>
            <p:cNvSpPr/>
            <p:nvPr>
              <p:custDataLst>
                <p:tags r:id="rId18"/>
              </p:custDataLst>
            </p:nvPr>
          </p:nvSpPr>
          <p:spPr>
            <a:xfrm>
              <a:off x="1320682" y="2019706"/>
              <a:ext cx="688340" cy="412307"/>
            </a:xfrm>
            <a:prstGeom prst="rect">
              <a:avLst/>
            </a:prstGeom>
          </p:spPr>
          <p:txBody>
            <a:bodyPr wrap="square">
              <a:spAutoFit/>
            </a:bodyPr>
            <a:lstStyle/>
            <a:p>
              <a:pPr algn="ctr">
                <a:spcBef>
                  <a:spcPct val="0"/>
                </a:spcBef>
                <a:buClr>
                  <a:srgbClr val="C00000"/>
                </a:buClr>
                <a:defRPr/>
              </a:pPr>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sym typeface="+mn-lt"/>
                </a:rPr>
                <a:t>第九</a:t>
              </a:r>
              <a:endPar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sym typeface="+mn-lt"/>
              </a:endParaRPr>
            </a:p>
          </p:txBody>
        </p:sp>
        <p:sp>
          <p:nvSpPr>
            <p:cNvPr id="49" name="矩形 48"/>
            <p:cNvSpPr/>
            <p:nvPr>
              <p:custDataLst>
                <p:tags r:id="rId19"/>
              </p:custDataLst>
            </p:nvPr>
          </p:nvSpPr>
          <p:spPr>
            <a:xfrm>
              <a:off x="1295465" y="1965781"/>
              <a:ext cx="72000" cy="540000"/>
            </a:xfrm>
            <a:prstGeom prst="rect">
              <a:avLst/>
            </a:prstGeom>
            <a:solidFill>
              <a:srgbClr val="EB20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sp>
        <p:nvSpPr>
          <p:cNvPr id="50" name="文本框 49"/>
          <p:cNvSpPr txBox="1"/>
          <p:nvPr/>
        </p:nvSpPr>
        <p:spPr>
          <a:xfrm>
            <a:off x="1336040" y="5845175"/>
            <a:ext cx="9652000" cy="534035"/>
          </a:xfrm>
          <a:prstGeom prst="rect">
            <a:avLst/>
          </a:prstGeom>
          <a:noFill/>
          <a:ln w="9525">
            <a:noFill/>
          </a:ln>
        </p:spPr>
        <p:txBody>
          <a:bodyPr wrap="square">
            <a:noAutofit/>
          </a:bodyPr>
          <a:lstStyle/>
          <a:p>
            <a:pPr indent="0" algn="just" fontAlgn="auto">
              <a:lnSpc>
                <a:spcPct val="120000"/>
              </a:lnSpc>
              <a:buClr>
                <a:srgbClr val="C80F19"/>
              </a:buClr>
              <a:buSzPct val="90000"/>
            </a:pPr>
            <a:r>
              <a:rPr lang="zh-CN" altLang="en-US" sz="1600" b="1" dirty="0">
                <a:solidFill>
                  <a:srgbClr val="000000"/>
                </a:solidFill>
                <a:latin typeface="Arial" panose="020B0604020202020204"/>
                <a:sym typeface="+mn-ea"/>
              </a:rPr>
              <a:t>明确全面从严治党的战略方针，提出新时代党的建设总要求，全面推进党的政治建设、思想建设、组织建设、作风建设、纪律建设，把制度建设贯穿其中，深入推进反腐败斗争，落实管党治党政治责任，以伟大自我革命引领伟大社会革命。</a:t>
            </a:r>
            <a:endParaRPr kumimoji="0" lang="zh-CN" altLang="en-US" sz="1600" b="1" i="0" u="none" strike="noStrike" kern="1200" cap="none" spc="0" normalizeH="0" baseline="0" noProof="0" dirty="0">
              <a:ln>
                <a:noFill/>
              </a:ln>
              <a:solidFill>
                <a:srgbClr val="000000"/>
              </a:solidFill>
              <a:effectLst/>
              <a:uLnTx/>
              <a:uFillTx/>
              <a:latin typeface="Arial" panose="020B0604020202020204"/>
              <a:ea typeface="微软雅黑" panose="020B0503020204020204" pitchFamily="34" charset="-122"/>
              <a:cs typeface="+mn-cs"/>
              <a:sym typeface="+mn-ea"/>
            </a:endParaRPr>
          </a:p>
        </p:txBody>
      </p:sp>
      <p:grpSp>
        <p:nvGrpSpPr>
          <p:cNvPr id="51" name="组合 50"/>
          <p:cNvGrpSpPr/>
          <p:nvPr/>
        </p:nvGrpSpPr>
        <p:grpSpPr>
          <a:xfrm>
            <a:off x="570865" y="5820410"/>
            <a:ext cx="10572115" cy="985220"/>
            <a:chOff x="1320682" y="1742085"/>
            <a:chExt cx="9529962" cy="853566"/>
          </a:xfrm>
        </p:grpSpPr>
        <p:sp>
          <p:nvSpPr>
            <p:cNvPr id="52" name="矩形 51"/>
            <p:cNvSpPr/>
            <p:nvPr>
              <p:custDataLst>
                <p:tags r:id="rId20"/>
              </p:custDataLst>
            </p:nvPr>
          </p:nvSpPr>
          <p:spPr>
            <a:xfrm>
              <a:off x="1341243" y="1745386"/>
              <a:ext cx="9509401" cy="850265"/>
            </a:xfrm>
            <a:prstGeom prst="rect">
              <a:avLst/>
            </a:prstGeom>
            <a:noFill/>
            <a:ln w="12700">
              <a:gradFill>
                <a:gsLst>
                  <a:gs pos="0">
                    <a:srgbClr val="C60502">
                      <a:lumMod val="96000"/>
                      <a:lumOff val="4000"/>
                    </a:srgbClr>
                  </a:gs>
                  <a:gs pos="27000">
                    <a:srgbClr val="E85844"/>
                  </a:gs>
                  <a:gs pos="100000">
                    <a:srgbClr val="F99400"/>
                  </a:gs>
                </a:gsLst>
                <a:lin ang="1200000" scaled="0"/>
              </a:gradFill>
            </a:ln>
            <a:effectLst>
              <a:outerShdw blurRad="50800" dist="38100" dir="2700000" algn="tl" rotWithShape="0">
                <a:srgbClr val="EB2023">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53" name="矩形 52"/>
            <p:cNvSpPr/>
            <p:nvPr>
              <p:custDataLst>
                <p:tags r:id="rId21"/>
              </p:custDataLst>
            </p:nvPr>
          </p:nvSpPr>
          <p:spPr>
            <a:xfrm>
              <a:off x="1341289" y="1742085"/>
              <a:ext cx="555805" cy="846124"/>
            </a:xfrm>
            <a:prstGeom prst="rect">
              <a:avLst/>
            </a:prstGeom>
            <a:solidFill>
              <a:schemeClr val="bg1"/>
            </a:solidFill>
            <a:ln w="12700">
              <a:noFill/>
            </a:ln>
            <a:effectLst>
              <a:outerShdw blurRad="177800" dist="101600" dir="2700000" algn="tl" rotWithShape="0">
                <a:schemeClr val="tx1">
                  <a:lumMod val="85000"/>
                  <a:lumOff val="1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54" name="矩形 53"/>
            <p:cNvSpPr/>
            <p:nvPr>
              <p:custDataLst>
                <p:tags r:id="rId22"/>
              </p:custDataLst>
            </p:nvPr>
          </p:nvSpPr>
          <p:spPr>
            <a:xfrm>
              <a:off x="1320682" y="2019706"/>
              <a:ext cx="688340" cy="292127"/>
            </a:xfrm>
            <a:prstGeom prst="rect">
              <a:avLst/>
            </a:prstGeom>
          </p:spPr>
          <p:txBody>
            <a:bodyPr wrap="square">
              <a:spAutoFit/>
            </a:bodyPr>
            <a:lstStyle/>
            <a:p>
              <a:pPr algn="ctr">
                <a:spcBef>
                  <a:spcPct val="0"/>
                </a:spcBef>
                <a:buClr>
                  <a:srgbClr val="C00000"/>
                </a:buClr>
                <a:defRPr/>
              </a:pPr>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sym typeface="+mn-lt"/>
                </a:rPr>
                <a:t>第十</a:t>
              </a:r>
              <a:endPar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sym typeface="+mn-lt"/>
              </a:endParaRPr>
            </a:p>
          </p:txBody>
        </p:sp>
        <p:sp>
          <p:nvSpPr>
            <p:cNvPr id="55" name="矩形 54"/>
            <p:cNvSpPr/>
            <p:nvPr>
              <p:custDataLst>
                <p:tags r:id="rId23"/>
              </p:custDataLst>
            </p:nvPr>
          </p:nvSpPr>
          <p:spPr>
            <a:xfrm>
              <a:off x="1341357" y="1965781"/>
              <a:ext cx="72000" cy="540000"/>
            </a:xfrm>
            <a:prstGeom prst="rect">
              <a:avLst/>
            </a:prstGeom>
            <a:solidFill>
              <a:srgbClr val="EB20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spTree>
  </p:cSld>
  <p:clrMapOvr>
    <a:masterClrMapping/>
  </p:clrMapOvr>
  <p:transition spd="slow" advTm="28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2" presetClass="entr" presetSubtype="4"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 calcmode="lin" valueType="num">
                                      <p:cBhvr additive="base">
                                        <p:cTn id="10" dur="500" fill="hold"/>
                                        <p:tgtEl>
                                          <p:spTgt spid="5"/>
                                        </p:tgtEl>
                                        <p:attrNameLst>
                                          <p:attrName>ppt_x</p:attrName>
                                        </p:attrNameLst>
                                      </p:cBhvr>
                                      <p:tavLst>
                                        <p:tav tm="0">
                                          <p:val>
                                            <p:strVal val="#ppt_x"/>
                                          </p:val>
                                        </p:tav>
                                        <p:tav tm="100000">
                                          <p:val>
                                            <p:strVal val="#ppt_x"/>
                                          </p:val>
                                        </p:tav>
                                      </p:tavLst>
                                    </p:anim>
                                    <p:anim calcmode="lin" valueType="num">
                                      <p:cBhvr additive="base">
                                        <p:cTn id="11" dur="500" fill="hold"/>
                                        <p:tgtEl>
                                          <p:spTgt spid="5"/>
                                        </p:tgtEl>
                                        <p:attrNameLst>
                                          <p:attrName>ppt_y</p:attrName>
                                        </p:attrNameLst>
                                      </p:cBhvr>
                                      <p:tavLst>
                                        <p:tav tm="0">
                                          <p:val>
                                            <p:strVal val="1+#ppt_h/2"/>
                                          </p:val>
                                        </p:tav>
                                        <p:tav tm="100000">
                                          <p:val>
                                            <p:strVal val="#ppt_y"/>
                                          </p:val>
                                        </p:tav>
                                      </p:tavLst>
                                    </p:anim>
                                  </p:childTnLst>
                                </p:cTn>
                              </p:par>
                            </p:childTnLst>
                          </p:cTn>
                        </p:par>
                        <p:par>
                          <p:cTn id="12" fill="hold">
                            <p:stCondLst>
                              <p:cond delay="500"/>
                            </p:stCondLst>
                            <p:childTnLst>
                              <p:par>
                                <p:cTn id="13" presetID="22" presetClass="entr" presetSubtype="8" fill="hold" nodeType="after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wipe(left)">
                                      <p:cBhvr>
                                        <p:cTn id="15" dur="500"/>
                                        <p:tgtEl>
                                          <p:spTgt spid="23"/>
                                        </p:tgtEl>
                                      </p:cBhvr>
                                    </p:animEffect>
                                  </p:childTnLst>
                                </p:cTn>
                              </p:par>
                              <p:par>
                                <p:cTn id="16" presetID="2" presetClass="entr" presetSubtype="4" fill="hold" grpId="0" nodeType="withEffect">
                                  <p:stCondLst>
                                    <p:cond delay="0"/>
                                  </p:stCondLst>
                                  <p:childTnLst>
                                    <p:set>
                                      <p:cBhvr>
                                        <p:cTn id="17" dur="1" fill="hold">
                                          <p:stCondLst>
                                            <p:cond delay="0"/>
                                          </p:stCondLst>
                                        </p:cTn>
                                        <p:tgtEl>
                                          <p:spTgt spid="22"/>
                                        </p:tgtEl>
                                        <p:attrNameLst>
                                          <p:attrName>style.visibility</p:attrName>
                                        </p:attrNameLst>
                                      </p:cBhvr>
                                      <p:to>
                                        <p:strVal val="visible"/>
                                      </p:to>
                                    </p:set>
                                    <p:anim calcmode="lin" valueType="num">
                                      <p:cBhvr additive="base">
                                        <p:cTn id="18" dur="500" fill="hold"/>
                                        <p:tgtEl>
                                          <p:spTgt spid="22"/>
                                        </p:tgtEl>
                                        <p:attrNameLst>
                                          <p:attrName>ppt_x</p:attrName>
                                        </p:attrNameLst>
                                      </p:cBhvr>
                                      <p:tavLst>
                                        <p:tav tm="0">
                                          <p:val>
                                            <p:strVal val="#ppt_x"/>
                                          </p:val>
                                        </p:tav>
                                        <p:tav tm="100000">
                                          <p:val>
                                            <p:strVal val="#ppt_x"/>
                                          </p:val>
                                        </p:tav>
                                      </p:tavLst>
                                    </p:anim>
                                    <p:anim calcmode="lin" valueType="num">
                                      <p:cBhvr additive="base">
                                        <p:cTn id="19" dur="500" fill="hold"/>
                                        <p:tgtEl>
                                          <p:spTgt spid="22"/>
                                        </p:tgtEl>
                                        <p:attrNameLst>
                                          <p:attrName>ppt_y</p:attrName>
                                        </p:attrNameLst>
                                      </p:cBhvr>
                                      <p:tavLst>
                                        <p:tav tm="0">
                                          <p:val>
                                            <p:strVal val="1+#ppt_h/2"/>
                                          </p:val>
                                        </p:tav>
                                        <p:tav tm="100000">
                                          <p:val>
                                            <p:strVal val="#ppt_y"/>
                                          </p:val>
                                        </p:tav>
                                      </p:tavLst>
                                    </p:anim>
                                  </p:childTnLst>
                                </p:cTn>
                              </p:par>
                            </p:childTnLst>
                          </p:cTn>
                        </p:par>
                        <p:par>
                          <p:cTn id="20" fill="hold">
                            <p:stCondLst>
                              <p:cond delay="1000"/>
                            </p:stCondLst>
                            <p:childTnLst>
                              <p:par>
                                <p:cTn id="21" presetID="22" presetClass="entr" presetSubtype="8" fill="hold" nodeType="after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wipe(left)">
                                      <p:cBhvr>
                                        <p:cTn id="23" dur="500"/>
                                        <p:tgtEl>
                                          <p:spTgt spid="32"/>
                                        </p:tgtEl>
                                      </p:cBhvr>
                                    </p:animEffect>
                                  </p:childTnLst>
                                </p:cTn>
                              </p:par>
                              <p:par>
                                <p:cTn id="24" presetID="2" presetClass="entr" presetSubtype="4" fill="hold" grpId="0" nodeType="withEffect">
                                  <p:stCondLst>
                                    <p:cond delay="0"/>
                                  </p:stCondLst>
                                  <p:childTnLst>
                                    <p:set>
                                      <p:cBhvr>
                                        <p:cTn id="25" dur="1" fill="hold">
                                          <p:stCondLst>
                                            <p:cond delay="0"/>
                                          </p:stCondLst>
                                        </p:cTn>
                                        <p:tgtEl>
                                          <p:spTgt spid="29"/>
                                        </p:tgtEl>
                                        <p:attrNameLst>
                                          <p:attrName>style.visibility</p:attrName>
                                        </p:attrNameLst>
                                      </p:cBhvr>
                                      <p:to>
                                        <p:strVal val="visible"/>
                                      </p:to>
                                    </p:set>
                                    <p:anim calcmode="lin" valueType="num">
                                      <p:cBhvr additive="base">
                                        <p:cTn id="26" dur="500" fill="hold"/>
                                        <p:tgtEl>
                                          <p:spTgt spid="29"/>
                                        </p:tgtEl>
                                        <p:attrNameLst>
                                          <p:attrName>ppt_x</p:attrName>
                                        </p:attrNameLst>
                                      </p:cBhvr>
                                      <p:tavLst>
                                        <p:tav tm="0">
                                          <p:val>
                                            <p:strVal val="#ppt_x"/>
                                          </p:val>
                                        </p:tav>
                                        <p:tav tm="100000">
                                          <p:val>
                                            <p:strVal val="#ppt_x"/>
                                          </p:val>
                                        </p:tav>
                                      </p:tavLst>
                                    </p:anim>
                                    <p:anim calcmode="lin" valueType="num">
                                      <p:cBhvr additive="base">
                                        <p:cTn id="27" dur="500" fill="hold"/>
                                        <p:tgtEl>
                                          <p:spTgt spid="29"/>
                                        </p:tgtEl>
                                        <p:attrNameLst>
                                          <p:attrName>ppt_y</p:attrName>
                                        </p:attrNameLst>
                                      </p:cBhvr>
                                      <p:tavLst>
                                        <p:tav tm="0">
                                          <p:val>
                                            <p:strVal val="1+#ppt_h/2"/>
                                          </p:val>
                                        </p:tav>
                                        <p:tav tm="100000">
                                          <p:val>
                                            <p:strVal val="#ppt_y"/>
                                          </p:val>
                                        </p:tav>
                                      </p:tavLst>
                                    </p:anim>
                                  </p:childTnLst>
                                </p:cTn>
                              </p:par>
                            </p:childTnLst>
                          </p:cTn>
                        </p:par>
                        <p:par>
                          <p:cTn id="28" fill="hold">
                            <p:stCondLst>
                              <p:cond delay="1500"/>
                            </p:stCondLst>
                            <p:childTnLst>
                              <p:par>
                                <p:cTn id="29" presetID="22" presetClass="entr" presetSubtype="8" fill="hold" nodeType="afterEffect">
                                  <p:stCondLst>
                                    <p:cond delay="0"/>
                                  </p:stCondLst>
                                  <p:childTnLst>
                                    <p:set>
                                      <p:cBhvr>
                                        <p:cTn id="30" dur="1" fill="hold">
                                          <p:stCondLst>
                                            <p:cond delay="0"/>
                                          </p:stCondLst>
                                        </p:cTn>
                                        <p:tgtEl>
                                          <p:spTgt spid="42"/>
                                        </p:tgtEl>
                                        <p:attrNameLst>
                                          <p:attrName>style.visibility</p:attrName>
                                        </p:attrNameLst>
                                      </p:cBhvr>
                                      <p:to>
                                        <p:strVal val="visible"/>
                                      </p:to>
                                    </p:set>
                                    <p:animEffect transition="in" filter="wipe(left)">
                                      <p:cBhvr>
                                        <p:cTn id="31" dur="500"/>
                                        <p:tgtEl>
                                          <p:spTgt spid="42"/>
                                        </p:tgtEl>
                                      </p:cBhvr>
                                    </p:animEffect>
                                  </p:childTnLst>
                                </p:cTn>
                              </p:par>
                              <p:par>
                                <p:cTn id="32" presetID="2" presetClass="entr" presetSubtype="4" fill="hold" grpId="0" nodeType="withEffect">
                                  <p:stCondLst>
                                    <p:cond delay="0"/>
                                  </p:stCondLst>
                                  <p:childTnLst>
                                    <p:set>
                                      <p:cBhvr>
                                        <p:cTn id="33" dur="1" fill="hold">
                                          <p:stCondLst>
                                            <p:cond delay="0"/>
                                          </p:stCondLst>
                                        </p:cTn>
                                        <p:tgtEl>
                                          <p:spTgt spid="41"/>
                                        </p:tgtEl>
                                        <p:attrNameLst>
                                          <p:attrName>style.visibility</p:attrName>
                                        </p:attrNameLst>
                                      </p:cBhvr>
                                      <p:to>
                                        <p:strVal val="visible"/>
                                      </p:to>
                                    </p:set>
                                    <p:anim calcmode="lin" valueType="num">
                                      <p:cBhvr additive="base">
                                        <p:cTn id="34" dur="500" fill="hold"/>
                                        <p:tgtEl>
                                          <p:spTgt spid="41"/>
                                        </p:tgtEl>
                                        <p:attrNameLst>
                                          <p:attrName>ppt_x</p:attrName>
                                        </p:attrNameLst>
                                      </p:cBhvr>
                                      <p:tavLst>
                                        <p:tav tm="0">
                                          <p:val>
                                            <p:strVal val="#ppt_x"/>
                                          </p:val>
                                        </p:tav>
                                        <p:tav tm="100000">
                                          <p:val>
                                            <p:strVal val="#ppt_x"/>
                                          </p:val>
                                        </p:tav>
                                      </p:tavLst>
                                    </p:anim>
                                    <p:anim calcmode="lin" valueType="num">
                                      <p:cBhvr additive="base">
                                        <p:cTn id="35" dur="500" fill="hold"/>
                                        <p:tgtEl>
                                          <p:spTgt spid="41"/>
                                        </p:tgtEl>
                                        <p:attrNameLst>
                                          <p:attrName>ppt_y</p:attrName>
                                        </p:attrNameLst>
                                      </p:cBhvr>
                                      <p:tavLst>
                                        <p:tav tm="0">
                                          <p:val>
                                            <p:strVal val="1+#ppt_h/2"/>
                                          </p:val>
                                        </p:tav>
                                        <p:tav tm="100000">
                                          <p:val>
                                            <p:strVal val="#ppt_y"/>
                                          </p:val>
                                        </p:tav>
                                      </p:tavLst>
                                    </p:anim>
                                  </p:childTnLst>
                                </p:cTn>
                              </p:par>
                            </p:childTnLst>
                          </p:cTn>
                        </p:par>
                        <p:par>
                          <p:cTn id="36" fill="hold">
                            <p:stCondLst>
                              <p:cond delay="2000"/>
                            </p:stCondLst>
                            <p:childTnLst>
                              <p:par>
                                <p:cTn id="37" presetID="22" presetClass="entr" presetSubtype="8" fill="hold" nodeType="afterEffect">
                                  <p:stCondLst>
                                    <p:cond delay="0"/>
                                  </p:stCondLst>
                                  <p:childTnLst>
                                    <p:set>
                                      <p:cBhvr>
                                        <p:cTn id="38" dur="1" fill="hold">
                                          <p:stCondLst>
                                            <p:cond delay="0"/>
                                          </p:stCondLst>
                                        </p:cTn>
                                        <p:tgtEl>
                                          <p:spTgt spid="51"/>
                                        </p:tgtEl>
                                        <p:attrNameLst>
                                          <p:attrName>style.visibility</p:attrName>
                                        </p:attrNameLst>
                                      </p:cBhvr>
                                      <p:to>
                                        <p:strVal val="visible"/>
                                      </p:to>
                                    </p:set>
                                    <p:animEffect transition="in" filter="wipe(left)">
                                      <p:cBhvr>
                                        <p:cTn id="39" dur="500"/>
                                        <p:tgtEl>
                                          <p:spTgt spid="51"/>
                                        </p:tgtEl>
                                      </p:cBhvr>
                                    </p:animEffect>
                                  </p:childTnLst>
                                </p:cTn>
                              </p:par>
                              <p:par>
                                <p:cTn id="40" presetID="2" presetClass="entr" presetSubtype="4" fill="hold" grpId="0" nodeType="withEffect">
                                  <p:stCondLst>
                                    <p:cond delay="0"/>
                                  </p:stCondLst>
                                  <p:childTnLst>
                                    <p:set>
                                      <p:cBhvr>
                                        <p:cTn id="41" dur="1" fill="hold">
                                          <p:stCondLst>
                                            <p:cond delay="0"/>
                                          </p:stCondLst>
                                        </p:cTn>
                                        <p:tgtEl>
                                          <p:spTgt spid="50"/>
                                        </p:tgtEl>
                                        <p:attrNameLst>
                                          <p:attrName>style.visibility</p:attrName>
                                        </p:attrNameLst>
                                      </p:cBhvr>
                                      <p:to>
                                        <p:strVal val="visible"/>
                                      </p:to>
                                    </p:set>
                                    <p:anim calcmode="lin" valueType="num">
                                      <p:cBhvr additive="base">
                                        <p:cTn id="42" dur="500" fill="hold"/>
                                        <p:tgtEl>
                                          <p:spTgt spid="50"/>
                                        </p:tgtEl>
                                        <p:attrNameLst>
                                          <p:attrName>ppt_x</p:attrName>
                                        </p:attrNameLst>
                                      </p:cBhvr>
                                      <p:tavLst>
                                        <p:tav tm="0">
                                          <p:val>
                                            <p:strVal val="#ppt_x"/>
                                          </p:val>
                                        </p:tav>
                                        <p:tav tm="100000">
                                          <p:val>
                                            <p:strVal val="#ppt_x"/>
                                          </p:val>
                                        </p:tav>
                                      </p:tavLst>
                                    </p:anim>
                                    <p:anim calcmode="lin" valueType="num">
                                      <p:cBhvr additive="base">
                                        <p:cTn id="43" dur="500" fill="hold"/>
                                        <p:tgtEl>
                                          <p:spTgt spid="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22" grpId="0"/>
      <p:bldP spid="22" grpId="1"/>
      <p:bldP spid="29" grpId="0"/>
      <p:bldP spid="29" grpId="1"/>
      <p:bldP spid="41" grpId="0"/>
      <p:bldP spid="41" grpId="1"/>
      <p:bldP spid="50" grpId="0"/>
      <p:bldP spid="50"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222"/>
          <p:cNvPicPr>
            <a:picLocks noChangeAspect="1"/>
          </p:cNvPicPr>
          <p:nvPr/>
        </p:nvPicPr>
        <p:blipFill>
          <a:blip r:embed="rId1"/>
          <a:stretch>
            <a:fillRect/>
          </a:stretch>
        </p:blipFill>
        <p:spPr>
          <a:xfrm>
            <a:off x="7450" y="0"/>
            <a:ext cx="12279800" cy="6911974"/>
          </a:xfrm>
          <a:prstGeom prst="rect">
            <a:avLst/>
          </a:prstGeom>
          <a:solidFill>
            <a:schemeClr val="lt1"/>
          </a:solidFill>
        </p:spPr>
      </p:pic>
      <p:sp>
        <p:nvSpPr>
          <p:cNvPr id="21" name="文本框 20"/>
          <p:cNvSpPr txBox="1"/>
          <p:nvPr/>
        </p:nvSpPr>
        <p:spPr>
          <a:xfrm>
            <a:off x="2830168" y="233820"/>
            <a:ext cx="6685280" cy="485140"/>
          </a:xfrm>
          <a:prstGeom prst="rect">
            <a:avLst/>
          </a:prstGeom>
          <a:noFill/>
        </p:spPr>
        <p:txBody>
          <a:bodyPr wrap="none" rtlCol="0">
            <a:spAutoFit/>
          </a:bodyPr>
          <a:lstStyle/>
          <a:p>
            <a:pPr algn="ctr"/>
            <a:r>
              <a:rPr lang="zh-CN" altLang="en-US" sz="2560" b="1" dirty="0">
                <a:solidFill>
                  <a:schemeClr val="accent4">
                    <a:lumMod val="40000"/>
                    <a:lumOff val="60000"/>
                  </a:schemeClr>
                </a:solidFill>
                <a:cs typeface="+mn-ea"/>
                <a:sym typeface="+mn-lt"/>
              </a:rPr>
              <a:t>习近平新时代中国特色社会主义思想主要内容</a:t>
            </a:r>
            <a:endParaRPr lang="zh-CN" altLang="en-US" sz="2560" b="1" dirty="0">
              <a:solidFill>
                <a:schemeClr val="accent4">
                  <a:lumMod val="40000"/>
                  <a:lumOff val="60000"/>
                </a:schemeClr>
              </a:solidFill>
              <a:cs typeface="+mn-ea"/>
              <a:sym typeface="+mn-lt"/>
            </a:endParaRPr>
          </a:p>
        </p:txBody>
      </p:sp>
      <p:grpSp>
        <p:nvGrpSpPr>
          <p:cNvPr id="10" name="组合 9"/>
          <p:cNvGrpSpPr/>
          <p:nvPr/>
        </p:nvGrpSpPr>
        <p:grpSpPr>
          <a:xfrm>
            <a:off x="4425365" y="2304124"/>
            <a:ext cx="6852999" cy="1804755"/>
            <a:chOff x="1233714" y="1430976"/>
            <a:chExt cx="9652000" cy="2117088"/>
          </a:xfrm>
        </p:grpSpPr>
        <p:sp>
          <p:nvSpPr>
            <p:cNvPr id="4" name="平行四边形 3"/>
            <p:cNvSpPr/>
            <p:nvPr>
              <p:custDataLst>
                <p:tags r:id="rId2"/>
              </p:custDataLst>
            </p:nvPr>
          </p:nvSpPr>
          <p:spPr>
            <a:xfrm>
              <a:off x="1233714" y="1856476"/>
              <a:ext cx="9652000" cy="1691588"/>
            </a:xfrm>
            <a:prstGeom prst="parallelogram">
              <a:avLst/>
            </a:prstGeom>
            <a:solidFill>
              <a:schemeClr val="bg1"/>
            </a:solidFill>
            <a:ln w="28575">
              <a:gradFill>
                <a:gsLst>
                  <a:gs pos="0">
                    <a:schemeClr val="bg1"/>
                  </a:gs>
                  <a:gs pos="74000">
                    <a:srgbClr val="C00000"/>
                  </a:gs>
                  <a:gs pos="83000">
                    <a:srgbClr val="C00000"/>
                  </a:gs>
                  <a:gs pos="100000">
                    <a:srgbClr val="C00000"/>
                  </a:gs>
                </a:gsLst>
                <a:lin ang="5400000" scaled="1"/>
              </a:grad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6" name="矩形 5"/>
            <p:cNvSpPr/>
            <p:nvPr>
              <p:custDataLst>
                <p:tags r:id="rId3"/>
              </p:custDataLst>
            </p:nvPr>
          </p:nvSpPr>
          <p:spPr>
            <a:xfrm>
              <a:off x="3116433" y="1430976"/>
              <a:ext cx="309880" cy="677418"/>
            </a:xfrm>
            <a:prstGeom prst="rect">
              <a:avLst/>
            </a:prstGeom>
          </p:spPr>
          <p:txBody>
            <a:bodyPr wrap="square">
              <a:spAutoFit/>
            </a:bodyPr>
            <a:lstStyle/>
            <a:p>
              <a:pPr algn="just">
                <a:lnSpc>
                  <a:spcPct val="200000"/>
                </a:lnSpc>
              </a:pPr>
              <a:endParaRPr lang="zh-CN" altLang="en-US"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sp>
        <p:nvSpPr>
          <p:cNvPr id="25" name="平行四边形 24"/>
          <p:cNvSpPr/>
          <p:nvPr/>
        </p:nvSpPr>
        <p:spPr>
          <a:xfrm>
            <a:off x="4069231" y="4895988"/>
            <a:ext cx="7065133" cy="1512000"/>
          </a:xfrm>
          <a:prstGeom prst="parallelogram">
            <a:avLst/>
          </a:prstGeom>
          <a:solidFill>
            <a:schemeClr val="bg1"/>
          </a:solidFill>
          <a:ln w="28575">
            <a:gradFill>
              <a:gsLst>
                <a:gs pos="0">
                  <a:schemeClr val="bg1"/>
                </a:gs>
                <a:gs pos="74000">
                  <a:srgbClr val="C00000"/>
                </a:gs>
                <a:gs pos="83000">
                  <a:srgbClr val="C00000"/>
                </a:gs>
                <a:gs pos="100000">
                  <a:srgbClr val="C00000"/>
                </a:gs>
              </a:gsLst>
              <a:lin ang="5400000" scaled="1"/>
            </a:grad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0" algn="just" fontAlgn="auto">
              <a:lnSpc>
                <a:spcPct val="150000"/>
              </a:lnSpc>
            </a:pPr>
            <a:r>
              <a:rPr lang="zh-CN" altLang="en-US" sz="1600"/>
              <a:t>”</a:t>
            </a:r>
            <a:endParaRPr lang="zh-CN" altLang="en-US" sz="1600"/>
          </a:p>
        </p:txBody>
      </p:sp>
      <p:grpSp>
        <p:nvGrpSpPr>
          <p:cNvPr id="37" name="组合 36"/>
          <p:cNvGrpSpPr/>
          <p:nvPr/>
        </p:nvGrpSpPr>
        <p:grpSpPr>
          <a:xfrm>
            <a:off x="3908339" y="1627440"/>
            <a:ext cx="4158152" cy="504000"/>
            <a:chOff x="4674236" y="3218688"/>
            <a:chExt cx="4158152" cy="504000"/>
          </a:xfrm>
        </p:grpSpPr>
        <p:sp>
          <p:nvSpPr>
            <p:cNvPr id="38" name="矩形 37"/>
            <p:cNvSpPr/>
            <p:nvPr>
              <p:custDataLst>
                <p:tags r:id="rId4"/>
              </p:custDataLst>
            </p:nvPr>
          </p:nvSpPr>
          <p:spPr>
            <a:xfrm>
              <a:off x="4835128" y="3218688"/>
              <a:ext cx="3832701" cy="504000"/>
            </a:xfrm>
            <a:prstGeom prst="rect">
              <a:avLst/>
            </a:prstGeom>
            <a:gradFill>
              <a:gsLst>
                <a:gs pos="0">
                  <a:srgbClr val="EC2023"/>
                </a:gs>
                <a:gs pos="100000">
                  <a:srgbClr val="B01E23"/>
                </a:gs>
              </a:gsLst>
              <a:lin ang="1800000" scaled="0"/>
            </a:gradFill>
            <a:ln w="19050">
              <a:solidFill>
                <a:schemeClr val="bg1">
                  <a:lumMod val="95000"/>
                </a:schemeClr>
              </a:solidFill>
            </a:ln>
            <a:effectLst>
              <a:outerShdw blurRad="50800" dist="25400" dir="5400000" algn="t" rotWithShape="0">
                <a:srgbClr val="58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2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十四个坚持</a:t>
              </a:r>
              <a:endParaRPr lang="zh-CN" altLang="en-US" sz="22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39" name="半闭框 38"/>
            <p:cNvSpPr/>
            <p:nvPr>
              <p:custDataLst>
                <p:tags r:id="rId5"/>
              </p:custDataLst>
            </p:nvPr>
          </p:nvSpPr>
          <p:spPr>
            <a:xfrm rot="2700000" flipH="1">
              <a:off x="4674236" y="3302414"/>
              <a:ext cx="340835" cy="340835"/>
            </a:xfrm>
            <a:prstGeom prst="halfFrame">
              <a:avLst>
                <a:gd name="adj1" fmla="val 26544"/>
                <a:gd name="adj2" fmla="val 27161"/>
              </a:avLst>
            </a:prstGeom>
            <a:gradFill>
              <a:gsLst>
                <a:gs pos="0">
                  <a:srgbClr val="F7C973">
                    <a:alpha val="65000"/>
                  </a:srgbClr>
                </a:gs>
                <a:gs pos="100000">
                  <a:srgbClr val="EB2023"/>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0" name="半闭框 39"/>
            <p:cNvSpPr/>
            <p:nvPr>
              <p:custDataLst>
                <p:tags r:id="rId6"/>
              </p:custDataLst>
            </p:nvPr>
          </p:nvSpPr>
          <p:spPr>
            <a:xfrm rot="13500000" flipH="1">
              <a:off x="8490388" y="3310275"/>
              <a:ext cx="342000" cy="342000"/>
            </a:xfrm>
            <a:prstGeom prst="halfFrame">
              <a:avLst>
                <a:gd name="adj1" fmla="val 26544"/>
                <a:gd name="adj2" fmla="val 27161"/>
              </a:avLst>
            </a:prstGeom>
            <a:gradFill>
              <a:gsLst>
                <a:gs pos="0">
                  <a:srgbClr val="F7C973"/>
                </a:gs>
                <a:gs pos="80000">
                  <a:srgbClr val="BD1E23"/>
                </a:gs>
              </a:gsLst>
              <a:lin ang="96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9" name="文本框 8"/>
          <p:cNvSpPr txBox="1"/>
          <p:nvPr/>
        </p:nvSpPr>
        <p:spPr>
          <a:xfrm>
            <a:off x="4951118" y="2830280"/>
            <a:ext cx="6127372" cy="1172629"/>
          </a:xfrm>
          <a:prstGeom prst="rect">
            <a:avLst/>
          </a:prstGeom>
        </p:spPr>
        <p:txBody>
          <a:bodyPr wrap="square">
            <a:spAutoFit/>
            <a:extLst>
              <a:ext uri="{4A0BC546-FE56-4ADE-93B0-CB8AF2F6F144}">
                <wpsdc:textFrameExt xmlns:wpsdc="http://www.wps.cn/officeDocument/2022/drawingmlCustomData" type="text"/>
              </a:ext>
            </a:extLst>
          </a:bodyPr>
          <a:lstStyle/>
          <a:p>
            <a:pPr indent="0" algn="l" fontAlgn="auto">
              <a:lnSpc>
                <a:spcPct val="130000"/>
              </a:lnSpc>
            </a:pPr>
            <a:r>
              <a:rPr lang="zh-CN" altLang="en-US" b="1" dirty="0">
                <a:latin typeface="Arial" panose="020B0604020202020204" pitchFamily="34" charset="0"/>
                <a:ea typeface="微软雅黑" panose="020B0503020204020204" pitchFamily="34" charset="-122"/>
              </a:rPr>
              <a:t>“十四个坚持”从实践发展层面着重回答了怎样坚持和发展中国特色社会主义、怎样建设社会主义现代化强国、怎样建设长期执政的马克思主义政党的问题。</a:t>
            </a:r>
            <a:endParaRPr lang="en-US" altLang="zh-CN" b="1" dirty="0">
              <a:latin typeface="Arial" panose="020B0604020202020204" pitchFamily="34" charset="0"/>
              <a:ea typeface="微软雅黑" panose="020B0503020204020204" pitchFamily="34" charset="-122"/>
            </a:endParaRPr>
          </a:p>
        </p:txBody>
      </p:sp>
      <p:sp>
        <p:nvSpPr>
          <p:cNvPr id="13" name="文本框 12"/>
          <p:cNvSpPr txBox="1"/>
          <p:nvPr/>
        </p:nvSpPr>
        <p:spPr>
          <a:xfrm>
            <a:off x="4596569" y="4904837"/>
            <a:ext cx="6360062" cy="1532727"/>
          </a:xfrm>
          <a:prstGeom prst="rect">
            <a:avLst/>
          </a:prstGeom>
        </p:spPr>
        <p:txBody>
          <a:bodyPr wrap="square">
            <a:spAutoFit/>
            <a:extLst>
              <a:ext uri="{4A0BC546-FE56-4ADE-93B0-CB8AF2F6F144}">
                <wpsdc:textFrameExt xmlns:wpsdc="http://www.wps.cn/officeDocument/2022/drawingmlCustomData" type="text"/>
              </a:ext>
            </a:extLst>
          </a:bodyPr>
          <a:lstStyle/>
          <a:p>
            <a:pPr indent="0" algn="l" fontAlgn="auto">
              <a:lnSpc>
                <a:spcPct val="130000"/>
              </a:lnSpc>
            </a:pPr>
            <a:r>
              <a:rPr lang="zh-CN" altLang="en-US" b="1" dirty="0" smtClean="0">
                <a:sym typeface="+mn-ea"/>
              </a:rPr>
              <a:t>“十四个坚持”是</a:t>
            </a:r>
            <a:r>
              <a:rPr lang="zh-CN" altLang="en-US" b="1" dirty="0">
                <a:sym typeface="+mn-ea"/>
              </a:rPr>
              <a:t>方针和策略，是思想理论的总结，也是围绕主题主线坚持的原则、要求和任务；是对新时代我们党治国理政重大原则方针的高度凝练和概括，构成了新时代坚持和发展中国特色社会主义的基本方略。</a:t>
            </a:r>
            <a:endParaRPr lang="zh-CN" altLang="en-US" b="1" dirty="0">
              <a:latin typeface="Arial" panose="020B0604020202020204" pitchFamily="34" charset="0"/>
              <a:ea typeface="微软雅黑" panose="020B0503020204020204" pitchFamily="34" charset="-122"/>
              <a:sym typeface="+mn-ea"/>
            </a:endParaRPr>
          </a:p>
        </p:txBody>
      </p:sp>
      <p:pic>
        <p:nvPicPr>
          <p:cNvPr id="15" name="Picture 2" descr="图片"/>
          <p:cNvPicPr>
            <a:picLocks noChangeAspect="1" noChangeArrowheads="1"/>
          </p:cNvPicPr>
          <p:nvPr/>
        </p:nvPicPr>
        <p:blipFill rotWithShape="1">
          <a:blip r:embed="rId7">
            <a:extLst>
              <a:ext uri="{28A0092B-C50C-407E-A947-70E740481C1C}">
                <a14:useLocalDpi xmlns:a14="http://schemas.microsoft.com/office/drawing/2010/main" val="0"/>
              </a:ext>
            </a:extLst>
          </a:blip>
          <a:srcRect r="1216" b="7584"/>
          <a:stretch>
            <a:fillRect/>
          </a:stretch>
        </p:blipFill>
        <p:spPr bwMode="auto">
          <a:xfrm>
            <a:off x="522812" y="3197758"/>
            <a:ext cx="2988244" cy="263422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Tm="1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left)">
                                      <p:cBhvr>
                                        <p:cTn id="7" dur="500"/>
                                        <p:tgtEl>
                                          <p:spTgt spid="37"/>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ppt_x"/>
                                          </p:val>
                                        </p:tav>
                                        <p:tav tm="100000">
                                          <p:val>
                                            <p:strVal val="#ppt_x"/>
                                          </p:val>
                                        </p:tav>
                                      </p:tavLst>
                                    </p:anim>
                                    <p:anim calcmode="lin" valueType="num">
                                      <p:cBhvr additive="base">
                                        <p:cTn id="16" dur="500" fill="hold"/>
                                        <p:tgtEl>
                                          <p:spTgt spid="10"/>
                                        </p:tgtEl>
                                        <p:attrNameLst>
                                          <p:attrName>ppt_y</p:attrName>
                                        </p:attrNameLst>
                                      </p:cBhvr>
                                      <p:tavLst>
                                        <p:tav tm="0">
                                          <p:val>
                                            <p:strVal val="1+#ppt_h/2"/>
                                          </p:val>
                                        </p:tav>
                                        <p:tav tm="100000">
                                          <p:val>
                                            <p:strVal val="#ppt_y"/>
                                          </p:val>
                                        </p:tav>
                                      </p:tavLst>
                                    </p:anim>
                                  </p:childTnLst>
                                </p:cTn>
                              </p:par>
                            </p:childTnLst>
                          </p:cTn>
                        </p:par>
                        <p:par>
                          <p:cTn id="17" fill="hold">
                            <p:stCondLst>
                              <p:cond delay="1000"/>
                            </p:stCondLst>
                            <p:childTnLst>
                              <p:par>
                                <p:cTn id="18" presetID="2" presetClass="entr" presetSubtype="4"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additive="base">
                                        <p:cTn id="20" dur="500" fill="hold"/>
                                        <p:tgtEl>
                                          <p:spTgt spid="13"/>
                                        </p:tgtEl>
                                        <p:attrNameLst>
                                          <p:attrName>ppt_x</p:attrName>
                                        </p:attrNameLst>
                                      </p:cBhvr>
                                      <p:tavLst>
                                        <p:tav tm="0">
                                          <p:val>
                                            <p:strVal val="#ppt_x"/>
                                          </p:val>
                                        </p:tav>
                                        <p:tav tm="100000">
                                          <p:val>
                                            <p:strVal val="#ppt_x"/>
                                          </p:val>
                                        </p:tav>
                                      </p:tavLst>
                                    </p:anim>
                                    <p:anim calcmode="lin" valueType="num">
                                      <p:cBhvr additive="base">
                                        <p:cTn id="21" dur="500" fill="hold"/>
                                        <p:tgtEl>
                                          <p:spTgt spid="13"/>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25"/>
                                        </p:tgtEl>
                                        <p:attrNameLst>
                                          <p:attrName>style.visibility</p:attrName>
                                        </p:attrNameLst>
                                      </p:cBhvr>
                                      <p:to>
                                        <p:strVal val="visible"/>
                                      </p:to>
                                    </p:set>
                                    <p:anim calcmode="lin" valueType="num">
                                      <p:cBhvr additive="base">
                                        <p:cTn id="24" dur="500" fill="hold"/>
                                        <p:tgtEl>
                                          <p:spTgt spid="25"/>
                                        </p:tgtEl>
                                        <p:attrNameLst>
                                          <p:attrName>ppt_x</p:attrName>
                                        </p:attrNameLst>
                                      </p:cBhvr>
                                      <p:tavLst>
                                        <p:tav tm="0">
                                          <p:val>
                                            <p:strVal val="#ppt_x"/>
                                          </p:val>
                                        </p:tav>
                                        <p:tav tm="100000">
                                          <p:val>
                                            <p:strVal val="#ppt_x"/>
                                          </p:val>
                                        </p:tav>
                                      </p:tavLst>
                                    </p:anim>
                                    <p:anim calcmode="lin" valueType="num">
                                      <p:cBhvr additive="base">
                                        <p:cTn id="25"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P spid="25" grpId="0" animBg="1"/>
      <p:bldP spid="25" grpId="1" animBg="1"/>
      <p:bldP spid="9" grpId="0"/>
      <p:bldP spid="9" grpId="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222"/>
          <p:cNvPicPr>
            <a:picLocks noChangeAspect="1"/>
          </p:cNvPicPr>
          <p:nvPr/>
        </p:nvPicPr>
        <p:blipFill>
          <a:blip r:embed="rId1"/>
          <a:stretch>
            <a:fillRect/>
          </a:stretch>
        </p:blipFill>
        <p:spPr>
          <a:xfrm>
            <a:off x="0" y="-13"/>
            <a:ext cx="12279800" cy="6911974"/>
          </a:xfrm>
          <a:prstGeom prst="rect">
            <a:avLst/>
          </a:prstGeom>
          <a:solidFill>
            <a:schemeClr val="lt1"/>
          </a:solidFill>
        </p:spPr>
      </p:pic>
      <p:sp>
        <p:nvSpPr>
          <p:cNvPr id="21" name="文本框 20"/>
          <p:cNvSpPr txBox="1"/>
          <p:nvPr/>
        </p:nvSpPr>
        <p:spPr>
          <a:xfrm>
            <a:off x="2525368" y="233820"/>
            <a:ext cx="7294880" cy="521970"/>
          </a:xfrm>
          <a:prstGeom prst="rect">
            <a:avLst/>
          </a:prstGeom>
          <a:noFill/>
        </p:spPr>
        <p:txBody>
          <a:bodyPr wrap="none" rtlCol="0">
            <a:spAutoFit/>
          </a:bodyPr>
          <a:lstStyle/>
          <a:p>
            <a:pPr algn="ctr"/>
            <a:r>
              <a:rPr lang="zh-CN" altLang="en-US" sz="2800" b="1" dirty="0">
                <a:solidFill>
                  <a:schemeClr val="accent4">
                    <a:lumMod val="40000"/>
                    <a:lumOff val="60000"/>
                  </a:schemeClr>
                </a:solidFill>
                <a:cs typeface="+mn-ea"/>
                <a:sym typeface="+mn-lt"/>
              </a:rPr>
              <a:t>习近平新时代中国特色社会主义思想主要内容</a:t>
            </a:r>
            <a:endParaRPr lang="zh-CN" altLang="en-US" sz="2800" b="1" dirty="0">
              <a:solidFill>
                <a:schemeClr val="accent4">
                  <a:lumMod val="40000"/>
                  <a:lumOff val="60000"/>
                </a:schemeClr>
              </a:solidFill>
              <a:cs typeface="+mn-ea"/>
              <a:sym typeface="+mn-lt"/>
            </a:endParaRPr>
          </a:p>
        </p:txBody>
      </p:sp>
      <p:grpSp>
        <p:nvGrpSpPr>
          <p:cNvPr id="87" name="组合 86"/>
          <p:cNvGrpSpPr/>
          <p:nvPr/>
        </p:nvGrpSpPr>
        <p:grpSpPr>
          <a:xfrm>
            <a:off x="4182684" y="1411359"/>
            <a:ext cx="3881242" cy="504000"/>
            <a:chOff x="4674236" y="3218688"/>
            <a:chExt cx="3881242" cy="504000"/>
          </a:xfrm>
        </p:grpSpPr>
        <p:sp>
          <p:nvSpPr>
            <p:cNvPr id="88" name="矩形 87"/>
            <p:cNvSpPr/>
            <p:nvPr>
              <p:custDataLst>
                <p:tags r:id="rId2"/>
              </p:custDataLst>
            </p:nvPr>
          </p:nvSpPr>
          <p:spPr>
            <a:xfrm>
              <a:off x="4835128" y="3218688"/>
              <a:ext cx="3556841" cy="504000"/>
            </a:xfrm>
            <a:prstGeom prst="rect">
              <a:avLst/>
            </a:prstGeom>
            <a:gradFill>
              <a:gsLst>
                <a:gs pos="0">
                  <a:srgbClr val="EC2023"/>
                </a:gs>
                <a:gs pos="100000">
                  <a:srgbClr val="B01E23"/>
                </a:gs>
              </a:gsLst>
              <a:lin ang="1800000" scaled="0"/>
            </a:gradFill>
            <a:ln w="19050">
              <a:solidFill>
                <a:schemeClr val="bg1">
                  <a:lumMod val="95000"/>
                </a:schemeClr>
              </a:solidFill>
            </a:ln>
            <a:effectLst>
              <a:outerShdw blurRad="50800" dist="25400" dir="5400000" algn="t" rotWithShape="0">
                <a:srgbClr val="58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2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十四个坚持</a:t>
              </a:r>
              <a:endParaRPr lang="zh-CN" altLang="en-US" sz="22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endParaRPr>
            </a:p>
          </p:txBody>
        </p:sp>
        <p:sp>
          <p:nvSpPr>
            <p:cNvPr id="89" name="半闭框 88"/>
            <p:cNvSpPr/>
            <p:nvPr>
              <p:custDataLst>
                <p:tags r:id="rId3"/>
              </p:custDataLst>
            </p:nvPr>
          </p:nvSpPr>
          <p:spPr>
            <a:xfrm rot="2700000" flipH="1">
              <a:off x="4674236" y="3302414"/>
              <a:ext cx="340835" cy="340835"/>
            </a:xfrm>
            <a:prstGeom prst="halfFrame">
              <a:avLst>
                <a:gd name="adj1" fmla="val 26544"/>
                <a:gd name="adj2" fmla="val 27161"/>
              </a:avLst>
            </a:prstGeom>
            <a:gradFill>
              <a:gsLst>
                <a:gs pos="0">
                  <a:srgbClr val="F7C973">
                    <a:alpha val="65000"/>
                  </a:srgbClr>
                </a:gs>
                <a:gs pos="100000">
                  <a:srgbClr val="EB2023"/>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b="1">
                <a:solidFill>
                  <a:schemeClr val="tx1"/>
                </a:solidFill>
              </a:endParaRPr>
            </a:p>
          </p:txBody>
        </p:sp>
        <p:sp>
          <p:nvSpPr>
            <p:cNvPr id="90" name="半闭框 89"/>
            <p:cNvSpPr/>
            <p:nvPr>
              <p:custDataLst>
                <p:tags r:id="rId4"/>
              </p:custDataLst>
            </p:nvPr>
          </p:nvSpPr>
          <p:spPr>
            <a:xfrm rot="13500000" flipH="1">
              <a:off x="8213478" y="3310275"/>
              <a:ext cx="342000" cy="342000"/>
            </a:xfrm>
            <a:prstGeom prst="halfFrame">
              <a:avLst>
                <a:gd name="adj1" fmla="val 26544"/>
                <a:gd name="adj2" fmla="val 27161"/>
              </a:avLst>
            </a:prstGeom>
            <a:gradFill>
              <a:gsLst>
                <a:gs pos="0">
                  <a:srgbClr val="F7C973"/>
                </a:gs>
                <a:gs pos="80000">
                  <a:srgbClr val="BD1E23"/>
                </a:gs>
              </a:gsLst>
              <a:lin ang="96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b="1">
                <a:solidFill>
                  <a:schemeClr val="tx1"/>
                </a:solidFill>
              </a:endParaRPr>
            </a:p>
          </p:txBody>
        </p:sp>
      </p:grpSp>
      <p:grpSp>
        <p:nvGrpSpPr>
          <p:cNvPr id="22" name="组合 21"/>
          <p:cNvGrpSpPr/>
          <p:nvPr/>
        </p:nvGrpSpPr>
        <p:grpSpPr>
          <a:xfrm>
            <a:off x="455553" y="2303618"/>
            <a:ext cx="5012070" cy="542548"/>
            <a:chOff x="785386" y="1914998"/>
            <a:chExt cx="5012070" cy="542548"/>
          </a:xfrm>
        </p:grpSpPr>
        <p:sp>
          <p:nvSpPr>
            <p:cNvPr id="28" name="平行四边形 27"/>
            <p:cNvSpPr/>
            <p:nvPr>
              <p:custDataLst>
                <p:tags r:id="rId5"/>
              </p:custDataLst>
            </p:nvPr>
          </p:nvSpPr>
          <p:spPr>
            <a:xfrm>
              <a:off x="785386" y="1914998"/>
              <a:ext cx="5012070" cy="542548"/>
            </a:xfrm>
            <a:prstGeom prst="parallelogram">
              <a:avLst/>
            </a:prstGeom>
            <a:solidFill>
              <a:schemeClr val="bg1"/>
            </a:solidFill>
            <a:ln w="12700">
              <a:gradFill>
                <a:gsLst>
                  <a:gs pos="0">
                    <a:srgbClr val="FFC000"/>
                  </a:gs>
                  <a:gs pos="50000">
                    <a:srgbClr val="FF0000"/>
                  </a:gs>
                  <a:gs pos="100000">
                    <a:srgbClr val="C00000"/>
                  </a:gs>
                </a:gsLst>
                <a:lin ang="5400000" scaled="1"/>
              </a:gradFill>
            </a:ln>
            <a:effectLst>
              <a:outerShdw dist="101600" dir="2700000" algn="tl" rotWithShape="0">
                <a:srgbClr val="AB1215"/>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b="1" dirty="0"/>
            </a:p>
          </p:txBody>
        </p:sp>
        <p:sp>
          <p:nvSpPr>
            <p:cNvPr id="36" name="矩形 35"/>
            <p:cNvSpPr/>
            <p:nvPr>
              <p:custDataLst>
                <p:tags r:id="rId6"/>
              </p:custDataLst>
            </p:nvPr>
          </p:nvSpPr>
          <p:spPr>
            <a:xfrm>
              <a:off x="1433446" y="1915097"/>
              <a:ext cx="4148787" cy="491490"/>
            </a:xfrm>
            <a:prstGeom prst="rect">
              <a:avLst/>
            </a:prstGeom>
          </p:spPr>
          <p:txBody>
            <a:bodyPr wrap="square">
              <a:spAutoFit/>
            </a:bodyPr>
            <a:p>
              <a:pPr fontAlgn="auto">
                <a:lnSpc>
                  <a:spcPct val="130000"/>
                </a:lnSpc>
              </a:pPr>
              <a:r>
                <a:rPr lang="zh-CN" altLang="en-US" sz="2000" b="1">
                  <a:sym typeface="+mn-ea"/>
                </a:rPr>
                <a:t>坚持党对一切工作的领导</a:t>
              </a:r>
              <a:endParaRPr lang="zh-CN" altLang="en-US" sz="2000" b="1" dirty="0">
                <a:latin typeface="微软雅黑" panose="020B0503020204020204" pitchFamily="34" charset="-122"/>
                <a:ea typeface="微软雅黑" panose="020B0503020204020204" pitchFamily="34" charset="-122"/>
                <a:cs typeface="+mn-ea"/>
                <a:sym typeface="+mn-ea"/>
              </a:endParaRPr>
            </a:p>
          </p:txBody>
        </p:sp>
        <p:sp>
          <p:nvSpPr>
            <p:cNvPr id="80" name="文本框 79"/>
            <p:cNvSpPr txBox="1"/>
            <p:nvPr>
              <p:custDataLst>
                <p:tags r:id="rId7"/>
              </p:custDataLst>
            </p:nvPr>
          </p:nvSpPr>
          <p:spPr>
            <a:xfrm>
              <a:off x="829354" y="2090020"/>
              <a:ext cx="267958" cy="367526"/>
            </a:xfrm>
            <a:custGeom>
              <a:avLst/>
              <a:gdLst/>
              <a:ahLst/>
              <a:cxnLst/>
              <a:rect l="l" t="t" r="r" b="b"/>
              <a:pathLst>
                <a:path w="267958" h="367526">
                  <a:moveTo>
                    <a:pt x="184888" y="0"/>
                  </a:moveTo>
                  <a:lnTo>
                    <a:pt x="267958" y="0"/>
                  </a:lnTo>
                  <a:lnTo>
                    <a:pt x="143057" y="367526"/>
                  </a:lnTo>
                  <a:lnTo>
                    <a:pt x="41501" y="367526"/>
                  </a:lnTo>
                  <a:lnTo>
                    <a:pt x="123345" y="126699"/>
                  </a:lnTo>
                  <a:cubicBezTo>
                    <a:pt x="102668" y="139188"/>
                    <a:pt x="83334" y="149295"/>
                    <a:pt x="65343" y="157018"/>
                  </a:cubicBezTo>
                  <a:cubicBezTo>
                    <a:pt x="47353" y="164742"/>
                    <a:pt x="25572" y="172136"/>
                    <a:pt x="0" y="179203"/>
                  </a:cubicBezTo>
                  <a:lnTo>
                    <a:pt x="27982" y="96873"/>
                  </a:lnTo>
                  <a:cubicBezTo>
                    <a:pt x="65904" y="85863"/>
                    <a:pt x="96938" y="72634"/>
                    <a:pt x="121086" y="57187"/>
                  </a:cubicBezTo>
                  <a:cubicBezTo>
                    <a:pt x="145234" y="41740"/>
                    <a:pt x="166501" y="22677"/>
                    <a:pt x="184888" y="0"/>
                  </a:cubicBezTo>
                  <a:close/>
                </a:path>
              </a:pathLst>
            </a:custGeom>
            <a:gradFill>
              <a:gsLst>
                <a:gs pos="0">
                  <a:srgbClr val="FFC000">
                    <a:alpha val="43000"/>
                  </a:srgbClr>
                </a:gs>
                <a:gs pos="82000">
                  <a:srgbClr val="FF0000">
                    <a:alpha val="55000"/>
                  </a:srgbClr>
                </a:gs>
                <a:gs pos="100000">
                  <a:srgbClr val="C00000">
                    <a:alpha val="45000"/>
                  </a:srgbClr>
                </a:gs>
              </a:gsLst>
              <a:lin ang="5400000" scaled="1"/>
            </a:gradFill>
            <a:ln>
              <a:noFill/>
            </a:ln>
            <a:effectLst/>
          </p:spPr>
          <p:txBody>
            <a:bodyPr rot="0" spcFirstLastPara="0" vertOverflow="overflow" horzOverflow="overflow" vert="horz" wrap="square" lIns="91440" tIns="45720" rIns="91440" bIns="45720" numCol="1" spcCol="0" rtlCol="0" fromWordArt="0" anchor="t" anchorCtr="0" forceAA="0" compatLnSpc="1">
              <a:noAutofit/>
            </a:bodyPr>
            <a:p>
              <a:endParaRPr lang="zh-CN" altLang="en-US" sz="4000" b="1" i="1" dirty="0">
                <a:gradFill>
                  <a:gsLst>
                    <a:gs pos="0">
                      <a:srgbClr val="FFC000"/>
                    </a:gs>
                    <a:gs pos="82000">
                      <a:srgbClr val="FF0000"/>
                    </a:gs>
                    <a:gs pos="100000">
                      <a:srgbClr val="C00000"/>
                    </a:gs>
                  </a:gsLst>
                  <a:lin ang="5400000" scaled="1"/>
                </a:gradFill>
                <a:latin typeface="Arial Black" panose="020B0A04020102020204" pitchFamily="34" charset="0"/>
                <a:cs typeface="Arial" panose="020B0604020202020204" pitchFamily="34" charset="0"/>
              </a:endParaRPr>
            </a:p>
          </p:txBody>
        </p:sp>
      </p:grpSp>
      <p:grpSp>
        <p:nvGrpSpPr>
          <p:cNvPr id="37" name="组合 36"/>
          <p:cNvGrpSpPr/>
          <p:nvPr/>
        </p:nvGrpSpPr>
        <p:grpSpPr>
          <a:xfrm>
            <a:off x="383798" y="3059268"/>
            <a:ext cx="5012070" cy="542548"/>
            <a:chOff x="785386" y="1914998"/>
            <a:chExt cx="5012070" cy="542548"/>
          </a:xfrm>
        </p:grpSpPr>
        <p:sp>
          <p:nvSpPr>
            <p:cNvPr id="38" name="平行四边形 37"/>
            <p:cNvSpPr/>
            <p:nvPr>
              <p:custDataLst>
                <p:tags r:id="rId8"/>
              </p:custDataLst>
            </p:nvPr>
          </p:nvSpPr>
          <p:spPr>
            <a:xfrm>
              <a:off x="785386" y="1914998"/>
              <a:ext cx="5012070" cy="542548"/>
            </a:xfrm>
            <a:prstGeom prst="parallelogram">
              <a:avLst/>
            </a:prstGeom>
            <a:solidFill>
              <a:schemeClr val="bg1"/>
            </a:solidFill>
            <a:ln w="12700">
              <a:gradFill>
                <a:gsLst>
                  <a:gs pos="0">
                    <a:srgbClr val="FFC000"/>
                  </a:gs>
                  <a:gs pos="50000">
                    <a:srgbClr val="FF0000"/>
                  </a:gs>
                  <a:gs pos="100000">
                    <a:srgbClr val="C00000"/>
                  </a:gs>
                </a:gsLst>
                <a:lin ang="5400000" scaled="1"/>
              </a:gradFill>
            </a:ln>
            <a:effectLst>
              <a:outerShdw dist="101600" dir="2700000" algn="tl" rotWithShape="0">
                <a:srgbClr val="AB1215"/>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b="1" dirty="0"/>
            </a:p>
          </p:txBody>
        </p:sp>
        <p:sp>
          <p:nvSpPr>
            <p:cNvPr id="39" name="矩形 38"/>
            <p:cNvSpPr/>
            <p:nvPr>
              <p:custDataLst>
                <p:tags r:id="rId9"/>
              </p:custDataLst>
            </p:nvPr>
          </p:nvSpPr>
          <p:spPr>
            <a:xfrm>
              <a:off x="1433446" y="1915097"/>
              <a:ext cx="4148787" cy="491490"/>
            </a:xfrm>
            <a:prstGeom prst="rect">
              <a:avLst/>
            </a:prstGeom>
          </p:spPr>
          <p:txBody>
            <a:bodyPr wrap="square">
              <a:spAutoFit/>
            </a:bodyPr>
            <a:p>
              <a:pPr fontAlgn="auto">
                <a:lnSpc>
                  <a:spcPct val="130000"/>
                </a:lnSpc>
              </a:pPr>
              <a:r>
                <a:rPr lang="zh-CN" altLang="en-US" sz="2000" b="1">
                  <a:sym typeface="+mn-ea"/>
                </a:rPr>
                <a:t>坚持党对一切工作的领导</a:t>
              </a:r>
              <a:endParaRPr lang="zh-CN" altLang="en-US" sz="2000" b="1" dirty="0">
                <a:latin typeface="微软雅黑" panose="020B0503020204020204" pitchFamily="34" charset="-122"/>
                <a:ea typeface="微软雅黑" panose="020B0503020204020204" pitchFamily="34" charset="-122"/>
                <a:cs typeface="+mn-ea"/>
                <a:sym typeface="+mn-ea"/>
              </a:endParaRPr>
            </a:p>
          </p:txBody>
        </p:sp>
        <p:sp>
          <p:nvSpPr>
            <p:cNvPr id="40" name="文本框 39"/>
            <p:cNvSpPr txBox="1"/>
            <p:nvPr>
              <p:custDataLst>
                <p:tags r:id="rId10"/>
              </p:custDataLst>
            </p:nvPr>
          </p:nvSpPr>
          <p:spPr>
            <a:xfrm>
              <a:off x="829354" y="2090020"/>
              <a:ext cx="267958" cy="367526"/>
            </a:xfrm>
            <a:custGeom>
              <a:avLst/>
              <a:gdLst/>
              <a:ahLst/>
              <a:cxnLst/>
              <a:rect l="l" t="t" r="r" b="b"/>
              <a:pathLst>
                <a:path w="267958" h="367526">
                  <a:moveTo>
                    <a:pt x="184888" y="0"/>
                  </a:moveTo>
                  <a:lnTo>
                    <a:pt x="267958" y="0"/>
                  </a:lnTo>
                  <a:lnTo>
                    <a:pt x="143057" y="367526"/>
                  </a:lnTo>
                  <a:lnTo>
                    <a:pt x="41501" y="367526"/>
                  </a:lnTo>
                  <a:lnTo>
                    <a:pt x="123345" y="126699"/>
                  </a:lnTo>
                  <a:cubicBezTo>
                    <a:pt x="102668" y="139188"/>
                    <a:pt x="83334" y="149295"/>
                    <a:pt x="65343" y="157018"/>
                  </a:cubicBezTo>
                  <a:cubicBezTo>
                    <a:pt x="47353" y="164742"/>
                    <a:pt x="25572" y="172136"/>
                    <a:pt x="0" y="179203"/>
                  </a:cubicBezTo>
                  <a:lnTo>
                    <a:pt x="27982" y="96873"/>
                  </a:lnTo>
                  <a:cubicBezTo>
                    <a:pt x="65904" y="85863"/>
                    <a:pt x="96938" y="72634"/>
                    <a:pt x="121086" y="57187"/>
                  </a:cubicBezTo>
                  <a:cubicBezTo>
                    <a:pt x="145234" y="41740"/>
                    <a:pt x="166501" y="22677"/>
                    <a:pt x="184888" y="0"/>
                  </a:cubicBezTo>
                  <a:close/>
                </a:path>
              </a:pathLst>
            </a:custGeom>
            <a:gradFill>
              <a:gsLst>
                <a:gs pos="0">
                  <a:srgbClr val="FFC000">
                    <a:alpha val="43000"/>
                  </a:srgbClr>
                </a:gs>
                <a:gs pos="82000">
                  <a:srgbClr val="FF0000">
                    <a:alpha val="55000"/>
                  </a:srgbClr>
                </a:gs>
                <a:gs pos="100000">
                  <a:srgbClr val="C00000">
                    <a:alpha val="45000"/>
                  </a:srgbClr>
                </a:gs>
              </a:gsLst>
              <a:lin ang="5400000" scaled="1"/>
            </a:gradFill>
            <a:ln>
              <a:noFill/>
            </a:ln>
            <a:effectLst/>
          </p:spPr>
          <p:txBody>
            <a:bodyPr rot="0" spcFirstLastPara="0" vertOverflow="overflow" horzOverflow="overflow" vert="horz" wrap="square" lIns="91440" tIns="45720" rIns="91440" bIns="45720" numCol="1" spcCol="0" rtlCol="0" fromWordArt="0" anchor="t" anchorCtr="0" forceAA="0" compatLnSpc="1">
              <a:noAutofit/>
            </a:bodyPr>
            <a:p>
              <a:endParaRPr lang="zh-CN" altLang="en-US" sz="4000" b="1" i="1" dirty="0">
                <a:gradFill>
                  <a:gsLst>
                    <a:gs pos="0">
                      <a:srgbClr val="FFC000"/>
                    </a:gs>
                    <a:gs pos="82000">
                      <a:srgbClr val="FF0000"/>
                    </a:gs>
                    <a:gs pos="100000">
                      <a:srgbClr val="C00000"/>
                    </a:gs>
                  </a:gsLst>
                  <a:lin ang="5400000" scaled="1"/>
                </a:gradFill>
                <a:latin typeface="Arial Black" panose="020B0A04020102020204" pitchFamily="34" charset="0"/>
                <a:cs typeface="Arial" panose="020B0604020202020204" pitchFamily="34" charset="0"/>
              </a:endParaRPr>
            </a:p>
          </p:txBody>
        </p:sp>
      </p:grpSp>
      <p:grpSp>
        <p:nvGrpSpPr>
          <p:cNvPr id="41" name="组合 40"/>
          <p:cNvGrpSpPr/>
          <p:nvPr/>
        </p:nvGrpSpPr>
        <p:grpSpPr>
          <a:xfrm>
            <a:off x="355858" y="3807933"/>
            <a:ext cx="5012070" cy="542548"/>
            <a:chOff x="785386" y="1914998"/>
            <a:chExt cx="5012070" cy="542548"/>
          </a:xfrm>
        </p:grpSpPr>
        <p:sp>
          <p:nvSpPr>
            <p:cNvPr id="42" name="平行四边形 41"/>
            <p:cNvSpPr/>
            <p:nvPr>
              <p:custDataLst>
                <p:tags r:id="rId11"/>
              </p:custDataLst>
            </p:nvPr>
          </p:nvSpPr>
          <p:spPr>
            <a:xfrm>
              <a:off x="785386" y="1914998"/>
              <a:ext cx="5012070" cy="542548"/>
            </a:xfrm>
            <a:prstGeom prst="parallelogram">
              <a:avLst/>
            </a:prstGeom>
            <a:solidFill>
              <a:schemeClr val="bg1"/>
            </a:solidFill>
            <a:ln w="12700">
              <a:gradFill>
                <a:gsLst>
                  <a:gs pos="0">
                    <a:srgbClr val="FFC000"/>
                  </a:gs>
                  <a:gs pos="50000">
                    <a:srgbClr val="FF0000"/>
                  </a:gs>
                  <a:gs pos="100000">
                    <a:srgbClr val="C00000"/>
                  </a:gs>
                </a:gsLst>
                <a:lin ang="5400000" scaled="1"/>
              </a:gradFill>
            </a:ln>
            <a:effectLst>
              <a:outerShdw dist="101600" dir="2700000" algn="tl" rotWithShape="0">
                <a:srgbClr val="AB1215"/>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b="1" dirty="0"/>
            </a:p>
          </p:txBody>
        </p:sp>
        <p:sp>
          <p:nvSpPr>
            <p:cNvPr id="43" name="矩形 42"/>
            <p:cNvSpPr/>
            <p:nvPr>
              <p:custDataLst>
                <p:tags r:id="rId12"/>
              </p:custDataLst>
            </p:nvPr>
          </p:nvSpPr>
          <p:spPr>
            <a:xfrm>
              <a:off x="1433446" y="1915097"/>
              <a:ext cx="4148787" cy="491490"/>
            </a:xfrm>
            <a:prstGeom prst="rect">
              <a:avLst/>
            </a:prstGeom>
          </p:spPr>
          <p:txBody>
            <a:bodyPr wrap="square">
              <a:spAutoFit/>
            </a:bodyPr>
            <a:p>
              <a:pPr fontAlgn="auto">
                <a:lnSpc>
                  <a:spcPct val="130000"/>
                </a:lnSpc>
              </a:pPr>
              <a:r>
                <a:rPr lang="zh-CN" altLang="en-US" sz="2000" b="1">
                  <a:sym typeface="+mn-ea"/>
                </a:rPr>
                <a:t>坚持党对一切工作的领导</a:t>
              </a:r>
              <a:endParaRPr lang="zh-CN" altLang="en-US" sz="2000" b="1" dirty="0">
                <a:latin typeface="微软雅黑" panose="020B0503020204020204" pitchFamily="34" charset="-122"/>
                <a:ea typeface="微软雅黑" panose="020B0503020204020204" pitchFamily="34" charset="-122"/>
                <a:cs typeface="+mn-ea"/>
                <a:sym typeface="+mn-ea"/>
              </a:endParaRPr>
            </a:p>
          </p:txBody>
        </p:sp>
        <p:sp>
          <p:nvSpPr>
            <p:cNvPr id="44" name="文本框 43"/>
            <p:cNvSpPr txBox="1"/>
            <p:nvPr>
              <p:custDataLst>
                <p:tags r:id="rId13"/>
              </p:custDataLst>
            </p:nvPr>
          </p:nvSpPr>
          <p:spPr>
            <a:xfrm>
              <a:off x="829354" y="2090020"/>
              <a:ext cx="267958" cy="367526"/>
            </a:xfrm>
            <a:custGeom>
              <a:avLst/>
              <a:gdLst/>
              <a:ahLst/>
              <a:cxnLst/>
              <a:rect l="l" t="t" r="r" b="b"/>
              <a:pathLst>
                <a:path w="267958" h="367526">
                  <a:moveTo>
                    <a:pt x="184888" y="0"/>
                  </a:moveTo>
                  <a:lnTo>
                    <a:pt x="267958" y="0"/>
                  </a:lnTo>
                  <a:lnTo>
                    <a:pt x="143057" y="367526"/>
                  </a:lnTo>
                  <a:lnTo>
                    <a:pt x="41501" y="367526"/>
                  </a:lnTo>
                  <a:lnTo>
                    <a:pt x="123345" y="126699"/>
                  </a:lnTo>
                  <a:cubicBezTo>
                    <a:pt x="102668" y="139188"/>
                    <a:pt x="83334" y="149295"/>
                    <a:pt x="65343" y="157018"/>
                  </a:cubicBezTo>
                  <a:cubicBezTo>
                    <a:pt x="47353" y="164742"/>
                    <a:pt x="25572" y="172136"/>
                    <a:pt x="0" y="179203"/>
                  </a:cubicBezTo>
                  <a:lnTo>
                    <a:pt x="27982" y="96873"/>
                  </a:lnTo>
                  <a:cubicBezTo>
                    <a:pt x="65904" y="85863"/>
                    <a:pt x="96938" y="72634"/>
                    <a:pt x="121086" y="57187"/>
                  </a:cubicBezTo>
                  <a:cubicBezTo>
                    <a:pt x="145234" y="41740"/>
                    <a:pt x="166501" y="22677"/>
                    <a:pt x="184888" y="0"/>
                  </a:cubicBezTo>
                  <a:close/>
                </a:path>
              </a:pathLst>
            </a:custGeom>
            <a:gradFill>
              <a:gsLst>
                <a:gs pos="0">
                  <a:srgbClr val="FFC000">
                    <a:alpha val="43000"/>
                  </a:srgbClr>
                </a:gs>
                <a:gs pos="82000">
                  <a:srgbClr val="FF0000">
                    <a:alpha val="55000"/>
                  </a:srgbClr>
                </a:gs>
                <a:gs pos="100000">
                  <a:srgbClr val="C00000">
                    <a:alpha val="45000"/>
                  </a:srgbClr>
                </a:gs>
              </a:gsLst>
              <a:lin ang="5400000" scaled="1"/>
            </a:gradFill>
            <a:ln>
              <a:noFill/>
            </a:ln>
            <a:effectLst/>
          </p:spPr>
          <p:txBody>
            <a:bodyPr rot="0" spcFirstLastPara="0" vertOverflow="overflow" horzOverflow="overflow" vert="horz" wrap="square" lIns="91440" tIns="45720" rIns="91440" bIns="45720" numCol="1" spcCol="0" rtlCol="0" fromWordArt="0" anchor="t" anchorCtr="0" forceAA="0" compatLnSpc="1">
              <a:noAutofit/>
            </a:bodyPr>
            <a:p>
              <a:endParaRPr lang="zh-CN" altLang="en-US" sz="4000" b="1" i="1" dirty="0">
                <a:gradFill>
                  <a:gsLst>
                    <a:gs pos="0">
                      <a:srgbClr val="FFC000"/>
                    </a:gs>
                    <a:gs pos="82000">
                      <a:srgbClr val="FF0000"/>
                    </a:gs>
                    <a:gs pos="100000">
                      <a:srgbClr val="C00000"/>
                    </a:gs>
                  </a:gsLst>
                  <a:lin ang="5400000" scaled="1"/>
                </a:gradFill>
                <a:latin typeface="Arial Black" panose="020B0A04020102020204" pitchFamily="34" charset="0"/>
                <a:cs typeface="Arial" panose="020B0604020202020204" pitchFamily="34" charset="0"/>
              </a:endParaRPr>
            </a:p>
          </p:txBody>
        </p:sp>
      </p:grpSp>
      <p:grpSp>
        <p:nvGrpSpPr>
          <p:cNvPr id="45" name="组合 44"/>
          <p:cNvGrpSpPr/>
          <p:nvPr/>
        </p:nvGrpSpPr>
        <p:grpSpPr>
          <a:xfrm>
            <a:off x="311408" y="4607398"/>
            <a:ext cx="5012070" cy="542548"/>
            <a:chOff x="785386" y="1914998"/>
            <a:chExt cx="5012070" cy="542548"/>
          </a:xfrm>
        </p:grpSpPr>
        <p:sp>
          <p:nvSpPr>
            <p:cNvPr id="46" name="平行四边形 45"/>
            <p:cNvSpPr/>
            <p:nvPr>
              <p:custDataLst>
                <p:tags r:id="rId14"/>
              </p:custDataLst>
            </p:nvPr>
          </p:nvSpPr>
          <p:spPr>
            <a:xfrm>
              <a:off x="785386" y="1914998"/>
              <a:ext cx="5012070" cy="542548"/>
            </a:xfrm>
            <a:prstGeom prst="parallelogram">
              <a:avLst/>
            </a:prstGeom>
            <a:solidFill>
              <a:schemeClr val="bg1"/>
            </a:solidFill>
            <a:ln w="12700">
              <a:gradFill>
                <a:gsLst>
                  <a:gs pos="0">
                    <a:srgbClr val="FFC000"/>
                  </a:gs>
                  <a:gs pos="50000">
                    <a:srgbClr val="FF0000"/>
                  </a:gs>
                  <a:gs pos="100000">
                    <a:srgbClr val="C00000"/>
                  </a:gs>
                </a:gsLst>
                <a:lin ang="5400000" scaled="1"/>
              </a:gradFill>
            </a:ln>
            <a:effectLst>
              <a:outerShdw dist="101600" dir="2700000" algn="tl" rotWithShape="0">
                <a:srgbClr val="AB1215"/>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b="1" dirty="0"/>
            </a:p>
          </p:txBody>
        </p:sp>
        <p:sp>
          <p:nvSpPr>
            <p:cNvPr id="47" name="矩形 46"/>
            <p:cNvSpPr/>
            <p:nvPr>
              <p:custDataLst>
                <p:tags r:id="rId15"/>
              </p:custDataLst>
            </p:nvPr>
          </p:nvSpPr>
          <p:spPr>
            <a:xfrm>
              <a:off x="1433446" y="1915097"/>
              <a:ext cx="4148787" cy="491490"/>
            </a:xfrm>
            <a:prstGeom prst="rect">
              <a:avLst/>
            </a:prstGeom>
          </p:spPr>
          <p:txBody>
            <a:bodyPr wrap="square">
              <a:spAutoFit/>
            </a:bodyPr>
            <a:p>
              <a:pPr fontAlgn="auto">
                <a:lnSpc>
                  <a:spcPct val="130000"/>
                </a:lnSpc>
              </a:pPr>
              <a:r>
                <a:rPr lang="zh-CN" altLang="en-US" sz="2000" b="1">
                  <a:sym typeface="+mn-ea"/>
                </a:rPr>
                <a:t>坚持党对一切工作的领导</a:t>
              </a:r>
              <a:endParaRPr lang="zh-CN" altLang="en-US" sz="2000" b="1" dirty="0">
                <a:latin typeface="微软雅黑" panose="020B0503020204020204" pitchFamily="34" charset="-122"/>
                <a:ea typeface="微软雅黑" panose="020B0503020204020204" pitchFamily="34" charset="-122"/>
                <a:cs typeface="+mn-ea"/>
                <a:sym typeface="+mn-ea"/>
              </a:endParaRPr>
            </a:p>
          </p:txBody>
        </p:sp>
        <p:sp>
          <p:nvSpPr>
            <p:cNvPr id="48" name="文本框 47"/>
            <p:cNvSpPr txBox="1"/>
            <p:nvPr>
              <p:custDataLst>
                <p:tags r:id="rId16"/>
              </p:custDataLst>
            </p:nvPr>
          </p:nvSpPr>
          <p:spPr>
            <a:xfrm>
              <a:off x="829354" y="2090020"/>
              <a:ext cx="267958" cy="367526"/>
            </a:xfrm>
            <a:custGeom>
              <a:avLst/>
              <a:gdLst/>
              <a:ahLst/>
              <a:cxnLst/>
              <a:rect l="l" t="t" r="r" b="b"/>
              <a:pathLst>
                <a:path w="267958" h="367526">
                  <a:moveTo>
                    <a:pt x="184888" y="0"/>
                  </a:moveTo>
                  <a:lnTo>
                    <a:pt x="267958" y="0"/>
                  </a:lnTo>
                  <a:lnTo>
                    <a:pt x="143057" y="367526"/>
                  </a:lnTo>
                  <a:lnTo>
                    <a:pt x="41501" y="367526"/>
                  </a:lnTo>
                  <a:lnTo>
                    <a:pt x="123345" y="126699"/>
                  </a:lnTo>
                  <a:cubicBezTo>
                    <a:pt x="102668" y="139188"/>
                    <a:pt x="83334" y="149295"/>
                    <a:pt x="65343" y="157018"/>
                  </a:cubicBezTo>
                  <a:cubicBezTo>
                    <a:pt x="47353" y="164742"/>
                    <a:pt x="25572" y="172136"/>
                    <a:pt x="0" y="179203"/>
                  </a:cubicBezTo>
                  <a:lnTo>
                    <a:pt x="27982" y="96873"/>
                  </a:lnTo>
                  <a:cubicBezTo>
                    <a:pt x="65904" y="85863"/>
                    <a:pt x="96938" y="72634"/>
                    <a:pt x="121086" y="57187"/>
                  </a:cubicBezTo>
                  <a:cubicBezTo>
                    <a:pt x="145234" y="41740"/>
                    <a:pt x="166501" y="22677"/>
                    <a:pt x="184888" y="0"/>
                  </a:cubicBezTo>
                  <a:close/>
                </a:path>
              </a:pathLst>
            </a:custGeom>
            <a:gradFill>
              <a:gsLst>
                <a:gs pos="0">
                  <a:srgbClr val="FFC000">
                    <a:alpha val="43000"/>
                  </a:srgbClr>
                </a:gs>
                <a:gs pos="82000">
                  <a:srgbClr val="FF0000">
                    <a:alpha val="55000"/>
                  </a:srgbClr>
                </a:gs>
                <a:gs pos="100000">
                  <a:srgbClr val="C00000">
                    <a:alpha val="45000"/>
                  </a:srgbClr>
                </a:gs>
              </a:gsLst>
              <a:lin ang="5400000" scaled="1"/>
            </a:gradFill>
            <a:ln>
              <a:noFill/>
            </a:ln>
            <a:effectLst/>
          </p:spPr>
          <p:txBody>
            <a:bodyPr rot="0" spcFirstLastPara="0" vertOverflow="overflow" horzOverflow="overflow" vert="horz" wrap="square" lIns="91440" tIns="45720" rIns="91440" bIns="45720" numCol="1" spcCol="0" rtlCol="0" fromWordArt="0" anchor="t" anchorCtr="0" forceAA="0" compatLnSpc="1">
              <a:noAutofit/>
            </a:bodyPr>
            <a:p>
              <a:endParaRPr lang="zh-CN" altLang="en-US" sz="4000" b="1" i="1" dirty="0">
                <a:gradFill>
                  <a:gsLst>
                    <a:gs pos="0">
                      <a:srgbClr val="FFC000"/>
                    </a:gs>
                    <a:gs pos="82000">
                      <a:srgbClr val="FF0000"/>
                    </a:gs>
                    <a:gs pos="100000">
                      <a:srgbClr val="C00000"/>
                    </a:gs>
                  </a:gsLst>
                  <a:lin ang="5400000" scaled="1"/>
                </a:gradFill>
                <a:latin typeface="Arial Black" panose="020B0A04020102020204" pitchFamily="34" charset="0"/>
                <a:cs typeface="Arial" panose="020B0604020202020204" pitchFamily="34" charset="0"/>
              </a:endParaRPr>
            </a:p>
          </p:txBody>
        </p:sp>
      </p:grpSp>
      <p:grpSp>
        <p:nvGrpSpPr>
          <p:cNvPr id="49" name="组合 48"/>
          <p:cNvGrpSpPr/>
          <p:nvPr/>
        </p:nvGrpSpPr>
        <p:grpSpPr>
          <a:xfrm>
            <a:off x="246638" y="5399878"/>
            <a:ext cx="5012070" cy="542548"/>
            <a:chOff x="785386" y="1914998"/>
            <a:chExt cx="5012070" cy="542548"/>
          </a:xfrm>
        </p:grpSpPr>
        <p:sp>
          <p:nvSpPr>
            <p:cNvPr id="50" name="平行四边形 49"/>
            <p:cNvSpPr/>
            <p:nvPr>
              <p:custDataLst>
                <p:tags r:id="rId17"/>
              </p:custDataLst>
            </p:nvPr>
          </p:nvSpPr>
          <p:spPr>
            <a:xfrm>
              <a:off x="785386" y="1914998"/>
              <a:ext cx="5012070" cy="542548"/>
            </a:xfrm>
            <a:prstGeom prst="parallelogram">
              <a:avLst/>
            </a:prstGeom>
            <a:solidFill>
              <a:schemeClr val="bg1"/>
            </a:solidFill>
            <a:ln w="12700">
              <a:gradFill>
                <a:gsLst>
                  <a:gs pos="0">
                    <a:srgbClr val="FFC000"/>
                  </a:gs>
                  <a:gs pos="50000">
                    <a:srgbClr val="FF0000"/>
                  </a:gs>
                  <a:gs pos="100000">
                    <a:srgbClr val="C00000"/>
                  </a:gs>
                </a:gsLst>
                <a:lin ang="5400000" scaled="1"/>
              </a:gradFill>
            </a:ln>
            <a:effectLst>
              <a:outerShdw dist="101600" dir="2700000" algn="tl" rotWithShape="0">
                <a:srgbClr val="AB1215"/>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b="1" dirty="0"/>
            </a:p>
          </p:txBody>
        </p:sp>
        <p:sp>
          <p:nvSpPr>
            <p:cNvPr id="51" name="矩形 50"/>
            <p:cNvSpPr/>
            <p:nvPr>
              <p:custDataLst>
                <p:tags r:id="rId18"/>
              </p:custDataLst>
            </p:nvPr>
          </p:nvSpPr>
          <p:spPr>
            <a:xfrm>
              <a:off x="1433446" y="1915097"/>
              <a:ext cx="4148787" cy="491490"/>
            </a:xfrm>
            <a:prstGeom prst="rect">
              <a:avLst/>
            </a:prstGeom>
          </p:spPr>
          <p:txBody>
            <a:bodyPr wrap="square">
              <a:spAutoFit/>
            </a:bodyPr>
            <a:p>
              <a:pPr fontAlgn="auto">
                <a:lnSpc>
                  <a:spcPct val="130000"/>
                </a:lnSpc>
              </a:pPr>
              <a:r>
                <a:rPr lang="zh-CN" altLang="en-US" sz="2000" b="1">
                  <a:sym typeface="+mn-ea"/>
                </a:rPr>
                <a:t>坚持党对一切工作的领导</a:t>
              </a:r>
              <a:endParaRPr lang="zh-CN" altLang="en-US" sz="2000" b="1" dirty="0">
                <a:latin typeface="微软雅黑" panose="020B0503020204020204" pitchFamily="34" charset="-122"/>
                <a:ea typeface="微软雅黑" panose="020B0503020204020204" pitchFamily="34" charset="-122"/>
                <a:cs typeface="+mn-ea"/>
                <a:sym typeface="+mn-ea"/>
              </a:endParaRPr>
            </a:p>
          </p:txBody>
        </p:sp>
        <p:sp>
          <p:nvSpPr>
            <p:cNvPr id="52" name="文本框 51"/>
            <p:cNvSpPr txBox="1"/>
            <p:nvPr>
              <p:custDataLst>
                <p:tags r:id="rId19"/>
              </p:custDataLst>
            </p:nvPr>
          </p:nvSpPr>
          <p:spPr>
            <a:xfrm>
              <a:off x="829354" y="2090020"/>
              <a:ext cx="267958" cy="367526"/>
            </a:xfrm>
            <a:custGeom>
              <a:avLst/>
              <a:gdLst/>
              <a:ahLst/>
              <a:cxnLst/>
              <a:rect l="l" t="t" r="r" b="b"/>
              <a:pathLst>
                <a:path w="267958" h="367526">
                  <a:moveTo>
                    <a:pt x="184888" y="0"/>
                  </a:moveTo>
                  <a:lnTo>
                    <a:pt x="267958" y="0"/>
                  </a:lnTo>
                  <a:lnTo>
                    <a:pt x="143057" y="367526"/>
                  </a:lnTo>
                  <a:lnTo>
                    <a:pt x="41501" y="367526"/>
                  </a:lnTo>
                  <a:lnTo>
                    <a:pt x="123345" y="126699"/>
                  </a:lnTo>
                  <a:cubicBezTo>
                    <a:pt x="102668" y="139188"/>
                    <a:pt x="83334" y="149295"/>
                    <a:pt x="65343" y="157018"/>
                  </a:cubicBezTo>
                  <a:cubicBezTo>
                    <a:pt x="47353" y="164742"/>
                    <a:pt x="25572" y="172136"/>
                    <a:pt x="0" y="179203"/>
                  </a:cubicBezTo>
                  <a:lnTo>
                    <a:pt x="27982" y="96873"/>
                  </a:lnTo>
                  <a:cubicBezTo>
                    <a:pt x="65904" y="85863"/>
                    <a:pt x="96938" y="72634"/>
                    <a:pt x="121086" y="57187"/>
                  </a:cubicBezTo>
                  <a:cubicBezTo>
                    <a:pt x="145234" y="41740"/>
                    <a:pt x="166501" y="22677"/>
                    <a:pt x="184888" y="0"/>
                  </a:cubicBezTo>
                  <a:close/>
                </a:path>
              </a:pathLst>
            </a:custGeom>
            <a:gradFill>
              <a:gsLst>
                <a:gs pos="0">
                  <a:srgbClr val="FFC000">
                    <a:alpha val="43000"/>
                  </a:srgbClr>
                </a:gs>
                <a:gs pos="82000">
                  <a:srgbClr val="FF0000">
                    <a:alpha val="55000"/>
                  </a:srgbClr>
                </a:gs>
                <a:gs pos="100000">
                  <a:srgbClr val="C00000">
                    <a:alpha val="45000"/>
                  </a:srgbClr>
                </a:gs>
              </a:gsLst>
              <a:lin ang="5400000" scaled="1"/>
            </a:gradFill>
            <a:ln>
              <a:noFill/>
            </a:ln>
            <a:effectLst/>
          </p:spPr>
          <p:txBody>
            <a:bodyPr rot="0" spcFirstLastPara="0" vertOverflow="overflow" horzOverflow="overflow" vert="horz" wrap="square" lIns="91440" tIns="45720" rIns="91440" bIns="45720" numCol="1" spcCol="0" rtlCol="0" fromWordArt="0" anchor="t" anchorCtr="0" forceAA="0" compatLnSpc="1">
              <a:noAutofit/>
            </a:bodyPr>
            <a:p>
              <a:endParaRPr lang="zh-CN" altLang="en-US" sz="4000" b="1" i="1" dirty="0">
                <a:gradFill>
                  <a:gsLst>
                    <a:gs pos="0">
                      <a:srgbClr val="FFC000"/>
                    </a:gs>
                    <a:gs pos="82000">
                      <a:srgbClr val="FF0000"/>
                    </a:gs>
                    <a:gs pos="100000">
                      <a:srgbClr val="C00000"/>
                    </a:gs>
                  </a:gsLst>
                  <a:lin ang="5400000" scaled="1"/>
                </a:gradFill>
                <a:latin typeface="Arial Black" panose="020B0A04020102020204" pitchFamily="34" charset="0"/>
                <a:cs typeface="Arial" panose="020B0604020202020204" pitchFamily="34" charset="0"/>
              </a:endParaRPr>
            </a:p>
          </p:txBody>
        </p:sp>
      </p:grpSp>
      <p:grpSp>
        <p:nvGrpSpPr>
          <p:cNvPr id="53" name="组合 52"/>
          <p:cNvGrpSpPr/>
          <p:nvPr/>
        </p:nvGrpSpPr>
        <p:grpSpPr>
          <a:xfrm>
            <a:off x="246638" y="6119968"/>
            <a:ext cx="5012070" cy="542548"/>
            <a:chOff x="785386" y="1914998"/>
            <a:chExt cx="5012070" cy="542548"/>
          </a:xfrm>
        </p:grpSpPr>
        <p:sp>
          <p:nvSpPr>
            <p:cNvPr id="54" name="平行四边形 53"/>
            <p:cNvSpPr/>
            <p:nvPr>
              <p:custDataLst>
                <p:tags r:id="rId20"/>
              </p:custDataLst>
            </p:nvPr>
          </p:nvSpPr>
          <p:spPr>
            <a:xfrm>
              <a:off x="785386" y="1914998"/>
              <a:ext cx="5012070" cy="542548"/>
            </a:xfrm>
            <a:prstGeom prst="parallelogram">
              <a:avLst/>
            </a:prstGeom>
            <a:solidFill>
              <a:schemeClr val="bg1"/>
            </a:solidFill>
            <a:ln w="12700">
              <a:gradFill>
                <a:gsLst>
                  <a:gs pos="0">
                    <a:srgbClr val="FFC000"/>
                  </a:gs>
                  <a:gs pos="50000">
                    <a:srgbClr val="FF0000"/>
                  </a:gs>
                  <a:gs pos="100000">
                    <a:srgbClr val="C00000"/>
                  </a:gs>
                </a:gsLst>
                <a:lin ang="5400000" scaled="1"/>
              </a:gradFill>
            </a:ln>
            <a:effectLst>
              <a:outerShdw dist="101600" dir="2700000" algn="tl" rotWithShape="0">
                <a:srgbClr val="AB1215"/>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b="1" dirty="0"/>
            </a:p>
          </p:txBody>
        </p:sp>
        <p:sp>
          <p:nvSpPr>
            <p:cNvPr id="55" name="矩形 54"/>
            <p:cNvSpPr/>
            <p:nvPr>
              <p:custDataLst>
                <p:tags r:id="rId21"/>
              </p:custDataLst>
            </p:nvPr>
          </p:nvSpPr>
          <p:spPr>
            <a:xfrm>
              <a:off x="1433446" y="1915097"/>
              <a:ext cx="4148787" cy="491490"/>
            </a:xfrm>
            <a:prstGeom prst="rect">
              <a:avLst/>
            </a:prstGeom>
          </p:spPr>
          <p:txBody>
            <a:bodyPr wrap="square">
              <a:spAutoFit/>
            </a:bodyPr>
            <a:p>
              <a:pPr fontAlgn="auto">
                <a:lnSpc>
                  <a:spcPct val="130000"/>
                </a:lnSpc>
              </a:pPr>
              <a:r>
                <a:rPr lang="zh-CN" altLang="en-US" sz="2000" b="1">
                  <a:sym typeface="+mn-ea"/>
                </a:rPr>
                <a:t>坚持党对一切工作的领导</a:t>
              </a:r>
              <a:endParaRPr lang="zh-CN" altLang="en-US" sz="2000" b="1" dirty="0">
                <a:latin typeface="微软雅黑" panose="020B0503020204020204" pitchFamily="34" charset="-122"/>
                <a:ea typeface="微软雅黑" panose="020B0503020204020204" pitchFamily="34" charset="-122"/>
                <a:cs typeface="+mn-ea"/>
                <a:sym typeface="+mn-ea"/>
              </a:endParaRPr>
            </a:p>
          </p:txBody>
        </p:sp>
        <p:sp>
          <p:nvSpPr>
            <p:cNvPr id="56" name="文本框 55"/>
            <p:cNvSpPr txBox="1"/>
            <p:nvPr>
              <p:custDataLst>
                <p:tags r:id="rId22"/>
              </p:custDataLst>
            </p:nvPr>
          </p:nvSpPr>
          <p:spPr>
            <a:xfrm>
              <a:off x="829354" y="2090020"/>
              <a:ext cx="267958" cy="367526"/>
            </a:xfrm>
            <a:custGeom>
              <a:avLst/>
              <a:gdLst/>
              <a:ahLst/>
              <a:cxnLst/>
              <a:rect l="l" t="t" r="r" b="b"/>
              <a:pathLst>
                <a:path w="267958" h="367526">
                  <a:moveTo>
                    <a:pt x="184888" y="0"/>
                  </a:moveTo>
                  <a:lnTo>
                    <a:pt x="267958" y="0"/>
                  </a:lnTo>
                  <a:lnTo>
                    <a:pt x="143057" y="367526"/>
                  </a:lnTo>
                  <a:lnTo>
                    <a:pt x="41501" y="367526"/>
                  </a:lnTo>
                  <a:lnTo>
                    <a:pt x="123345" y="126699"/>
                  </a:lnTo>
                  <a:cubicBezTo>
                    <a:pt x="102668" y="139188"/>
                    <a:pt x="83334" y="149295"/>
                    <a:pt x="65343" y="157018"/>
                  </a:cubicBezTo>
                  <a:cubicBezTo>
                    <a:pt x="47353" y="164742"/>
                    <a:pt x="25572" y="172136"/>
                    <a:pt x="0" y="179203"/>
                  </a:cubicBezTo>
                  <a:lnTo>
                    <a:pt x="27982" y="96873"/>
                  </a:lnTo>
                  <a:cubicBezTo>
                    <a:pt x="65904" y="85863"/>
                    <a:pt x="96938" y="72634"/>
                    <a:pt x="121086" y="57187"/>
                  </a:cubicBezTo>
                  <a:cubicBezTo>
                    <a:pt x="145234" y="41740"/>
                    <a:pt x="166501" y="22677"/>
                    <a:pt x="184888" y="0"/>
                  </a:cubicBezTo>
                  <a:close/>
                </a:path>
              </a:pathLst>
            </a:custGeom>
            <a:gradFill>
              <a:gsLst>
                <a:gs pos="0">
                  <a:srgbClr val="FFC000">
                    <a:alpha val="43000"/>
                  </a:srgbClr>
                </a:gs>
                <a:gs pos="82000">
                  <a:srgbClr val="FF0000">
                    <a:alpha val="55000"/>
                  </a:srgbClr>
                </a:gs>
                <a:gs pos="100000">
                  <a:srgbClr val="C00000">
                    <a:alpha val="45000"/>
                  </a:srgbClr>
                </a:gs>
              </a:gsLst>
              <a:lin ang="5400000" scaled="1"/>
            </a:gradFill>
            <a:ln>
              <a:noFill/>
            </a:ln>
            <a:effectLst/>
          </p:spPr>
          <p:txBody>
            <a:bodyPr rot="0" spcFirstLastPara="0" vertOverflow="overflow" horzOverflow="overflow" vert="horz" wrap="square" lIns="91440" tIns="45720" rIns="91440" bIns="45720" numCol="1" spcCol="0" rtlCol="0" fromWordArt="0" anchor="t" anchorCtr="0" forceAA="0" compatLnSpc="1">
              <a:noAutofit/>
            </a:bodyPr>
            <a:p>
              <a:endParaRPr lang="zh-CN" altLang="en-US" sz="4000" b="1" i="1" dirty="0">
                <a:gradFill>
                  <a:gsLst>
                    <a:gs pos="0">
                      <a:srgbClr val="FFC000"/>
                    </a:gs>
                    <a:gs pos="82000">
                      <a:srgbClr val="FF0000"/>
                    </a:gs>
                    <a:gs pos="100000">
                      <a:srgbClr val="C00000"/>
                    </a:gs>
                  </a:gsLst>
                  <a:lin ang="5400000" scaled="1"/>
                </a:gradFill>
                <a:latin typeface="Arial Black" panose="020B0A04020102020204" pitchFamily="34" charset="0"/>
                <a:cs typeface="Arial" panose="020B0604020202020204" pitchFamily="34" charset="0"/>
              </a:endParaRPr>
            </a:p>
          </p:txBody>
        </p:sp>
      </p:grpSp>
      <p:pic>
        <p:nvPicPr>
          <p:cNvPr id="57" name="图片 56" descr="222"/>
          <p:cNvPicPr>
            <a:picLocks noChangeAspect="1"/>
          </p:cNvPicPr>
          <p:nvPr/>
        </p:nvPicPr>
        <p:blipFill>
          <a:blip r:embed="rId1"/>
          <a:stretch>
            <a:fillRect/>
          </a:stretch>
        </p:blipFill>
        <p:spPr>
          <a:xfrm>
            <a:off x="-48260" y="-13"/>
            <a:ext cx="12279800" cy="6911974"/>
          </a:xfrm>
          <a:prstGeom prst="rect">
            <a:avLst/>
          </a:prstGeom>
          <a:solidFill>
            <a:schemeClr val="lt1"/>
          </a:solidFill>
        </p:spPr>
      </p:pic>
      <p:grpSp>
        <p:nvGrpSpPr>
          <p:cNvPr id="59" name="组合 58"/>
          <p:cNvGrpSpPr/>
          <p:nvPr/>
        </p:nvGrpSpPr>
        <p:grpSpPr>
          <a:xfrm>
            <a:off x="3556635" y="1583690"/>
            <a:ext cx="4948555" cy="504190"/>
            <a:chOff x="4674236" y="3218688"/>
            <a:chExt cx="3881242" cy="504000"/>
          </a:xfrm>
        </p:grpSpPr>
        <p:sp>
          <p:nvSpPr>
            <p:cNvPr id="60" name="矩形 59"/>
            <p:cNvSpPr/>
            <p:nvPr>
              <p:custDataLst>
                <p:tags r:id="rId23"/>
              </p:custDataLst>
            </p:nvPr>
          </p:nvSpPr>
          <p:spPr>
            <a:xfrm>
              <a:off x="4835128" y="3218688"/>
              <a:ext cx="3556841" cy="504000"/>
            </a:xfrm>
            <a:prstGeom prst="rect">
              <a:avLst/>
            </a:prstGeom>
            <a:gradFill>
              <a:gsLst>
                <a:gs pos="0">
                  <a:srgbClr val="EC2023"/>
                </a:gs>
                <a:gs pos="100000">
                  <a:srgbClr val="B01E23"/>
                </a:gs>
              </a:gsLst>
              <a:lin ang="1800000" scaled="0"/>
            </a:gradFill>
            <a:ln w="19050">
              <a:solidFill>
                <a:schemeClr val="bg1">
                  <a:lumMod val="95000"/>
                </a:schemeClr>
              </a:solidFill>
            </a:ln>
            <a:effectLst>
              <a:outerShdw blurRad="50800" dist="25400" dir="5400000" algn="t" rotWithShape="0">
                <a:srgbClr val="58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22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a:t>
              </a:r>
              <a:r>
                <a:rPr lang="zh-CN" altLang="en-US" sz="22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十四个坚持</a:t>
              </a:r>
              <a:r>
                <a:rPr lang="en-US" altLang="zh-CN" sz="22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a:t>
              </a:r>
              <a:r>
                <a:rPr lang="zh-CN" altLang="en-US" sz="22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主要内容</a:t>
              </a:r>
              <a:endParaRPr lang="zh-CN" altLang="en-US" sz="22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endParaRPr>
            </a:p>
          </p:txBody>
        </p:sp>
        <p:sp>
          <p:nvSpPr>
            <p:cNvPr id="61" name="半闭框 60"/>
            <p:cNvSpPr/>
            <p:nvPr>
              <p:custDataLst>
                <p:tags r:id="rId24"/>
              </p:custDataLst>
            </p:nvPr>
          </p:nvSpPr>
          <p:spPr>
            <a:xfrm rot="2700000" flipH="1">
              <a:off x="4674236" y="3302414"/>
              <a:ext cx="340835" cy="340835"/>
            </a:xfrm>
            <a:prstGeom prst="halfFrame">
              <a:avLst>
                <a:gd name="adj1" fmla="val 26544"/>
                <a:gd name="adj2" fmla="val 27161"/>
              </a:avLst>
            </a:prstGeom>
            <a:gradFill>
              <a:gsLst>
                <a:gs pos="0">
                  <a:srgbClr val="F7C973">
                    <a:alpha val="65000"/>
                  </a:srgbClr>
                </a:gs>
                <a:gs pos="100000">
                  <a:srgbClr val="EB2023"/>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b="1">
                <a:solidFill>
                  <a:schemeClr val="tx1"/>
                </a:solidFill>
              </a:endParaRPr>
            </a:p>
          </p:txBody>
        </p:sp>
        <p:sp>
          <p:nvSpPr>
            <p:cNvPr id="64" name="半闭框 63"/>
            <p:cNvSpPr/>
            <p:nvPr>
              <p:custDataLst>
                <p:tags r:id="rId25"/>
              </p:custDataLst>
            </p:nvPr>
          </p:nvSpPr>
          <p:spPr>
            <a:xfrm rot="13500000" flipH="1">
              <a:off x="8213478" y="3310275"/>
              <a:ext cx="342000" cy="342000"/>
            </a:xfrm>
            <a:prstGeom prst="halfFrame">
              <a:avLst>
                <a:gd name="adj1" fmla="val 26544"/>
                <a:gd name="adj2" fmla="val 27161"/>
              </a:avLst>
            </a:prstGeom>
            <a:gradFill>
              <a:gsLst>
                <a:gs pos="0">
                  <a:srgbClr val="F7C973"/>
                </a:gs>
                <a:gs pos="80000">
                  <a:srgbClr val="BD1E23"/>
                </a:gs>
              </a:gsLst>
              <a:lin ang="96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b="1">
                <a:solidFill>
                  <a:schemeClr val="tx1"/>
                </a:solidFill>
              </a:endParaRPr>
            </a:p>
          </p:txBody>
        </p:sp>
      </p:grpSp>
      <p:grpSp>
        <p:nvGrpSpPr>
          <p:cNvPr id="67" name="组合 66"/>
          <p:cNvGrpSpPr/>
          <p:nvPr/>
        </p:nvGrpSpPr>
        <p:grpSpPr>
          <a:xfrm>
            <a:off x="471805" y="2424430"/>
            <a:ext cx="4844415" cy="491566"/>
            <a:chOff x="785386" y="1914998"/>
            <a:chExt cx="5012070" cy="637325"/>
          </a:xfrm>
        </p:grpSpPr>
        <p:sp>
          <p:nvSpPr>
            <p:cNvPr id="68" name="平行四边形 67"/>
            <p:cNvSpPr/>
            <p:nvPr>
              <p:custDataLst>
                <p:tags r:id="rId26"/>
              </p:custDataLst>
            </p:nvPr>
          </p:nvSpPr>
          <p:spPr>
            <a:xfrm>
              <a:off x="785386" y="1914998"/>
              <a:ext cx="5012070" cy="542548"/>
            </a:xfrm>
            <a:prstGeom prst="parallelogram">
              <a:avLst/>
            </a:prstGeom>
            <a:solidFill>
              <a:schemeClr val="bg1"/>
            </a:solidFill>
            <a:ln w="12700">
              <a:gradFill>
                <a:gsLst>
                  <a:gs pos="0">
                    <a:srgbClr val="FFC000"/>
                  </a:gs>
                  <a:gs pos="50000">
                    <a:srgbClr val="FF0000"/>
                  </a:gs>
                  <a:gs pos="100000">
                    <a:srgbClr val="C00000"/>
                  </a:gs>
                </a:gsLst>
                <a:lin ang="5400000" scaled="1"/>
              </a:gradFill>
            </a:ln>
            <a:effectLst>
              <a:outerShdw dist="101600" dir="2700000" algn="tl" rotWithShape="0">
                <a:srgbClr val="AB1215"/>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b="1" dirty="0"/>
            </a:p>
          </p:txBody>
        </p:sp>
        <p:sp>
          <p:nvSpPr>
            <p:cNvPr id="69" name="矩形 68"/>
            <p:cNvSpPr/>
            <p:nvPr>
              <p:custDataLst>
                <p:tags r:id="rId27"/>
              </p:custDataLst>
            </p:nvPr>
          </p:nvSpPr>
          <p:spPr>
            <a:xfrm>
              <a:off x="1433446" y="1915097"/>
              <a:ext cx="4148787" cy="637226"/>
            </a:xfrm>
            <a:prstGeom prst="rect">
              <a:avLst/>
            </a:prstGeom>
          </p:spPr>
          <p:txBody>
            <a:bodyPr wrap="square">
              <a:spAutoFit/>
            </a:bodyPr>
            <a:p>
              <a:pPr fontAlgn="auto">
                <a:lnSpc>
                  <a:spcPct val="130000"/>
                </a:lnSpc>
              </a:pPr>
              <a:r>
                <a:rPr lang="zh-CN" altLang="en-US" sz="2000" b="1">
                  <a:sym typeface="+mn-ea"/>
                </a:rPr>
                <a:t>坚持党对一切工作的领导</a:t>
              </a:r>
              <a:endParaRPr lang="zh-CN" altLang="en-US" sz="2000" b="1" dirty="0">
                <a:latin typeface="微软雅黑" panose="020B0503020204020204" pitchFamily="34" charset="-122"/>
                <a:ea typeface="微软雅黑" panose="020B0503020204020204" pitchFamily="34" charset="-122"/>
                <a:cs typeface="+mn-ea"/>
                <a:sym typeface="+mn-ea"/>
              </a:endParaRPr>
            </a:p>
          </p:txBody>
        </p:sp>
      </p:grpSp>
      <p:grpSp>
        <p:nvGrpSpPr>
          <p:cNvPr id="72" name="组合 71"/>
          <p:cNvGrpSpPr/>
          <p:nvPr/>
        </p:nvGrpSpPr>
        <p:grpSpPr>
          <a:xfrm>
            <a:off x="407035" y="3039745"/>
            <a:ext cx="4844415" cy="491566"/>
            <a:chOff x="785386" y="1914998"/>
            <a:chExt cx="5012070" cy="637325"/>
          </a:xfrm>
        </p:grpSpPr>
        <p:sp>
          <p:nvSpPr>
            <p:cNvPr id="73" name="平行四边形 72"/>
            <p:cNvSpPr/>
            <p:nvPr>
              <p:custDataLst>
                <p:tags r:id="rId28"/>
              </p:custDataLst>
            </p:nvPr>
          </p:nvSpPr>
          <p:spPr>
            <a:xfrm>
              <a:off x="785386" y="1914998"/>
              <a:ext cx="5012070" cy="542548"/>
            </a:xfrm>
            <a:prstGeom prst="parallelogram">
              <a:avLst/>
            </a:prstGeom>
            <a:solidFill>
              <a:schemeClr val="bg1"/>
            </a:solidFill>
            <a:ln w="12700">
              <a:gradFill>
                <a:gsLst>
                  <a:gs pos="0">
                    <a:srgbClr val="FFC000"/>
                  </a:gs>
                  <a:gs pos="50000">
                    <a:srgbClr val="FF0000"/>
                  </a:gs>
                  <a:gs pos="100000">
                    <a:srgbClr val="C00000"/>
                  </a:gs>
                </a:gsLst>
                <a:lin ang="5400000" scaled="1"/>
              </a:gradFill>
            </a:ln>
            <a:effectLst>
              <a:outerShdw dist="101600" dir="2700000" algn="tl" rotWithShape="0">
                <a:srgbClr val="AB1215"/>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b="1" dirty="0"/>
            </a:p>
          </p:txBody>
        </p:sp>
        <p:sp>
          <p:nvSpPr>
            <p:cNvPr id="74" name="矩形 73"/>
            <p:cNvSpPr/>
            <p:nvPr>
              <p:custDataLst>
                <p:tags r:id="rId29"/>
              </p:custDataLst>
            </p:nvPr>
          </p:nvSpPr>
          <p:spPr>
            <a:xfrm>
              <a:off x="1433446" y="1915097"/>
              <a:ext cx="4148787" cy="637226"/>
            </a:xfrm>
            <a:prstGeom prst="rect">
              <a:avLst/>
            </a:prstGeom>
          </p:spPr>
          <p:txBody>
            <a:bodyPr wrap="square">
              <a:spAutoFit/>
            </a:bodyPr>
            <a:p>
              <a:pPr fontAlgn="auto">
                <a:lnSpc>
                  <a:spcPct val="130000"/>
                </a:lnSpc>
              </a:pPr>
              <a:r>
                <a:rPr lang="zh-CN" altLang="en-US" sz="2000" b="1" dirty="0">
                  <a:sym typeface="+mn-ea"/>
                </a:rPr>
                <a:t>坚持以人民为中心</a:t>
              </a:r>
              <a:endParaRPr lang="zh-CN" altLang="en-US" sz="2000" b="1" dirty="0">
                <a:latin typeface="微软雅黑" panose="020B0503020204020204" pitchFamily="34" charset="-122"/>
                <a:ea typeface="微软雅黑" panose="020B0503020204020204" pitchFamily="34" charset="-122"/>
                <a:cs typeface="+mn-ea"/>
                <a:sym typeface="+mn-ea"/>
              </a:endParaRPr>
            </a:p>
          </p:txBody>
        </p:sp>
      </p:grpSp>
      <p:grpSp>
        <p:nvGrpSpPr>
          <p:cNvPr id="76" name="组合 75"/>
          <p:cNvGrpSpPr/>
          <p:nvPr/>
        </p:nvGrpSpPr>
        <p:grpSpPr>
          <a:xfrm>
            <a:off x="383540" y="4320540"/>
            <a:ext cx="4844415" cy="491566"/>
            <a:chOff x="785386" y="1914998"/>
            <a:chExt cx="5012070" cy="637325"/>
          </a:xfrm>
        </p:grpSpPr>
        <p:sp>
          <p:nvSpPr>
            <p:cNvPr id="77" name="平行四边形 76"/>
            <p:cNvSpPr/>
            <p:nvPr>
              <p:custDataLst>
                <p:tags r:id="rId30"/>
              </p:custDataLst>
            </p:nvPr>
          </p:nvSpPr>
          <p:spPr>
            <a:xfrm>
              <a:off x="785386" y="1914998"/>
              <a:ext cx="5012070" cy="542548"/>
            </a:xfrm>
            <a:prstGeom prst="parallelogram">
              <a:avLst/>
            </a:prstGeom>
            <a:solidFill>
              <a:schemeClr val="bg1"/>
            </a:solidFill>
            <a:ln w="12700">
              <a:gradFill>
                <a:gsLst>
                  <a:gs pos="0">
                    <a:srgbClr val="FFC000"/>
                  </a:gs>
                  <a:gs pos="50000">
                    <a:srgbClr val="FF0000"/>
                  </a:gs>
                  <a:gs pos="100000">
                    <a:srgbClr val="C00000"/>
                  </a:gs>
                </a:gsLst>
                <a:lin ang="5400000" scaled="1"/>
              </a:gradFill>
            </a:ln>
            <a:effectLst>
              <a:outerShdw dist="101600" dir="2700000" algn="tl" rotWithShape="0">
                <a:srgbClr val="AB1215"/>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b="1" dirty="0"/>
            </a:p>
          </p:txBody>
        </p:sp>
        <p:sp>
          <p:nvSpPr>
            <p:cNvPr id="78" name="矩形 77"/>
            <p:cNvSpPr/>
            <p:nvPr>
              <p:custDataLst>
                <p:tags r:id="rId31"/>
              </p:custDataLst>
            </p:nvPr>
          </p:nvSpPr>
          <p:spPr>
            <a:xfrm>
              <a:off x="1433446" y="1915097"/>
              <a:ext cx="4148787" cy="637226"/>
            </a:xfrm>
            <a:prstGeom prst="rect">
              <a:avLst/>
            </a:prstGeom>
          </p:spPr>
          <p:txBody>
            <a:bodyPr wrap="square">
              <a:spAutoFit/>
            </a:bodyPr>
            <a:p>
              <a:pPr fontAlgn="auto">
                <a:lnSpc>
                  <a:spcPct val="130000"/>
                </a:lnSpc>
              </a:pPr>
              <a:r>
                <a:rPr lang="zh-CN" altLang="en-US" sz="2000" b="1">
                  <a:solidFill>
                    <a:schemeClr val="tx1">
                      <a:lumMod val="85000"/>
                      <a:lumOff val="15000"/>
                    </a:schemeClr>
                  </a:solidFill>
                  <a:latin typeface="微软雅黑" panose="020B0503020204020204" pitchFamily="34" charset="-122"/>
                  <a:ea typeface="微软雅黑" panose="020B0503020204020204" pitchFamily="34" charset="-122"/>
                  <a:sym typeface="+mn-ea"/>
                </a:rPr>
                <a:t>坚持新发展理念</a:t>
              </a:r>
              <a:endPar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ea"/>
              </a:endParaRPr>
            </a:p>
          </p:txBody>
        </p:sp>
      </p:grpSp>
      <p:grpSp>
        <p:nvGrpSpPr>
          <p:cNvPr id="81" name="组合 80"/>
          <p:cNvGrpSpPr/>
          <p:nvPr/>
        </p:nvGrpSpPr>
        <p:grpSpPr>
          <a:xfrm>
            <a:off x="355600" y="4896485"/>
            <a:ext cx="4844415" cy="491566"/>
            <a:chOff x="785386" y="1914998"/>
            <a:chExt cx="5012070" cy="637325"/>
          </a:xfrm>
        </p:grpSpPr>
        <p:sp>
          <p:nvSpPr>
            <p:cNvPr id="82" name="平行四边形 81"/>
            <p:cNvSpPr/>
            <p:nvPr>
              <p:custDataLst>
                <p:tags r:id="rId32"/>
              </p:custDataLst>
            </p:nvPr>
          </p:nvSpPr>
          <p:spPr>
            <a:xfrm>
              <a:off x="785386" y="1914998"/>
              <a:ext cx="5012070" cy="542548"/>
            </a:xfrm>
            <a:prstGeom prst="parallelogram">
              <a:avLst/>
            </a:prstGeom>
            <a:solidFill>
              <a:schemeClr val="bg1"/>
            </a:solidFill>
            <a:ln w="12700">
              <a:gradFill>
                <a:gsLst>
                  <a:gs pos="0">
                    <a:srgbClr val="FFC000"/>
                  </a:gs>
                  <a:gs pos="50000">
                    <a:srgbClr val="FF0000"/>
                  </a:gs>
                  <a:gs pos="100000">
                    <a:srgbClr val="C00000"/>
                  </a:gs>
                </a:gsLst>
                <a:lin ang="5400000" scaled="1"/>
              </a:gradFill>
            </a:ln>
            <a:effectLst>
              <a:outerShdw dist="101600" dir="2700000" algn="tl" rotWithShape="0">
                <a:srgbClr val="AB1215"/>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b="1" dirty="0"/>
            </a:p>
          </p:txBody>
        </p:sp>
        <p:sp>
          <p:nvSpPr>
            <p:cNvPr id="83" name="矩形 82"/>
            <p:cNvSpPr/>
            <p:nvPr>
              <p:custDataLst>
                <p:tags r:id="rId33"/>
              </p:custDataLst>
            </p:nvPr>
          </p:nvSpPr>
          <p:spPr>
            <a:xfrm>
              <a:off x="1433446" y="1915097"/>
              <a:ext cx="4148787" cy="637226"/>
            </a:xfrm>
            <a:prstGeom prst="rect">
              <a:avLst/>
            </a:prstGeom>
          </p:spPr>
          <p:txBody>
            <a:bodyPr wrap="square">
              <a:spAutoFit/>
            </a:bodyPr>
            <a:p>
              <a:pPr fontAlgn="auto">
                <a:lnSpc>
                  <a:spcPct val="130000"/>
                </a:lnSpc>
              </a:pPr>
              <a:r>
                <a:rPr lang="zh-CN" altLang="en-US" sz="2000" b="1">
                  <a:solidFill>
                    <a:schemeClr val="tx1">
                      <a:lumMod val="85000"/>
                      <a:lumOff val="15000"/>
                    </a:schemeClr>
                  </a:solidFill>
                  <a:latin typeface="微软雅黑" panose="020B0503020204020204" pitchFamily="34" charset="-122"/>
                  <a:ea typeface="微软雅黑" panose="020B0503020204020204" pitchFamily="34" charset="-122"/>
                  <a:sym typeface="+mn-ea"/>
                </a:rPr>
                <a:t>坚持人民当家作主</a:t>
              </a:r>
              <a:endPar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ea"/>
              </a:endParaRPr>
            </a:p>
          </p:txBody>
        </p:sp>
      </p:grpSp>
      <p:grpSp>
        <p:nvGrpSpPr>
          <p:cNvPr id="85" name="组合 84"/>
          <p:cNvGrpSpPr/>
          <p:nvPr/>
        </p:nvGrpSpPr>
        <p:grpSpPr>
          <a:xfrm>
            <a:off x="290830" y="5544185"/>
            <a:ext cx="4844415" cy="491566"/>
            <a:chOff x="785386" y="1914998"/>
            <a:chExt cx="5012070" cy="637325"/>
          </a:xfrm>
        </p:grpSpPr>
        <p:sp>
          <p:nvSpPr>
            <p:cNvPr id="86" name="平行四边形 85"/>
            <p:cNvSpPr/>
            <p:nvPr>
              <p:custDataLst>
                <p:tags r:id="rId34"/>
              </p:custDataLst>
            </p:nvPr>
          </p:nvSpPr>
          <p:spPr>
            <a:xfrm>
              <a:off x="785386" y="1914998"/>
              <a:ext cx="5012070" cy="542548"/>
            </a:xfrm>
            <a:prstGeom prst="parallelogram">
              <a:avLst/>
            </a:prstGeom>
            <a:solidFill>
              <a:schemeClr val="bg1"/>
            </a:solidFill>
            <a:ln w="12700">
              <a:gradFill>
                <a:gsLst>
                  <a:gs pos="0">
                    <a:srgbClr val="FFC000"/>
                  </a:gs>
                  <a:gs pos="50000">
                    <a:srgbClr val="FF0000"/>
                  </a:gs>
                  <a:gs pos="100000">
                    <a:srgbClr val="C00000"/>
                  </a:gs>
                </a:gsLst>
                <a:lin ang="5400000" scaled="1"/>
              </a:gradFill>
            </a:ln>
            <a:effectLst>
              <a:outerShdw dist="101600" dir="2700000" algn="tl" rotWithShape="0">
                <a:srgbClr val="AB1215"/>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b="1" dirty="0"/>
            </a:p>
          </p:txBody>
        </p:sp>
        <p:sp>
          <p:nvSpPr>
            <p:cNvPr id="91" name="矩形 90"/>
            <p:cNvSpPr/>
            <p:nvPr>
              <p:custDataLst>
                <p:tags r:id="rId35"/>
              </p:custDataLst>
            </p:nvPr>
          </p:nvSpPr>
          <p:spPr>
            <a:xfrm>
              <a:off x="1433446" y="1915097"/>
              <a:ext cx="4148787" cy="637226"/>
            </a:xfrm>
            <a:prstGeom prst="rect">
              <a:avLst/>
            </a:prstGeom>
          </p:spPr>
          <p:txBody>
            <a:bodyPr wrap="square">
              <a:spAutoFit/>
            </a:bodyPr>
            <a:p>
              <a:pPr fontAlgn="auto">
                <a:lnSpc>
                  <a:spcPct val="130000"/>
                </a:lnSpc>
              </a:pPr>
              <a:r>
                <a:rPr lang="zh-CN" altLang="en-US" sz="2000" b="1">
                  <a:solidFill>
                    <a:schemeClr val="tx1">
                      <a:lumMod val="85000"/>
                      <a:lumOff val="15000"/>
                    </a:schemeClr>
                  </a:solidFill>
                  <a:latin typeface="微软雅黑" panose="020B0503020204020204" pitchFamily="34" charset="-122"/>
                  <a:ea typeface="微软雅黑" panose="020B0503020204020204" pitchFamily="34" charset="-122"/>
                  <a:sym typeface="+mn-ea"/>
                </a:rPr>
                <a:t>坚持全面依法治国</a:t>
              </a:r>
              <a:endPar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ea"/>
              </a:endParaRPr>
            </a:p>
          </p:txBody>
        </p:sp>
      </p:grpSp>
      <p:grpSp>
        <p:nvGrpSpPr>
          <p:cNvPr id="93" name="组合 92"/>
          <p:cNvGrpSpPr/>
          <p:nvPr/>
        </p:nvGrpSpPr>
        <p:grpSpPr>
          <a:xfrm>
            <a:off x="269875" y="6100445"/>
            <a:ext cx="4844415" cy="491566"/>
            <a:chOff x="785386" y="1914998"/>
            <a:chExt cx="5012070" cy="637325"/>
          </a:xfrm>
        </p:grpSpPr>
        <p:sp>
          <p:nvSpPr>
            <p:cNvPr id="94" name="平行四边形 93"/>
            <p:cNvSpPr/>
            <p:nvPr>
              <p:custDataLst>
                <p:tags r:id="rId36"/>
              </p:custDataLst>
            </p:nvPr>
          </p:nvSpPr>
          <p:spPr>
            <a:xfrm>
              <a:off x="785386" y="1914998"/>
              <a:ext cx="5012070" cy="542548"/>
            </a:xfrm>
            <a:prstGeom prst="parallelogram">
              <a:avLst/>
            </a:prstGeom>
            <a:solidFill>
              <a:schemeClr val="bg1"/>
            </a:solidFill>
            <a:ln w="12700">
              <a:gradFill>
                <a:gsLst>
                  <a:gs pos="0">
                    <a:srgbClr val="FFC000"/>
                  </a:gs>
                  <a:gs pos="50000">
                    <a:srgbClr val="FF0000"/>
                  </a:gs>
                  <a:gs pos="100000">
                    <a:srgbClr val="C00000"/>
                  </a:gs>
                </a:gsLst>
                <a:lin ang="5400000" scaled="1"/>
              </a:gradFill>
            </a:ln>
            <a:effectLst>
              <a:outerShdw dist="101600" dir="2700000" algn="tl" rotWithShape="0">
                <a:srgbClr val="AB1215"/>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b="1" dirty="0"/>
            </a:p>
          </p:txBody>
        </p:sp>
        <p:sp>
          <p:nvSpPr>
            <p:cNvPr id="95" name="矩形 94"/>
            <p:cNvSpPr/>
            <p:nvPr>
              <p:custDataLst>
                <p:tags r:id="rId37"/>
              </p:custDataLst>
            </p:nvPr>
          </p:nvSpPr>
          <p:spPr>
            <a:xfrm>
              <a:off x="1433446" y="1915097"/>
              <a:ext cx="4148787" cy="637226"/>
            </a:xfrm>
            <a:prstGeom prst="rect">
              <a:avLst/>
            </a:prstGeom>
          </p:spPr>
          <p:txBody>
            <a:bodyPr wrap="square">
              <a:spAutoFit/>
            </a:bodyPr>
            <a:p>
              <a:pPr fontAlgn="auto">
                <a:lnSpc>
                  <a:spcPct val="130000"/>
                </a:lnSpc>
              </a:pPr>
              <a:r>
                <a:rPr lang="zh-CN" altLang="en-US" sz="2000" b="1">
                  <a:solidFill>
                    <a:schemeClr val="tx1">
                      <a:lumMod val="85000"/>
                      <a:lumOff val="15000"/>
                    </a:schemeClr>
                  </a:solidFill>
                  <a:latin typeface="微软雅黑" panose="020B0503020204020204" pitchFamily="34" charset="-122"/>
                  <a:ea typeface="微软雅黑" panose="020B0503020204020204" pitchFamily="34" charset="-122"/>
                  <a:sym typeface="+mn-ea"/>
                </a:rPr>
                <a:t>坚持社会主义核心价值体系</a:t>
              </a:r>
              <a:endPar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ea"/>
              </a:endParaRPr>
            </a:p>
          </p:txBody>
        </p:sp>
      </p:grpSp>
      <p:grpSp>
        <p:nvGrpSpPr>
          <p:cNvPr id="97" name="组合 96"/>
          <p:cNvGrpSpPr/>
          <p:nvPr/>
        </p:nvGrpSpPr>
        <p:grpSpPr>
          <a:xfrm>
            <a:off x="383540" y="3737610"/>
            <a:ext cx="4844415" cy="491566"/>
            <a:chOff x="785386" y="1914998"/>
            <a:chExt cx="5012070" cy="637325"/>
          </a:xfrm>
        </p:grpSpPr>
        <p:sp>
          <p:nvSpPr>
            <p:cNvPr id="98" name="平行四边形 97"/>
            <p:cNvSpPr/>
            <p:nvPr>
              <p:custDataLst>
                <p:tags r:id="rId38"/>
              </p:custDataLst>
            </p:nvPr>
          </p:nvSpPr>
          <p:spPr>
            <a:xfrm>
              <a:off x="785386" y="1914998"/>
              <a:ext cx="5012070" cy="542548"/>
            </a:xfrm>
            <a:prstGeom prst="parallelogram">
              <a:avLst/>
            </a:prstGeom>
            <a:solidFill>
              <a:schemeClr val="bg1"/>
            </a:solidFill>
            <a:ln w="12700">
              <a:gradFill>
                <a:gsLst>
                  <a:gs pos="0">
                    <a:srgbClr val="FFC000"/>
                  </a:gs>
                  <a:gs pos="50000">
                    <a:srgbClr val="FF0000"/>
                  </a:gs>
                  <a:gs pos="100000">
                    <a:srgbClr val="C00000"/>
                  </a:gs>
                </a:gsLst>
                <a:lin ang="5400000" scaled="1"/>
              </a:gradFill>
            </a:ln>
            <a:effectLst>
              <a:outerShdw dist="101600" dir="2700000" algn="tl" rotWithShape="0">
                <a:srgbClr val="AB1215"/>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b="1" dirty="0"/>
            </a:p>
          </p:txBody>
        </p:sp>
        <p:sp>
          <p:nvSpPr>
            <p:cNvPr id="99" name="矩形 98"/>
            <p:cNvSpPr/>
            <p:nvPr>
              <p:custDataLst>
                <p:tags r:id="rId39"/>
              </p:custDataLst>
            </p:nvPr>
          </p:nvSpPr>
          <p:spPr>
            <a:xfrm>
              <a:off x="1433446" y="1915097"/>
              <a:ext cx="4148787" cy="637226"/>
            </a:xfrm>
            <a:prstGeom prst="rect">
              <a:avLst/>
            </a:prstGeom>
          </p:spPr>
          <p:txBody>
            <a:bodyPr wrap="square">
              <a:spAutoFit/>
            </a:bodyPr>
            <a:p>
              <a:pPr fontAlgn="auto">
                <a:lnSpc>
                  <a:spcPct val="130000"/>
                </a:lnSpc>
              </a:pPr>
              <a:r>
                <a:rPr lang="zh-CN" altLang="en-US" sz="2000" b="1">
                  <a:latin typeface="+mn-ea"/>
                  <a:sym typeface="+mn-ea"/>
                </a:rPr>
                <a:t>坚持全面深化改革</a:t>
              </a:r>
              <a:endParaRPr lang="zh-CN" altLang="en-US" sz="2000" b="1" dirty="0">
                <a:latin typeface="+mn-ea"/>
                <a:ea typeface="微软雅黑" panose="020B0503020204020204" pitchFamily="34" charset="-122"/>
                <a:cs typeface="+mn-ea"/>
                <a:sym typeface="+mn-ea"/>
              </a:endParaRPr>
            </a:p>
          </p:txBody>
        </p:sp>
      </p:grpSp>
      <p:sp>
        <p:nvSpPr>
          <p:cNvPr id="101" name="文本框 100"/>
          <p:cNvSpPr txBox="1"/>
          <p:nvPr/>
        </p:nvSpPr>
        <p:spPr>
          <a:xfrm>
            <a:off x="607695" y="3039745"/>
            <a:ext cx="495935" cy="521970"/>
          </a:xfrm>
          <a:prstGeom prst="rect">
            <a:avLst/>
          </a:prstGeom>
        </p:spPr>
        <p:txBody>
          <a:bodyPr wrap="square">
            <a:spAutoFit/>
            <a:extLst>
              <a:ext uri="{4A0BC546-FE56-4ADE-93B0-CB8AF2F6F144}">
                <wpsdc:textFrameExt xmlns:wpsdc="http://www.wps.cn/officeDocument/2022/drawingmlCustomData" type="text"/>
              </a:ext>
            </a:extLst>
          </a:bodyPr>
          <a:p>
            <a:pPr algn="l"/>
            <a:r>
              <a:rPr lang="en-US" altLang="zh-CN" sz="2800" b="1">
                <a:solidFill>
                  <a:srgbClr val="C00000"/>
                </a:solidFill>
                <a:effectLst>
                  <a:outerShdw blurRad="38100" dist="19050" dir="2700000" algn="tl" rotWithShape="0">
                    <a:schemeClr val="dk1">
                      <a:alpha val="40000"/>
                    </a:schemeClr>
                  </a:outerShdw>
                </a:effectLst>
                <a:latin typeface="+mn-ea"/>
              </a:rPr>
              <a:t>2</a:t>
            </a:r>
            <a:endParaRPr lang="en-US" altLang="zh-CN" sz="2800" b="1">
              <a:solidFill>
                <a:srgbClr val="C00000"/>
              </a:solidFill>
              <a:effectLst>
                <a:outerShdw blurRad="38100" dist="19050" dir="2700000" algn="tl" rotWithShape="0">
                  <a:schemeClr val="dk1">
                    <a:alpha val="40000"/>
                  </a:schemeClr>
                </a:outerShdw>
              </a:effectLst>
              <a:latin typeface="+mn-ea"/>
            </a:endParaRPr>
          </a:p>
        </p:txBody>
      </p:sp>
      <p:sp>
        <p:nvSpPr>
          <p:cNvPr id="102" name="文本框 101"/>
          <p:cNvSpPr txBox="1"/>
          <p:nvPr/>
        </p:nvSpPr>
        <p:spPr>
          <a:xfrm>
            <a:off x="668222" y="2376506"/>
            <a:ext cx="4095750" cy="521970"/>
          </a:xfrm>
          <a:prstGeom prst="rect">
            <a:avLst/>
          </a:prstGeom>
        </p:spPr>
        <p:txBody>
          <a:bodyPr>
            <a:spAutoFit/>
            <a:extLst>
              <a:ext uri="{4A0BC546-FE56-4ADE-93B0-CB8AF2F6F144}">
                <wpsdc:textFrameExt xmlns:wpsdc="http://www.wps.cn/officeDocument/2022/drawingmlCustomData" type="text"/>
              </a:ext>
            </a:extLst>
          </a:bodyPr>
          <a:p>
            <a:pPr algn="l"/>
            <a:r>
              <a:rPr lang="en-US" altLang="zh-CN" sz="2800" b="1">
                <a:solidFill>
                  <a:srgbClr val="C00000"/>
                </a:solidFill>
                <a:effectLst>
                  <a:outerShdw blurRad="38100" dist="19050" dir="2700000" algn="tl" rotWithShape="0">
                    <a:schemeClr val="dk1">
                      <a:alpha val="40000"/>
                    </a:schemeClr>
                  </a:outerShdw>
                </a:effectLst>
                <a:latin typeface="+mn-ea"/>
                <a:sym typeface="+mn-ea"/>
              </a:rPr>
              <a:t>1</a:t>
            </a:r>
            <a:endParaRPr lang="en-US" altLang="zh-CN" sz="2800" b="1">
              <a:solidFill>
                <a:srgbClr val="C00000"/>
              </a:solidFill>
              <a:effectLst>
                <a:outerShdw blurRad="38100" dist="19050" dir="2700000" algn="tl" rotWithShape="0">
                  <a:schemeClr val="dk1">
                    <a:alpha val="40000"/>
                  </a:schemeClr>
                </a:outerShdw>
              </a:effectLst>
              <a:latin typeface="+mn-ea"/>
              <a:sym typeface="+mn-ea"/>
            </a:endParaRPr>
          </a:p>
        </p:txBody>
      </p:sp>
      <p:sp>
        <p:nvSpPr>
          <p:cNvPr id="103" name="文本框 102"/>
          <p:cNvSpPr txBox="1"/>
          <p:nvPr/>
        </p:nvSpPr>
        <p:spPr>
          <a:xfrm>
            <a:off x="608330" y="3744595"/>
            <a:ext cx="496570" cy="521970"/>
          </a:xfrm>
          <a:prstGeom prst="rect">
            <a:avLst/>
          </a:prstGeom>
        </p:spPr>
        <p:txBody>
          <a:bodyPr wrap="square">
            <a:spAutoFit/>
            <a:extLst>
              <a:ext uri="{4A0BC546-FE56-4ADE-93B0-CB8AF2F6F144}">
                <wpsdc:textFrameExt xmlns:wpsdc="http://www.wps.cn/officeDocument/2022/drawingmlCustomData" type="text"/>
              </a:ext>
            </a:extLst>
          </a:bodyPr>
          <a:p>
            <a:pPr algn="l"/>
            <a:r>
              <a:rPr lang="en-US" altLang="zh-CN" sz="2800" b="1">
                <a:solidFill>
                  <a:srgbClr val="C00000"/>
                </a:solidFill>
                <a:effectLst>
                  <a:outerShdw blurRad="38100" dist="19050" dir="2700000" algn="tl" rotWithShape="0">
                    <a:schemeClr val="dk1">
                      <a:alpha val="40000"/>
                    </a:schemeClr>
                  </a:outerShdw>
                </a:effectLst>
                <a:latin typeface="+mn-ea"/>
              </a:rPr>
              <a:t>3</a:t>
            </a:r>
            <a:endParaRPr lang="en-US" altLang="zh-CN" sz="2800" b="1">
              <a:solidFill>
                <a:srgbClr val="C00000"/>
              </a:solidFill>
              <a:effectLst>
                <a:outerShdw blurRad="38100" dist="19050" dir="2700000" algn="tl" rotWithShape="0">
                  <a:schemeClr val="dk1">
                    <a:alpha val="40000"/>
                  </a:schemeClr>
                </a:outerShdw>
              </a:effectLst>
              <a:latin typeface="+mn-ea"/>
            </a:endParaRPr>
          </a:p>
        </p:txBody>
      </p:sp>
      <p:sp>
        <p:nvSpPr>
          <p:cNvPr id="104" name="文本框 103"/>
          <p:cNvSpPr txBox="1"/>
          <p:nvPr/>
        </p:nvSpPr>
        <p:spPr>
          <a:xfrm>
            <a:off x="599440" y="4290060"/>
            <a:ext cx="596265" cy="521970"/>
          </a:xfrm>
          <a:prstGeom prst="rect">
            <a:avLst/>
          </a:prstGeom>
        </p:spPr>
        <p:txBody>
          <a:bodyPr wrap="square">
            <a:spAutoFit/>
            <a:extLst>
              <a:ext uri="{4A0BC546-FE56-4ADE-93B0-CB8AF2F6F144}">
                <wpsdc:textFrameExt xmlns:wpsdc="http://www.wps.cn/officeDocument/2022/drawingmlCustomData" type="text"/>
              </a:ext>
            </a:extLst>
          </a:bodyPr>
          <a:p>
            <a:pPr algn="l"/>
            <a:r>
              <a:rPr lang="en-US" altLang="zh-CN" sz="2800" b="1">
                <a:solidFill>
                  <a:srgbClr val="C00000"/>
                </a:solidFill>
                <a:effectLst>
                  <a:outerShdw blurRad="38100" dist="19050" dir="2700000" algn="tl" rotWithShape="0">
                    <a:schemeClr val="dk1">
                      <a:alpha val="40000"/>
                    </a:schemeClr>
                  </a:outerShdw>
                </a:effectLst>
                <a:latin typeface="+mn-ea"/>
              </a:rPr>
              <a:t>4</a:t>
            </a:r>
            <a:endParaRPr lang="en-US" altLang="zh-CN" sz="2800" b="1">
              <a:solidFill>
                <a:srgbClr val="C00000"/>
              </a:solidFill>
              <a:effectLst>
                <a:outerShdw blurRad="38100" dist="19050" dir="2700000" algn="tl" rotWithShape="0">
                  <a:schemeClr val="dk1">
                    <a:alpha val="40000"/>
                  </a:schemeClr>
                </a:outerShdw>
              </a:effectLst>
              <a:latin typeface="+mn-ea"/>
            </a:endParaRPr>
          </a:p>
        </p:txBody>
      </p:sp>
      <p:sp>
        <p:nvSpPr>
          <p:cNvPr id="105" name="文本框 104"/>
          <p:cNvSpPr txBox="1"/>
          <p:nvPr/>
        </p:nvSpPr>
        <p:spPr>
          <a:xfrm>
            <a:off x="599440" y="4866005"/>
            <a:ext cx="575945" cy="521970"/>
          </a:xfrm>
          <a:prstGeom prst="rect">
            <a:avLst/>
          </a:prstGeom>
        </p:spPr>
        <p:txBody>
          <a:bodyPr wrap="square">
            <a:spAutoFit/>
            <a:extLst>
              <a:ext uri="{4A0BC546-FE56-4ADE-93B0-CB8AF2F6F144}">
                <wpsdc:textFrameExt xmlns:wpsdc="http://www.wps.cn/officeDocument/2022/drawingmlCustomData" type="text"/>
              </a:ext>
            </a:extLst>
          </a:bodyPr>
          <a:p>
            <a:pPr algn="l"/>
            <a:r>
              <a:rPr lang="en-US" altLang="zh-CN" sz="2800" b="1">
                <a:solidFill>
                  <a:srgbClr val="C00000"/>
                </a:solidFill>
                <a:effectLst>
                  <a:outerShdw blurRad="38100" dist="19050" dir="2700000" algn="tl" rotWithShape="0">
                    <a:schemeClr val="dk1">
                      <a:alpha val="40000"/>
                    </a:schemeClr>
                  </a:outerShdw>
                </a:effectLst>
                <a:latin typeface="+mn-ea"/>
              </a:rPr>
              <a:t>5</a:t>
            </a:r>
            <a:endParaRPr lang="en-US" altLang="zh-CN" sz="2800" b="1">
              <a:solidFill>
                <a:srgbClr val="C00000"/>
              </a:solidFill>
              <a:effectLst>
                <a:outerShdw blurRad="38100" dist="19050" dir="2700000" algn="tl" rotWithShape="0">
                  <a:schemeClr val="dk1">
                    <a:alpha val="40000"/>
                  </a:schemeClr>
                </a:outerShdw>
              </a:effectLst>
              <a:latin typeface="+mn-ea"/>
            </a:endParaRPr>
          </a:p>
        </p:txBody>
      </p:sp>
      <p:sp>
        <p:nvSpPr>
          <p:cNvPr id="106" name="文本框 105"/>
          <p:cNvSpPr txBox="1"/>
          <p:nvPr/>
        </p:nvSpPr>
        <p:spPr>
          <a:xfrm>
            <a:off x="550545" y="5513705"/>
            <a:ext cx="553085" cy="521970"/>
          </a:xfrm>
          <a:prstGeom prst="rect">
            <a:avLst/>
          </a:prstGeom>
        </p:spPr>
        <p:txBody>
          <a:bodyPr wrap="square">
            <a:spAutoFit/>
            <a:extLst>
              <a:ext uri="{4A0BC546-FE56-4ADE-93B0-CB8AF2F6F144}">
                <wpsdc:textFrameExt xmlns:wpsdc="http://www.wps.cn/officeDocument/2022/drawingmlCustomData" type="text"/>
              </a:ext>
            </a:extLst>
          </a:bodyPr>
          <a:p>
            <a:pPr algn="l"/>
            <a:r>
              <a:rPr lang="en-US" altLang="zh-CN" sz="2800" b="1">
                <a:solidFill>
                  <a:srgbClr val="C00000"/>
                </a:solidFill>
                <a:effectLst>
                  <a:outerShdw blurRad="38100" dist="19050" dir="2700000" algn="tl" rotWithShape="0">
                    <a:schemeClr val="dk1">
                      <a:alpha val="40000"/>
                    </a:schemeClr>
                  </a:outerShdw>
                </a:effectLst>
                <a:latin typeface="+mn-ea"/>
              </a:rPr>
              <a:t>6</a:t>
            </a:r>
            <a:endParaRPr lang="en-US" altLang="zh-CN" sz="2800" b="1">
              <a:solidFill>
                <a:srgbClr val="C00000"/>
              </a:solidFill>
              <a:effectLst>
                <a:outerShdw blurRad="38100" dist="19050" dir="2700000" algn="tl" rotWithShape="0">
                  <a:schemeClr val="dk1">
                    <a:alpha val="40000"/>
                  </a:schemeClr>
                </a:outerShdw>
              </a:effectLst>
              <a:latin typeface="+mn-ea"/>
            </a:endParaRPr>
          </a:p>
        </p:txBody>
      </p:sp>
      <p:sp>
        <p:nvSpPr>
          <p:cNvPr id="107" name="文本框 106"/>
          <p:cNvSpPr txBox="1"/>
          <p:nvPr/>
        </p:nvSpPr>
        <p:spPr>
          <a:xfrm>
            <a:off x="521335" y="6069965"/>
            <a:ext cx="532130" cy="521970"/>
          </a:xfrm>
          <a:prstGeom prst="rect">
            <a:avLst/>
          </a:prstGeom>
        </p:spPr>
        <p:txBody>
          <a:bodyPr wrap="square">
            <a:spAutoFit/>
            <a:extLst>
              <a:ext uri="{4A0BC546-FE56-4ADE-93B0-CB8AF2F6F144}">
                <wpsdc:textFrameExt xmlns:wpsdc="http://www.wps.cn/officeDocument/2022/drawingmlCustomData" type="text"/>
              </a:ext>
            </a:extLst>
          </a:bodyPr>
          <a:p>
            <a:pPr algn="l"/>
            <a:r>
              <a:rPr lang="en-US" altLang="zh-CN" sz="2800" b="1">
                <a:solidFill>
                  <a:srgbClr val="C00000"/>
                </a:solidFill>
                <a:effectLst>
                  <a:outerShdw blurRad="38100" dist="19050" dir="2700000" algn="tl" rotWithShape="0">
                    <a:schemeClr val="dk1">
                      <a:alpha val="40000"/>
                    </a:schemeClr>
                  </a:outerShdw>
                </a:effectLst>
                <a:latin typeface="+mn-ea"/>
              </a:rPr>
              <a:t>7</a:t>
            </a:r>
            <a:endParaRPr lang="en-US" altLang="zh-CN" sz="2800" b="1">
              <a:solidFill>
                <a:srgbClr val="C00000"/>
              </a:solidFill>
              <a:effectLst>
                <a:outerShdw blurRad="38100" dist="19050" dir="2700000" algn="tl" rotWithShape="0">
                  <a:schemeClr val="dk1">
                    <a:alpha val="40000"/>
                  </a:schemeClr>
                </a:outerShdw>
              </a:effectLst>
              <a:latin typeface="+mn-ea"/>
            </a:endParaRPr>
          </a:p>
        </p:txBody>
      </p:sp>
      <p:grpSp>
        <p:nvGrpSpPr>
          <p:cNvPr id="368" name="组合 367"/>
          <p:cNvGrpSpPr/>
          <p:nvPr/>
        </p:nvGrpSpPr>
        <p:grpSpPr>
          <a:xfrm>
            <a:off x="5855335" y="2424430"/>
            <a:ext cx="4844415" cy="491566"/>
            <a:chOff x="785386" y="1914998"/>
            <a:chExt cx="5012070" cy="637325"/>
          </a:xfrm>
        </p:grpSpPr>
        <p:sp>
          <p:nvSpPr>
            <p:cNvPr id="369" name="平行四边形 368"/>
            <p:cNvSpPr/>
            <p:nvPr>
              <p:custDataLst>
                <p:tags r:id="rId40"/>
              </p:custDataLst>
            </p:nvPr>
          </p:nvSpPr>
          <p:spPr>
            <a:xfrm>
              <a:off x="785386" y="1914998"/>
              <a:ext cx="5012070" cy="542548"/>
            </a:xfrm>
            <a:prstGeom prst="parallelogram">
              <a:avLst/>
            </a:prstGeom>
            <a:solidFill>
              <a:schemeClr val="bg1"/>
            </a:solidFill>
            <a:ln w="12700">
              <a:gradFill>
                <a:gsLst>
                  <a:gs pos="0">
                    <a:srgbClr val="FFC000"/>
                  </a:gs>
                  <a:gs pos="50000">
                    <a:srgbClr val="FF0000"/>
                  </a:gs>
                  <a:gs pos="100000">
                    <a:srgbClr val="C00000"/>
                  </a:gs>
                </a:gsLst>
                <a:lin ang="5400000" scaled="1"/>
              </a:gradFill>
            </a:ln>
            <a:effectLst>
              <a:outerShdw dist="101600" dir="2700000" algn="tl" rotWithShape="0">
                <a:srgbClr val="AB1215"/>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b="1" dirty="0"/>
            </a:p>
          </p:txBody>
        </p:sp>
        <p:sp>
          <p:nvSpPr>
            <p:cNvPr id="370" name="矩形 369"/>
            <p:cNvSpPr/>
            <p:nvPr>
              <p:custDataLst>
                <p:tags r:id="rId41"/>
              </p:custDataLst>
            </p:nvPr>
          </p:nvSpPr>
          <p:spPr>
            <a:xfrm>
              <a:off x="1433446" y="1915097"/>
              <a:ext cx="4148787" cy="637226"/>
            </a:xfrm>
            <a:prstGeom prst="rect">
              <a:avLst/>
            </a:prstGeom>
          </p:spPr>
          <p:txBody>
            <a:bodyPr wrap="square">
              <a:spAutoFit/>
            </a:bodyPr>
            <a:p>
              <a:pPr fontAlgn="auto">
                <a:lnSpc>
                  <a:spcPct val="130000"/>
                </a:lnSpc>
              </a:pPr>
              <a:r>
                <a:rPr lang="zh-CN" altLang="en-US" sz="2000" b="1">
                  <a:solidFill>
                    <a:schemeClr val="tx1">
                      <a:lumMod val="85000"/>
                      <a:lumOff val="15000"/>
                    </a:schemeClr>
                  </a:solidFill>
                  <a:latin typeface="微软雅黑" panose="020B0503020204020204" pitchFamily="34" charset="-122"/>
                  <a:ea typeface="微软雅黑" panose="020B0503020204020204" pitchFamily="34" charset="-122"/>
                  <a:sym typeface="+mn-ea"/>
                </a:rPr>
                <a:t>坚持在发展中保障和改善民生</a:t>
              </a:r>
              <a:endPar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ea"/>
              </a:endParaRPr>
            </a:p>
          </p:txBody>
        </p:sp>
      </p:grpSp>
      <p:grpSp>
        <p:nvGrpSpPr>
          <p:cNvPr id="371" name="组合 370"/>
          <p:cNvGrpSpPr/>
          <p:nvPr/>
        </p:nvGrpSpPr>
        <p:grpSpPr>
          <a:xfrm>
            <a:off x="5790565" y="3039745"/>
            <a:ext cx="4844415" cy="491566"/>
            <a:chOff x="785386" y="1914998"/>
            <a:chExt cx="5012070" cy="637325"/>
          </a:xfrm>
        </p:grpSpPr>
        <p:sp>
          <p:nvSpPr>
            <p:cNvPr id="372" name="平行四边形 371"/>
            <p:cNvSpPr/>
            <p:nvPr>
              <p:custDataLst>
                <p:tags r:id="rId42"/>
              </p:custDataLst>
            </p:nvPr>
          </p:nvSpPr>
          <p:spPr>
            <a:xfrm>
              <a:off x="785386" y="1914998"/>
              <a:ext cx="5012070" cy="542548"/>
            </a:xfrm>
            <a:prstGeom prst="parallelogram">
              <a:avLst/>
            </a:prstGeom>
            <a:solidFill>
              <a:schemeClr val="bg1"/>
            </a:solidFill>
            <a:ln w="12700">
              <a:gradFill>
                <a:gsLst>
                  <a:gs pos="0">
                    <a:srgbClr val="FFC000"/>
                  </a:gs>
                  <a:gs pos="50000">
                    <a:srgbClr val="FF0000"/>
                  </a:gs>
                  <a:gs pos="100000">
                    <a:srgbClr val="C00000"/>
                  </a:gs>
                </a:gsLst>
                <a:lin ang="5400000" scaled="1"/>
              </a:gradFill>
            </a:ln>
            <a:effectLst>
              <a:outerShdw dist="101600" dir="2700000" algn="tl" rotWithShape="0">
                <a:srgbClr val="AB1215"/>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b="1" dirty="0"/>
            </a:p>
          </p:txBody>
        </p:sp>
        <p:sp>
          <p:nvSpPr>
            <p:cNvPr id="373" name="矩形 372"/>
            <p:cNvSpPr/>
            <p:nvPr>
              <p:custDataLst>
                <p:tags r:id="rId43"/>
              </p:custDataLst>
            </p:nvPr>
          </p:nvSpPr>
          <p:spPr>
            <a:xfrm>
              <a:off x="1433446" y="1915097"/>
              <a:ext cx="4148787" cy="637226"/>
            </a:xfrm>
            <a:prstGeom prst="rect">
              <a:avLst/>
            </a:prstGeom>
          </p:spPr>
          <p:txBody>
            <a:bodyPr wrap="square">
              <a:spAutoFit/>
            </a:bodyPr>
            <a:p>
              <a:pPr fontAlgn="auto">
                <a:lnSpc>
                  <a:spcPct val="130000"/>
                </a:lnSpc>
              </a:pPr>
              <a:r>
                <a:rPr lang="zh-CN" altLang="en-US" sz="2000" b="1">
                  <a:sym typeface="+mn-ea"/>
                </a:rPr>
                <a:t>坚持人与自然和谐共生</a:t>
              </a:r>
              <a:endParaRPr lang="zh-CN" altLang="en-US" sz="2000" b="1" dirty="0">
                <a:latin typeface="微软雅黑" panose="020B0503020204020204" pitchFamily="34" charset="-122"/>
                <a:ea typeface="微软雅黑" panose="020B0503020204020204" pitchFamily="34" charset="-122"/>
                <a:cs typeface="+mn-ea"/>
                <a:sym typeface="+mn-ea"/>
              </a:endParaRPr>
            </a:p>
          </p:txBody>
        </p:sp>
      </p:grpSp>
      <p:grpSp>
        <p:nvGrpSpPr>
          <p:cNvPr id="374" name="组合 373"/>
          <p:cNvGrpSpPr/>
          <p:nvPr/>
        </p:nvGrpSpPr>
        <p:grpSpPr>
          <a:xfrm>
            <a:off x="5767070" y="4320540"/>
            <a:ext cx="4844415" cy="491566"/>
            <a:chOff x="785386" y="1914998"/>
            <a:chExt cx="5012070" cy="637325"/>
          </a:xfrm>
        </p:grpSpPr>
        <p:sp>
          <p:nvSpPr>
            <p:cNvPr id="375" name="平行四边形 374"/>
            <p:cNvSpPr/>
            <p:nvPr>
              <p:custDataLst>
                <p:tags r:id="rId44"/>
              </p:custDataLst>
            </p:nvPr>
          </p:nvSpPr>
          <p:spPr>
            <a:xfrm>
              <a:off x="785386" y="1914998"/>
              <a:ext cx="5012070" cy="542548"/>
            </a:xfrm>
            <a:prstGeom prst="parallelogram">
              <a:avLst/>
            </a:prstGeom>
            <a:solidFill>
              <a:schemeClr val="bg1"/>
            </a:solidFill>
            <a:ln w="12700">
              <a:gradFill>
                <a:gsLst>
                  <a:gs pos="0">
                    <a:srgbClr val="FFC000"/>
                  </a:gs>
                  <a:gs pos="50000">
                    <a:srgbClr val="FF0000"/>
                  </a:gs>
                  <a:gs pos="100000">
                    <a:srgbClr val="C00000"/>
                  </a:gs>
                </a:gsLst>
                <a:lin ang="5400000" scaled="1"/>
              </a:gradFill>
            </a:ln>
            <a:effectLst>
              <a:outerShdw dist="101600" dir="2700000" algn="tl" rotWithShape="0">
                <a:srgbClr val="AB1215"/>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b="1" dirty="0"/>
            </a:p>
          </p:txBody>
        </p:sp>
        <p:sp>
          <p:nvSpPr>
            <p:cNvPr id="376" name="矩形 375"/>
            <p:cNvSpPr/>
            <p:nvPr>
              <p:custDataLst>
                <p:tags r:id="rId45"/>
              </p:custDataLst>
            </p:nvPr>
          </p:nvSpPr>
          <p:spPr>
            <a:xfrm>
              <a:off x="1433446" y="1915097"/>
              <a:ext cx="4148787" cy="637226"/>
            </a:xfrm>
            <a:prstGeom prst="rect">
              <a:avLst/>
            </a:prstGeom>
          </p:spPr>
          <p:txBody>
            <a:bodyPr wrap="square">
              <a:spAutoFit/>
            </a:bodyPr>
            <a:p>
              <a:pPr fontAlgn="auto">
                <a:lnSpc>
                  <a:spcPct val="130000"/>
                </a:lnSpc>
              </a:pPr>
              <a:r>
                <a:rPr lang="zh-CN" altLang="en-US" sz="2000" b="1">
                  <a:latin typeface="+mn-ea"/>
                  <a:sym typeface="+mn-ea"/>
                </a:rPr>
                <a:t>坚持党对人民军队的绝对领导</a:t>
              </a:r>
              <a:endParaRPr lang="zh-CN" altLang="en-US" sz="2000" b="1" dirty="0">
                <a:latin typeface="+mn-ea"/>
                <a:ea typeface="微软雅黑" panose="020B0503020204020204" pitchFamily="34" charset="-122"/>
                <a:cs typeface="+mn-ea"/>
                <a:sym typeface="+mn-ea"/>
              </a:endParaRPr>
            </a:p>
          </p:txBody>
        </p:sp>
      </p:grpSp>
      <p:grpSp>
        <p:nvGrpSpPr>
          <p:cNvPr id="377" name="组合 376"/>
          <p:cNvGrpSpPr/>
          <p:nvPr/>
        </p:nvGrpSpPr>
        <p:grpSpPr>
          <a:xfrm>
            <a:off x="5739130" y="4896485"/>
            <a:ext cx="4844415" cy="491566"/>
            <a:chOff x="785386" y="1914998"/>
            <a:chExt cx="5012070" cy="637325"/>
          </a:xfrm>
        </p:grpSpPr>
        <p:sp>
          <p:nvSpPr>
            <p:cNvPr id="378" name="平行四边形 377"/>
            <p:cNvSpPr/>
            <p:nvPr>
              <p:custDataLst>
                <p:tags r:id="rId46"/>
              </p:custDataLst>
            </p:nvPr>
          </p:nvSpPr>
          <p:spPr>
            <a:xfrm>
              <a:off x="785386" y="1914998"/>
              <a:ext cx="5012070" cy="542548"/>
            </a:xfrm>
            <a:prstGeom prst="parallelogram">
              <a:avLst/>
            </a:prstGeom>
            <a:solidFill>
              <a:schemeClr val="bg1"/>
            </a:solidFill>
            <a:ln w="12700">
              <a:gradFill>
                <a:gsLst>
                  <a:gs pos="0">
                    <a:srgbClr val="FFC000"/>
                  </a:gs>
                  <a:gs pos="50000">
                    <a:srgbClr val="FF0000"/>
                  </a:gs>
                  <a:gs pos="100000">
                    <a:srgbClr val="C00000"/>
                  </a:gs>
                </a:gsLst>
                <a:lin ang="5400000" scaled="1"/>
              </a:gradFill>
            </a:ln>
            <a:effectLst>
              <a:outerShdw dist="101600" dir="2700000" algn="tl" rotWithShape="0">
                <a:srgbClr val="AB1215"/>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b="1" dirty="0"/>
            </a:p>
          </p:txBody>
        </p:sp>
        <p:sp>
          <p:nvSpPr>
            <p:cNvPr id="379" name="矩形 378"/>
            <p:cNvSpPr/>
            <p:nvPr>
              <p:custDataLst>
                <p:tags r:id="rId47"/>
              </p:custDataLst>
            </p:nvPr>
          </p:nvSpPr>
          <p:spPr>
            <a:xfrm>
              <a:off x="1433446" y="1915097"/>
              <a:ext cx="4148787" cy="637226"/>
            </a:xfrm>
            <a:prstGeom prst="rect">
              <a:avLst/>
            </a:prstGeom>
          </p:spPr>
          <p:txBody>
            <a:bodyPr wrap="square">
              <a:spAutoFit/>
            </a:bodyPr>
            <a:p>
              <a:pPr fontAlgn="auto">
                <a:lnSpc>
                  <a:spcPct val="130000"/>
                </a:lnSpc>
              </a:pPr>
              <a:r>
                <a:rPr lang="zh-CN" altLang="en-US" sz="2000" b="1">
                  <a:solidFill>
                    <a:schemeClr val="tx1">
                      <a:lumMod val="85000"/>
                      <a:lumOff val="15000"/>
                    </a:schemeClr>
                  </a:solidFill>
                  <a:latin typeface="微软雅黑" panose="020B0503020204020204" pitchFamily="34" charset="-122"/>
                  <a:ea typeface="微软雅黑" panose="020B0503020204020204" pitchFamily="34" charset="-122"/>
                  <a:sym typeface="+mn-ea"/>
                </a:rPr>
                <a:t>坚持“一国两制”和推进祖国统一</a:t>
              </a:r>
              <a:endPar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ea"/>
              </a:endParaRPr>
            </a:p>
          </p:txBody>
        </p:sp>
      </p:grpSp>
      <p:grpSp>
        <p:nvGrpSpPr>
          <p:cNvPr id="380" name="组合 379"/>
          <p:cNvGrpSpPr/>
          <p:nvPr/>
        </p:nvGrpSpPr>
        <p:grpSpPr>
          <a:xfrm>
            <a:off x="5674360" y="5544185"/>
            <a:ext cx="4844415" cy="491566"/>
            <a:chOff x="785386" y="1914998"/>
            <a:chExt cx="5012070" cy="637325"/>
          </a:xfrm>
        </p:grpSpPr>
        <p:sp>
          <p:nvSpPr>
            <p:cNvPr id="381" name="平行四边形 380"/>
            <p:cNvSpPr/>
            <p:nvPr>
              <p:custDataLst>
                <p:tags r:id="rId48"/>
              </p:custDataLst>
            </p:nvPr>
          </p:nvSpPr>
          <p:spPr>
            <a:xfrm>
              <a:off x="785386" y="1914998"/>
              <a:ext cx="5012070" cy="542548"/>
            </a:xfrm>
            <a:prstGeom prst="parallelogram">
              <a:avLst/>
            </a:prstGeom>
            <a:solidFill>
              <a:schemeClr val="bg1"/>
            </a:solidFill>
            <a:ln w="12700">
              <a:gradFill>
                <a:gsLst>
                  <a:gs pos="0">
                    <a:srgbClr val="FFC000"/>
                  </a:gs>
                  <a:gs pos="50000">
                    <a:srgbClr val="FF0000"/>
                  </a:gs>
                  <a:gs pos="100000">
                    <a:srgbClr val="C00000"/>
                  </a:gs>
                </a:gsLst>
                <a:lin ang="5400000" scaled="1"/>
              </a:gradFill>
            </a:ln>
            <a:effectLst>
              <a:outerShdw dist="101600" dir="2700000" algn="tl" rotWithShape="0">
                <a:srgbClr val="AB1215"/>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b="1" dirty="0"/>
            </a:p>
          </p:txBody>
        </p:sp>
        <p:sp>
          <p:nvSpPr>
            <p:cNvPr id="382" name="矩形 381"/>
            <p:cNvSpPr/>
            <p:nvPr>
              <p:custDataLst>
                <p:tags r:id="rId49"/>
              </p:custDataLst>
            </p:nvPr>
          </p:nvSpPr>
          <p:spPr>
            <a:xfrm>
              <a:off x="1433446" y="1915097"/>
              <a:ext cx="4148787" cy="637226"/>
            </a:xfrm>
            <a:prstGeom prst="rect">
              <a:avLst/>
            </a:prstGeom>
          </p:spPr>
          <p:txBody>
            <a:bodyPr wrap="square">
              <a:spAutoFit/>
            </a:bodyPr>
            <a:p>
              <a:pPr fontAlgn="auto">
                <a:lnSpc>
                  <a:spcPct val="130000"/>
                </a:lnSpc>
              </a:pPr>
              <a:r>
                <a:rPr lang="zh-CN" altLang="en-US" sz="2000" b="1">
                  <a:solidFill>
                    <a:schemeClr val="tx1">
                      <a:lumMod val="85000"/>
                      <a:lumOff val="15000"/>
                    </a:schemeClr>
                  </a:solidFill>
                  <a:latin typeface="微软雅黑" panose="020B0503020204020204" pitchFamily="34" charset="-122"/>
                  <a:ea typeface="微软雅黑" panose="020B0503020204020204" pitchFamily="34" charset="-122"/>
                  <a:sym typeface="+mn-ea"/>
                </a:rPr>
                <a:t>坚持推动构建人类命运共同体</a:t>
              </a:r>
              <a:endPar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ea"/>
              </a:endParaRPr>
            </a:p>
          </p:txBody>
        </p:sp>
      </p:grpSp>
      <p:grpSp>
        <p:nvGrpSpPr>
          <p:cNvPr id="383" name="组合 382"/>
          <p:cNvGrpSpPr/>
          <p:nvPr/>
        </p:nvGrpSpPr>
        <p:grpSpPr>
          <a:xfrm>
            <a:off x="5653405" y="6100445"/>
            <a:ext cx="4844415" cy="491566"/>
            <a:chOff x="785386" y="1914998"/>
            <a:chExt cx="5012070" cy="637325"/>
          </a:xfrm>
        </p:grpSpPr>
        <p:sp>
          <p:nvSpPr>
            <p:cNvPr id="384" name="平行四边形 383"/>
            <p:cNvSpPr/>
            <p:nvPr>
              <p:custDataLst>
                <p:tags r:id="rId50"/>
              </p:custDataLst>
            </p:nvPr>
          </p:nvSpPr>
          <p:spPr>
            <a:xfrm>
              <a:off x="785386" y="1914998"/>
              <a:ext cx="5012070" cy="542548"/>
            </a:xfrm>
            <a:prstGeom prst="parallelogram">
              <a:avLst/>
            </a:prstGeom>
            <a:solidFill>
              <a:schemeClr val="bg1"/>
            </a:solidFill>
            <a:ln w="12700">
              <a:gradFill>
                <a:gsLst>
                  <a:gs pos="0">
                    <a:srgbClr val="FFC000"/>
                  </a:gs>
                  <a:gs pos="50000">
                    <a:srgbClr val="FF0000"/>
                  </a:gs>
                  <a:gs pos="100000">
                    <a:srgbClr val="C00000"/>
                  </a:gs>
                </a:gsLst>
                <a:lin ang="5400000" scaled="1"/>
              </a:gradFill>
            </a:ln>
            <a:effectLst>
              <a:outerShdw dist="101600" dir="2700000" algn="tl" rotWithShape="0">
                <a:srgbClr val="AB1215"/>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b="1" dirty="0"/>
            </a:p>
          </p:txBody>
        </p:sp>
        <p:sp>
          <p:nvSpPr>
            <p:cNvPr id="385" name="矩形 384"/>
            <p:cNvSpPr/>
            <p:nvPr>
              <p:custDataLst>
                <p:tags r:id="rId51"/>
              </p:custDataLst>
            </p:nvPr>
          </p:nvSpPr>
          <p:spPr>
            <a:xfrm>
              <a:off x="1433446" y="1915097"/>
              <a:ext cx="4148787" cy="637226"/>
            </a:xfrm>
            <a:prstGeom prst="rect">
              <a:avLst/>
            </a:prstGeom>
          </p:spPr>
          <p:txBody>
            <a:bodyPr wrap="square">
              <a:spAutoFit/>
            </a:bodyPr>
            <a:p>
              <a:pPr fontAlgn="auto">
                <a:lnSpc>
                  <a:spcPct val="130000"/>
                </a:lnSpc>
              </a:pPr>
              <a:r>
                <a:rPr lang="zh-CN" altLang="en-US" sz="2000" b="1">
                  <a:solidFill>
                    <a:schemeClr val="tx1">
                      <a:lumMod val="85000"/>
                      <a:lumOff val="15000"/>
                    </a:schemeClr>
                  </a:solidFill>
                  <a:latin typeface="微软雅黑" panose="020B0503020204020204" pitchFamily="34" charset="-122"/>
                  <a:ea typeface="微软雅黑" panose="020B0503020204020204" pitchFamily="34" charset="-122"/>
                  <a:sym typeface="+mn-ea"/>
                </a:rPr>
                <a:t>坚持全面从严治党</a:t>
              </a:r>
              <a:endPar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ea"/>
              </a:endParaRPr>
            </a:p>
          </p:txBody>
        </p:sp>
      </p:grpSp>
      <p:grpSp>
        <p:nvGrpSpPr>
          <p:cNvPr id="386" name="组合 385"/>
          <p:cNvGrpSpPr/>
          <p:nvPr/>
        </p:nvGrpSpPr>
        <p:grpSpPr>
          <a:xfrm>
            <a:off x="5767070" y="3737610"/>
            <a:ext cx="4844415" cy="491566"/>
            <a:chOff x="785386" y="1914998"/>
            <a:chExt cx="5012070" cy="637325"/>
          </a:xfrm>
        </p:grpSpPr>
        <p:sp>
          <p:nvSpPr>
            <p:cNvPr id="387" name="平行四边形 386"/>
            <p:cNvSpPr/>
            <p:nvPr>
              <p:custDataLst>
                <p:tags r:id="rId52"/>
              </p:custDataLst>
            </p:nvPr>
          </p:nvSpPr>
          <p:spPr>
            <a:xfrm>
              <a:off x="785386" y="1914998"/>
              <a:ext cx="5012070" cy="542548"/>
            </a:xfrm>
            <a:prstGeom prst="parallelogram">
              <a:avLst/>
            </a:prstGeom>
            <a:solidFill>
              <a:schemeClr val="bg1"/>
            </a:solidFill>
            <a:ln w="12700">
              <a:gradFill>
                <a:gsLst>
                  <a:gs pos="0">
                    <a:srgbClr val="FFC000"/>
                  </a:gs>
                  <a:gs pos="50000">
                    <a:srgbClr val="FF0000"/>
                  </a:gs>
                  <a:gs pos="100000">
                    <a:srgbClr val="C00000"/>
                  </a:gs>
                </a:gsLst>
                <a:lin ang="5400000" scaled="1"/>
              </a:gradFill>
            </a:ln>
            <a:effectLst>
              <a:outerShdw dist="101600" dir="2700000" algn="tl" rotWithShape="0">
                <a:srgbClr val="AB1215"/>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b="1" dirty="0"/>
            </a:p>
          </p:txBody>
        </p:sp>
        <p:sp>
          <p:nvSpPr>
            <p:cNvPr id="388" name="矩形 387"/>
            <p:cNvSpPr/>
            <p:nvPr>
              <p:custDataLst>
                <p:tags r:id="rId53"/>
              </p:custDataLst>
            </p:nvPr>
          </p:nvSpPr>
          <p:spPr>
            <a:xfrm>
              <a:off x="1433446" y="1915097"/>
              <a:ext cx="4148787" cy="637226"/>
            </a:xfrm>
            <a:prstGeom prst="rect">
              <a:avLst/>
            </a:prstGeom>
          </p:spPr>
          <p:txBody>
            <a:bodyPr wrap="square">
              <a:spAutoFit/>
            </a:bodyPr>
            <a:p>
              <a:pPr fontAlgn="auto">
                <a:lnSpc>
                  <a:spcPct val="130000"/>
                </a:lnSpc>
              </a:pPr>
              <a:r>
                <a:rPr lang="zh-CN" altLang="en-US" sz="2000" b="1">
                  <a:sym typeface="+mn-ea"/>
                </a:rPr>
                <a:t>坚持总体国家安全观</a:t>
              </a:r>
              <a:endParaRPr lang="zh-CN" altLang="en-US" sz="2000" b="1" dirty="0">
                <a:latin typeface="微软雅黑" panose="020B0503020204020204" pitchFamily="34" charset="-122"/>
                <a:ea typeface="微软雅黑" panose="020B0503020204020204" pitchFamily="34" charset="-122"/>
                <a:cs typeface="+mn-ea"/>
                <a:sym typeface="+mn-ea"/>
              </a:endParaRPr>
            </a:p>
          </p:txBody>
        </p:sp>
      </p:grpSp>
      <p:sp>
        <p:nvSpPr>
          <p:cNvPr id="389" name="文本框 388"/>
          <p:cNvSpPr txBox="1"/>
          <p:nvPr/>
        </p:nvSpPr>
        <p:spPr>
          <a:xfrm>
            <a:off x="5999480" y="2376805"/>
            <a:ext cx="438150" cy="521970"/>
          </a:xfrm>
          <a:prstGeom prst="rect">
            <a:avLst/>
          </a:prstGeom>
        </p:spPr>
        <p:txBody>
          <a:bodyPr wrap="square">
            <a:spAutoFit/>
            <a:extLst>
              <a:ext uri="{4A0BC546-FE56-4ADE-93B0-CB8AF2F6F144}">
                <wpsdc:textFrameExt xmlns:wpsdc="http://www.wps.cn/officeDocument/2022/drawingmlCustomData" type="text"/>
              </a:ext>
            </a:extLst>
          </a:bodyPr>
          <a:p>
            <a:pPr algn="l"/>
            <a:r>
              <a:rPr lang="en-US" altLang="zh-CN" sz="2800" b="1">
                <a:solidFill>
                  <a:srgbClr val="C00000"/>
                </a:solidFill>
                <a:effectLst>
                  <a:outerShdw blurRad="38100" dist="19050" dir="2700000" algn="tl" rotWithShape="0">
                    <a:schemeClr val="dk1">
                      <a:alpha val="40000"/>
                    </a:schemeClr>
                  </a:outerShdw>
                </a:effectLst>
                <a:latin typeface="+mn-ea"/>
                <a:sym typeface="+mn-ea"/>
              </a:rPr>
              <a:t>8</a:t>
            </a:r>
            <a:endParaRPr lang="en-US" altLang="zh-CN" sz="2800" b="1">
              <a:solidFill>
                <a:srgbClr val="C00000"/>
              </a:solidFill>
              <a:effectLst>
                <a:outerShdw blurRad="38100" dist="19050" dir="2700000" algn="tl" rotWithShape="0">
                  <a:schemeClr val="dk1">
                    <a:alpha val="40000"/>
                  </a:schemeClr>
                </a:outerShdw>
              </a:effectLst>
              <a:latin typeface="+mn-ea"/>
              <a:sym typeface="+mn-ea"/>
            </a:endParaRPr>
          </a:p>
        </p:txBody>
      </p:sp>
      <p:sp>
        <p:nvSpPr>
          <p:cNvPr id="390" name="文本框 389"/>
          <p:cNvSpPr txBox="1"/>
          <p:nvPr/>
        </p:nvSpPr>
        <p:spPr>
          <a:xfrm>
            <a:off x="5999480" y="3024505"/>
            <a:ext cx="561340" cy="521970"/>
          </a:xfrm>
          <a:prstGeom prst="rect">
            <a:avLst/>
          </a:prstGeom>
        </p:spPr>
        <p:txBody>
          <a:bodyPr wrap="square">
            <a:spAutoFit/>
            <a:extLst>
              <a:ext uri="{4A0BC546-FE56-4ADE-93B0-CB8AF2F6F144}">
                <wpsdc:textFrameExt xmlns:wpsdc="http://www.wps.cn/officeDocument/2022/drawingmlCustomData" type="text"/>
              </a:ext>
            </a:extLst>
          </a:bodyPr>
          <a:p>
            <a:pPr algn="l"/>
            <a:r>
              <a:rPr lang="en-US" altLang="zh-CN" sz="2800" b="1">
                <a:solidFill>
                  <a:srgbClr val="C00000"/>
                </a:solidFill>
                <a:effectLst>
                  <a:outerShdw blurRad="38100" dist="19050" dir="2700000" algn="tl" rotWithShape="0">
                    <a:schemeClr val="dk1">
                      <a:alpha val="40000"/>
                    </a:schemeClr>
                  </a:outerShdw>
                </a:effectLst>
                <a:latin typeface="+mn-ea"/>
                <a:sym typeface="+mn-ea"/>
              </a:rPr>
              <a:t>9</a:t>
            </a:r>
            <a:endParaRPr lang="en-US" altLang="zh-CN" sz="2800" b="1">
              <a:solidFill>
                <a:srgbClr val="C00000"/>
              </a:solidFill>
              <a:effectLst>
                <a:outerShdw blurRad="38100" dist="19050" dir="2700000" algn="tl" rotWithShape="0">
                  <a:schemeClr val="dk1">
                    <a:alpha val="40000"/>
                  </a:schemeClr>
                </a:outerShdw>
              </a:effectLst>
              <a:latin typeface="+mn-ea"/>
              <a:sym typeface="+mn-ea"/>
            </a:endParaRPr>
          </a:p>
        </p:txBody>
      </p:sp>
      <p:sp>
        <p:nvSpPr>
          <p:cNvPr id="391" name="文本框 390"/>
          <p:cNvSpPr txBox="1"/>
          <p:nvPr/>
        </p:nvSpPr>
        <p:spPr>
          <a:xfrm>
            <a:off x="5855335" y="3684905"/>
            <a:ext cx="879475" cy="521970"/>
          </a:xfrm>
          <a:prstGeom prst="rect">
            <a:avLst/>
          </a:prstGeom>
        </p:spPr>
        <p:txBody>
          <a:bodyPr wrap="square">
            <a:spAutoFit/>
            <a:extLst>
              <a:ext uri="{4A0BC546-FE56-4ADE-93B0-CB8AF2F6F144}">
                <wpsdc:textFrameExt xmlns:wpsdc="http://www.wps.cn/officeDocument/2022/drawingmlCustomData" type="text"/>
              </a:ext>
            </a:extLst>
          </a:bodyPr>
          <a:p>
            <a:pPr algn="l"/>
            <a:r>
              <a:rPr lang="en-US" altLang="zh-CN" sz="2800" b="1">
                <a:solidFill>
                  <a:srgbClr val="C00000"/>
                </a:solidFill>
                <a:effectLst>
                  <a:outerShdw blurRad="38100" dist="19050" dir="2700000" algn="tl" rotWithShape="0">
                    <a:schemeClr val="dk1">
                      <a:alpha val="40000"/>
                    </a:schemeClr>
                  </a:outerShdw>
                </a:effectLst>
                <a:latin typeface="+mn-ea"/>
                <a:sym typeface="+mn-ea"/>
              </a:rPr>
              <a:t>10</a:t>
            </a:r>
            <a:endParaRPr lang="en-US" altLang="zh-CN" sz="2800" b="1">
              <a:solidFill>
                <a:srgbClr val="C00000"/>
              </a:solidFill>
              <a:effectLst>
                <a:outerShdw blurRad="38100" dist="19050" dir="2700000" algn="tl" rotWithShape="0">
                  <a:schemeClr val="dk1">
                    <a:alpha val="40000"/>
                  </a:schemeClr>
                </a:outerShdw>
              </a:effectLst>
              <a:latin typeface="+mn-ea"/>
              <a:sym typeface="+mn-ea"/>
            </a:endParaRPr>
          </a:p>
        </p:txBody>
      </p:sp>
      <p:sp>
        <p:nvSpPr>
          <p:cNvPr id="392" name="文本框 391"/>
          <p:cNvSpPr txBox="1"/>
          <p:nvPr/>
        </p:nvSpPr>
        <p:spPr>
          <a:xfrm>
            <a:off x="5855335" y="4290060"/>
            <a:ext cx="1743710" cy="521970"/>
          </a:xfrm>
          <a:prstGeom prst="rect">
            <a:avLst/>
          </a:prstGeom>
        </p:spPr>
        <p:txBody>
          <a:bodyPr wrap="square">
            <a:spAutoFit/>
            <a:extLst>
              <a:ext uri="{4A0BC546-FE56-4ADE-93B0-CB8AF2F6F144}">
                <wpsdc:textFrameExt xmlns:wpsdc="http://www.wps.cn/officeDocument/2022/drawingmlCustomData" type="text"/>
              </a:ext>
            </a:extLst>
          </a:bodyPr>
          <a:p>
            <a:pPr algn="l"/>
            <a:r>
              <a:rPr lang="en-US" altLang="zh-CN" sz="2800" b="1">
                <a:solidFill>
                  <a:srgbClr val="C00000"/>
                </a:solidFill>
                <a:effectLst>
                  <a:outerShdw blurRad="38100" dist="19050" dir="2700000" algn="tl" rotWithShape="0">
                    <a:schemeClr val="dk1">
                      <a:alpha val="40000"/>
                    </a:schemeClr>
                  </a:outerShdw>
                </a:effectLst>
                <a:latin typeface="+mn-ea"/>
                <a:sym typeface="+mn-ea"/>
              </a:rPr>
              <a:t>11</a:t>
            </a:r>
            <a:endParaRPr lang="en-US" altLang="zh-CN" sz="2800" b="1">
              <a:solidFill>
                <a:srgbClr val="C00000"/>
              </a:solidFill>
              <a:effectLst>
                <a:outerShdw blurRad="38100" dist="19050" dir="2700000" algn="tl" rotWithShape="0">
                  <a:schemeClr val="dk1">
                    <a:alpha val="40000"/>
                  </a:schemeClr>
                </a:outerShdw>
              </a:effectLst>
              <a:latin typeface="+mn-ea"/>
              <a:sym typeface="+mn-ea"/>
            </a:endParaRPr>
          </a:p>
        </p:txBody>
      </p:sp>
      <p:sp>
        <p:nvSpPr>
          <p:cNvPr id="393" name="文本框 392"/>
          <p:cNvSpPr txBox="1"/>
          <p:nvPr/>
        </p:nvSpPr>
        <p:spPr>
          <a:xfrm>
            <a:off x="5855335" y="4866005"/>
            <a:ext cx="2136775" cy="521970"/>
          </a:xfrm>
          <a:prstGeom prst="rect">
            <a:avLst/>
          </a:prstGeom>
        </p:spPr>
        <p:txBody>
          <a:bodyPr wrap="square">
            <a:spAutoFit/>
            <a:extLst>
              <a:ext uri="{4A0BC546-FE56-4ADE-93B0-CB8AF2F6F144}">
                <wpsdc:textFrameExt xmlns:wpsdc="http://www.wps.cn/officeDocument/2022/drawingmlCustomData" type="text"/>
              </a:ext>
            </a:extLst>
          </a:bodyPr>
          <a:p>
            <a:pPr algn="l"/>
            <a:r>
              <a:rPr lang="en-US" altLang="zh-CN" sz="2800" b="1">
                <a:solidFill>
                  <a:srgbClr val="C00000"/>
                </a:solidFill>
                <a:effectLst>
                  <a:outerShdw blurRad="38100" dist="19050" dir="2700000" algn="tl" rotWithShape="0">
                    <a:schemeClr val="dk1">
                      <a:alpha val="40000"/>
                    </a:schemeClr>
                  </a:outerShdw>
                </a:effectLst>
                <a:latin typeface="+mn-ea"/>
                <a:sym typeface="+mn-ea"/>
              </a:rPr>
              <a:t>12</a:t>
            </a:r>
            <a:endParaRPr lang="en-US" altLang="zh-CN" sz="2800" b="1">
              <a:solidFill>
                <a:srgbClr val="C00000"/>
              </a:solidFill>
              <a:effectLst>
                <a:outerShdw blurRad="38100" dist="19050" dir="2700000" algn="tl" rotWithShape="0">
                  <a:schemeClr val="dk1">
                    <a:alpha val="40000"/>
                  </a:schemeClr>
                </a:outerShdw>
              </a:effectLst>
              <a:latin typeface="+mn-ea"/>
              <a:sym typeface="+mn-ea"/>
            </a:endParaRPr>
          </a:p>
        </p:txBody>
      </p:sp>
      <p:sp>
        <p:nvSpPr>
          <p:cNvPr id="394" name="文本框 393"/>
          <p:cNvSpPr txBox="1"/>
          <p:nvPr/>
        </p:nvSpPr>
        <p:spPr>
          <a:xfrm>
            <a:off x="5790565" y="5513705"/>
            <a:ext cx="2414905" cy="521970"/>
          </a:xfrm>
          <a:prstGeom prst="rect">
            <a:avLst/>
          </a:prstGeom>
        </p:spPr>
        <p:txBody>
          <a:bodyPr wrap="square">
            <a:spAutoFit/>
            <a:extLst>
              <a:ext uri="{4A0BC546-FE56-4ADE-93B0-CB8AF2F6F144}">
                <wpsdc:textFrameExt xmlns:wpsdc="http://www.wps.cn/officeDocument/2022/drawingmlCustomData" type="text"/>
              </a:ext>
            </a:extLst>
          </a:bodyPr>
          <a:p>
            <a:pPr algn="l"/>
            <a:r>
              <a:rPr lang="en-US" altLang="zh-CN" sz="2800" b="1">
                <a:solidFill>
                  <a:srgbClr val="C00000"/>
                </a:solidFill>
                <a:effectLst>
                  <a:outerShdw blurRad="38100" dist="19050" dir="2700000" algn="tl" rotWithShape="0">
                    <a:schemeClr val="dk1">
                      <a:alpha val="40000"/>
                    </a:schemeClr>
                  </a:outerShdw>
                </a:effectLst>
                <a:latin typeface="+mn-ea"/>
                <a:sym typeface="+mn-ea"/>
              </a:rPr>
              <a:t>13</a:t>
            </a:r>
            <a:endParaRPr lang="en-US" altLang="zh-CN" sz="2800" b="1">
              <a:solidFill>
                <a:srgbClr val="C00000"/>
              </a:solidFill>
              <a:effectLst>
                <a:outerShdw blurRad="38100" dist="19050" dir="2700000" algn="tl" rotWithShape="0">
                  <a:schemeClr val="dk1">
                    <a:alpha val="40000"/>
                  </a:schemeClr>
                </a:outerShdw>
              </a:effectLst>
              <a:latin typeface="+mn-ea"/>
              <a:sym typeface="+mn-ea"/>
            </a:endParaRPr>
          </a:p>
        </p:txBody>
      </p:sp>
      <p:sp>
        <p:nvSpPr>
          <p:cNvPr id="395" name="文本框 394"/>
          <p:cNvSpPr txBox="1"/>
          <p:nvPr/>
        </p:nvSpPr>
        <p:spPr>
          <a:xfrm>
            <a:off x="5790565" y="6079490"/>
            <a:ext cx="1465580" cy="521970"/>
          </a:xfrm>
          <a:prstGeom prst="rect">
            <a:avLst/>
          </a:prstGeom>
        </p:spPr>
        <p:txBody>
          <a:bodyPr wrap="square">
            <a:spAutoFit/>
            <a:extLst>
              <a:ext uri="{4A0BC546-FE56-4ADE-93B0-CB8AF2F6F144}">
                <wpsdc:textFrameExt xmlns:wpsdc="http://www.wps.cn/officeDocument/2022/drawingmlCustomData" type="text"/>
              </a:ext>
            </a:extLst>
          </a:bodyPr>
          <a:p>
            <a:pPr algn="l"/>
            <a:r>
              <a:rPr lang="en-US" altLang="zh-CN" sz="2800" b="1">
                <a:solidFill>
                  <a:srgbClr val="C00000"/>
                </a:solidFill>
                <a:effectLst>
                  <a:outerShdw blurRad="38100" dist="19050" dir="2700000" algn="tl" rotWithShape="0">
                    <a:schemeClr val="dk1">
                      <a:alpha val="40000"/>
                    </a:schemeClr>
                  </a:outerShdw>
                </a:effectLst>
                <a:latin typeface="+mn-ea"/>
                <a:sym typeface="+mn-ea"/>
              </a:rPr>
              <a:t>14</a:t>
            </a:r>
            <a:endParaRPr lang="en-US" altLang="zh-CN" sz="2800" b="1">
              <a:solidFill>
                <a:srgbClr val="C00000"/>
              </a:solidFill>
              <a:effectLst>
                <a:outerShdw blurRad="38100" dist="19050" dir="2700000" algn="tl" rotWithShape="0">
                  <a:schemeClr val="dk1">
                    <a:alpha val="40000"/>
                  </a:schemeClr>
                </a:outerShdw>
              </a:effectLst>
              <a:latin typeface="+mn-ea"/>
              <a:sym typeface="+mn-ea"/>
            </a:endParaRPr>
          </a:p>
        </p:txBody>
      </p:sp>
      <p:sp>
        <p:nvSpPr>
          <p:cNvPr id="397" name="文本框 396"/>
          <p:cNvSpPr txBox="1"/>
          <p:nvPr>
            <p:custDataLst>
              <p:tags r:id="rId54"/>
            </p:custDataLst>
          </p:nvPr>
        </p:nvSpPr>
        <p:spPr>
          <a:xfrm>
            <a:off x="2652368" y="360820"/>
            <a:ext cx="7294880" cy="521970"/>
          </a:xfrm>
          <a:prstGeom prst="rect">
            <a:avLst/>
          </a:prstGeom>
          <a:noFill/>
        </p:spPr>
        <p:txBody>
          <a:bodyPr wrap="none" rtlCol="0">
            <a:spAutoFit/>
          </a:bodyPr>
          <a:p>
            <a:pPr algn="ctr"/>
            <a:r>
              <a:rPr lang="zh-CN" altLang="en-US" sz="2800" b="1" dirty="0">
                <a:solidFill>
                  <a:schemeClr val="accent4">
                    <a:lumMod val="40000"/>
                    <a:lumOff val="60000"/>
                  </a:schemeClr>
                </a:solidFill>
                <a:cs typeface="+mn-ea"/>
                <a:sym typeface="+mn-lt"/>
              </a:rPr>
              <a:t>习近平新时代中国特色社会主义思想主要内容</a:t>
            </a:r>
            <a:endParaRPr lang="zh-CN" altLang="en-US" sz="2800" b="1" dirty="0">
              <a:solidFill>
                <a:schemeClr val="accent4">
                  <a:lumMod val="40000"/>
                  <a:lumOff val="60000"/>
                </a:schemeClr>
              </a:solidFill>
              <a:cs typeface="+mn-ea"/>
              <a:sym typeface="+mn-lt"/>
            </a:endParaRPr>
          </a:p>
        </p:txBody>
      </p:sp>
    </p:spTree>
  </p:cSld>
  <p:clrMapOvr>
    <a:masterClrMapping/>
  </p:clrMapOvr>
  <p:transition spd="slow" advTm="20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7"/>
                                        </p:tgtEl>
                                        <p:attrNameLst>
                                          <p:attrName>style.visibility</p:attrName>
                                        </p:attrNameLst>
                                      </p:cBhvr>
                                      <p:to>
                                        <p:strVal val="visible"/>
                                      </p:to>
                                    </p:set>
                                    <p:animEffect transition="in" filter="wipe(left)">
                                      <p:cBhvr>
                                        <p:cTn id="7"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222"/>
          <p:cNvPicPr>
            <a:picLocks noChangeAspect="1"/>
          </p:cNvPicPr>
          <p:nvPr/>
        </p:nvPicPr>
        <p:blipFill>
          <a:blip r:embed="rId1"/>
          <a:stretch>
            <a:fillRect/>
          </a:stretch>
        </p:blipFill>
        <p:spPr>
          <a:xfrm>
            <a:off x="0" y="-13"/>
            <a:ext cx="12279800" cy="6911974"/>
          </a:xfrm>
          <a:prstGeom prst="rect">
            <a:avLst/>
          </a:prstGeom>
          <a:solidFill>
            <a:schemeClr val="lt1"/>
          </a:solidFill>
        </p:spPr>
      </p:pic>
      <p:sp>
        <p:nvSpPr>
          <p:cNvPr id="21" name="文本框 20"/>
          <p:cNvSpPr txBox="1"/>
          <p:nvPr/>
        </p:nvSpPr>
        <p:spPr>
          <a:xfrm>
            <a:off x="2830168" y="233820"/>
            <a:ext cx="6685280" cy="485140"/>
          </a:xfrm>
          <a:prstGeom prst="rect">
            <a:avLst/>
          </a:prstGeom>
          <a:noFill/>
        </p:spPr>
        <p:txBody>
          <a:bodyPr wrap="none" rtlCol="0">
            <a:spAutoFit/>
          </a:bodyPr>
          <a:lstStyle/>
          <a:p>
            <a:pPr algn="ctr"/>
            <a:r>
              <a:rPr lang="zh-CN" altLang="en-US" sz="2560" b="1" dirty="0">
                <a:solidFill>
                  <a:schemeClr val="accent4">
                    <a:lumMod val="40000"/>
                    <a:lumOff val="60000"/>
                  </a:schemeClr>
                </a:solidFill>
                <a:cs typeface="+mn-ea"/>
                <a:sym typeface="+mn-lt"/>
              </a:rPr>
              <a:t>习近平新时代中国特色社会主义思想主要内容</a:t>
            </a:r>
            <a:endParaRPr lang="zh-CN" altLang="en-US" sz="2560" b="1" dirty="0">
              <a:solidFill>
                <a:schemeClr val="accent4">
                  <a:lumMod val="40000"/>
                  <a:lumOff val="60000"/>
                </a:schemeClr>
              </a:solidFill>
              <a:cs typeface="+mn-ea"/>
              <a:sym typeface="+mn-lt"/>
            </a:endParaRPr>
          </a:p>
        </p:txBody>
      </p:sp>
      <p:sp>
        <p:nvSpPr>
          <p:cNvPr id="6" name="对角圆角矩形 5"/>
          <p:cNvSpPr/>
          <p:nvPr>
            <p:custDataLst>
              <p:tags r:id="rId2"/>
            </p:custDataLst>
          </p:nvPr>
        </p:nvSpPr>
        <p:spPr>
          <a:xfrm>
            <a:off x="959485" y="1656080"/>
            <a:ext cx="10795635" cy="4330700"/>
          </a:xfrm>
          <a:prstGeom prst="round2DiagRect">
            <a:avLst>
              <a:gd name="adj1" fmla="val 0"/>
              <a:gd name="adj2" fmla="val 0"/>
            </a:avLst>
          </a:prstGeom>
          <a:solidFill>
            <a:schemeClr val="bg1"/>
          </a:solidFill>
          <a:ln>
            <a:noFill/>
          </a:ln>
          <a:effectLst>
            <a:outerShdw blurRad="508000" dist="127000" dir="4200000" algn="ctr"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15"/>
          </a:p>
        </p:txBody>
      </p:sp>
      <p:grpSp>
        <p:nvGrpSpPr>
          <p:cNvPr id="40" name="组合 39"/>
          <p:cNvGrpSpPr/>
          <p:nvPr/>
        </p:nvGrpSpPr>
        <p:grpSpPr>
          <a:xfrm>
            <a:off x="3041362" y="1324730"/>
            <a:ext cx="6204526" cy="507938"/>
            <a:chOff x="4674236" y="3218688"/>
            <a:chExt cx="6156429" cy="504000"/>
          </a:xfrm>
        </p:grpSpPr>
        <p:sp>
          <p:nvSpPr>
            <p:cNvPr id="41" name="矩形 40"/>
            <p:cNvSpPr/>
            <p:nvPr>
              <p:custDataLst>
                <p:tags r:id="rId3"/>
              </p:custDataLst>
            </p:nvPr>
          </p:nvSpPr>
          <p:spPr>
            <a:xfrm>
              <a:off x="4835129" y="3218688"/>
              <a:ext cx="5833540" cy="504000"/>
            </a:xfrm>
            <a:prstGeom prst="rect">
              <a:avLst/>
            </a:prstGeom>
            <a:gradFill>
              <a:gsLst>
                <a:gs pos="0">
                  <a:srgbClr val="EC2023"/>
                </a:gs>
                <a:gs pos="100000">
                  <a:srgbClr val="B01E23"/>
                </a:gs>
              </a:gsLst>
              <a:lin ang="1800000" scaled="0"/>
            </a:gradFill>
            <a:ln w="19050">
              <a:solidFill>
                <a:schemeClr val="bg1">
                  <a:lumMod val="95000"/>
                </a:schemeClr>
              </a:solidFill>
            </a:ln>
            <a:effectLst>
              <a:outerShdw blurRad="50800" dist="25400" dir="5400000" algn="t" rotWithShape="0">
                <a:srgbClr val="58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215"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十三个方面成就</a:t>
              </a:r>
              <a:endParaRPr lang="zh-CN" altLang="en-US" sz="2215"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2" name="半闭框 41"/>
            <p:cNvSpPr/>
            <p:nvPr>
              <p:custDataLst>
                <p:tags r:id="rId4"/>
              </p:custDataLst>
            </p:nvPr>
          </p:nvSpPr>
          <p:spPr>
            <a:xfrm rot="2700000" flipH="1">
              <a:off x="4674236" y="3302414"/>
              <a:ext cx="340835" cy="340835"/>
            </a:xfrm>
            <a:prstGeom prst="halfFrame">
              <a:avLst>
                <a:gd name="adj1" fmla="val 26544"/>
                <a:gd name="adj2" fmla="val 27161"/>
              </a:avLst>
            </a:prstGeom>
            <a:gradFill>
              <a:gsLst>
                <a:gs pos="0">
                  <a:srgbClr val="F7C973">
                    <a:alpha val="65000"/>
                  </a:srgbClr>
                </a:gs>
                <a:gs pos="100000">
                  <a:srgbClr val="EB2023"/>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15">
                <a:solidFill>
                  <a:schemeClr val="tx1"/>
                </a:solidFill>
              </a:endParaRPr>
            </a:p>
          </p:txBody>
        </p:sp>
        <p:sp>
          <p:nvSpPr>
            <p:cNvPr id="43" name="半闭框 42"/>
            <p:cNvSpPr/>
            <p:nvPr>
              <p:custDataLst>
                <p:tags r:id="rId5"/>
              </p:custDataLst>
            </p:nvPr>
          </p:nvSpPr>
          <p:spPr>
            <a:xfrm rot="13500000" flipH="1">
              <a:off x="10488665" y="3298529"/>
              <a:ext cx="342000" cy="342000"/>
            </a:xfrm>
            <a:prstGeom prst="halfFrame">
              <a:avLst>
                <a:gd name="adj1" fmla="val 26544"/>
                <a:gd name="adj2" fmla="val 27161"/>
              </a:avLst>
            </a:prstGeom>
            <a:gradFill>
              <a:gsLst>
                <a:gs pos="0">
                  <a:srgbClr val="F7C973"/>
                </a:gs>
                <a:gs pos="80000">
                  <a:srgbClr val="BD1E23"/>
                </a:gs>
              </a:gsLst>
              <a:lin ang="96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15">
                <a:solidFill>
                  <a:schemeClr val="tx1"/>
                </a:solidFill>
              </a:endParaRPr>
            </a:p>
          </p:txBody>
        </p:sp>
      </p:grpSp>
      <p:grpSp>
        <p:nvGrpSpPr>
          <p:cNvPr id="37" name="组合 36"/>
          <p:cNvGrpSpPr/>
          <p:nvPr/>
        </p:nvGrpSpPr>
        <p:grpSpPr>
          <a:xfrm>
            <a:off x="2540903" y="2079772"/>
            <a:ext cx="2433611" cy="401320"/>
            <a:chOff x="2521206" y="2063453"/>
            <a:chExt cx="2414746" cy="398209"/>
          </a:xfrm>
        </p:grpSpPr>
        <p:sp>
          <p:nvSpPr>
            <p:cNvPr id="8" name="矩形 7"/>
            <p:cNvSpPr/>
            <p:nvPr>
              <p:custDataLst>
                <p:tags r:id="rId6"/>
              </p:custDataLst>
            </p:nvPr>
          </p:nvSpPr>
          <p:spPr>
            <a:xfrm>
              <a:off x="2718079" y="2063453"/>
              <a:ext cx="2217873" cy="398209"/>
            </a:xfrm>
            <a:prstGeom prst="rect">
              <a:avLst/>
            </a:prstGeom>
          </p:spPr>
          <p:txBody>
            <a:bodyPr wrap="none">
              <a:spAutoFit/>
            </a:bodyPr>
            <a:lstStyle/>
            <a:p>
              <a:pPr algn="l"/>
              <a:r>
                <a:rPr lang="zh-CN" altLang="en-US" sz="2015" b="1" dirty="0">
                  <a:solidFill>
                    <a:srgbClr val="262626"/>
                  </a:solidFill>
                  <a:latin typeface="微软雅黑" panose="020B0503020204020204" pitchFamily="34" charset="-122"/>
                  <a:ea typeface="微软雅黑" panose="020B0503020204020204" pitchFamily="34" charset="-122"/>
                </a:rPr>
                <a:t>坚持党的全面领导</a:t>
              </a:r>
              <a:endParaRPr lang="zh-CN" altLang="en-US" sz="2015" b="1" dirty="0">
                <a:solidFill>
                  <a:srgbClr val="262626"/>
                </a:solidFill>
                <a:latin typeface="微软雅黑" panose="020B0503020204020204" pitchFamily="34" charset="-122"/>
                <a:ea typeface="微软雅黑" panose="020B0503020204020204" pitchFamily="34" charset="-122"/>
              </a:endParaRPr>
            </a:p>
          </p:txBody>
        </p:sp>
        <p:sp>
          <p:nvSpPr>
            <p:cNvPr id="27" name="等腰三角形 26"/>
            <p:cNvSpPr>
              <a:spLocks noChangeAspect="1"/>
            </p:cNvSpPr>
            <p:nvPr>
              <p:custDataLst>
                <p:tags r:id="rId7"/>
              </p:custDataLst>
            </p:nvPr>
          </p:nvSpPr>
          <p:spPr>
            <a:xfrm rot="5400000">
              <a:off x="2508792" y="2167500"/>
              <a:ext cx="180000" cy="155172"/>
            </a:xfrm>
            <a:prstGeom prst="triangle">
              <a:avLst/>
            </a:prstGeom>
            <a:gradFill>
              <a:gsLst>
                <a:gs pos="0">
                  <a:srgbClr val="ED7D31"/>
                </a:gs>
                <a:gs pos="100000">
                  <a:srgbClr val="C00000"/>
                </a:gs>
              </a:gsLst>
              <a:lin ang="5400000" scaled="1"/>
            </a:gradFill>
            <a:ln>
              <a:noFill/>
            </a:ln>
            <a:effectLst>
              <a:outerShdw blurRad="508000" dist="127000" dir="4200000" algn="ctr"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15"/>
            </a:p>
          </p:txBody>
        </p:sp>
      </p:grpSp>
      <p:grpSp>
        <p:nvGrpSpPr>
          <p:cNvPr id="72" name="组合 71"/>
          <p:cNvGrpSpPr/>
          <p:nvPr/>
        </p:nvGrpSpPr>
        <p:grpSpPr>
          <a:xfrm>
            <a:off x="2540903" y="2632116"/>
            <a:ext cx="1920531" cy="401320"/>
            <a:chOff x="2521206" y="2696576"/>
            <a:chExt cx="1905644" cy="398209"/>
          </a:xfrm>
        </p:grpSpPr>
        <p:sp>
          <p:nvSpPr>
            <p:cNvPr id="11" name="矩形 10"/>
            <p:cNvSpPr/>
            <p:nvPr>
              <p:custDataLst>
                <p:tags r:id="rId8"/>
              </p:custDataLst>
            </p:nvPr>
          </p:nvSpPr>
          <p:spPr>
            <a:xfrm>
              <a:off x="2718079" y="2696576"/>
              <a:ext cx="1708771" cy="398209"/>
            </a:xfrm>
            <a:prstGeom prst="rect">
              <a:avLst/>
            </a:prstGeom>
          </p:spPr>
          <p:txBody>
            <a:bodyPr wrap="none">
              <a:spAutoFit/>
            </a:bodyPr>
            <a:lstStyle/>
            <a:p>
              <a:pPr lvl="0" algn="l">
                <a:defRPr/>
              </a:pPr>
              <a:r>
                <a:rPr lang="zh-CN" altLang="en-US" sz="2015" b="1" dirty="0">
                  <a:solidFill>
                    <a:srgbClr val="262626"/>
                  </a:solidFill>
                  <a:latin typeface="微软雅黑" panose="020B0503020204020204" pitchFamily="34" charset="-122"/>
                  <a:ea typeface="微软雅黑" panose="020B0503020204020204" pitchFamily="34" charset="-122"/>
                </a:rPr>
                <a:t>全面从严治党</a:t>
              </a:r>
              <a:endParaRPr lang="zh-CN" altLang="en-US" sz="2015" b="1" dirty="0">
                <a:solidFill>
                  <a:srgbClr val="262626"/>
                </a:solidFill>
                <a:latin typeface="微软雅黑" panose="020B0503020204020204" pitchFamily="34" charset="-122"/>
                <a:ea typeface="微软雅黑" panose="020B0503020204020204" pitchFamily="34" charset="-122"/>
              </a:endParaRPr>
            </a:p>
          </p:txBody>
        </p:sp>
        <p:sp>
          <p:nvSpPr>
            <p:cNvPr id="55" name="等腰三角形 54"/>
            <p:cNvSpPr>
              <a:spLocks noChangeAspect="1"/>
            </p:cNvSpPr>
            <p:nvPr>
              <p:custDataLst>
                <p:tags r:id="rId9"/>
              </p:custDataLst>
            </p:nvPr>
          </p:nvSpPr>
          <p:spPr>
            <a:xfrm rot="5400000">
              <a:off x="2508792" y="2812037"/>
              <a:ext cx="180000" cy="155172"/>
            </a:xfrm>
            <a:prstGeom prst="triangle">
              <a:avLst/>
            </a:prstGeom>
            <a:gradFill>
              <a:gsLst>
                <a:gs pos="0">
                  <a:srgbClr val="ED7D31"/>
                </a:gs>
                <a:gs pos="100000">
                  <a:srgbClr val="C00000"/>
                </a:gs>
              </a:gsLst>
              <a:lin ang="5400000" scaled="1"/>
            </a:gradFill>
            <a:ln>
              <a:noFill/>
            </a:ln>
            <a:effectLst>
              <a:outerShdw blurRad="508000" dist="127000" dir="4200000" algn="ctr"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15"/>
            </a:p>
          </p:txBody>
        </p:sp>
      </p:grpSp>
      <p:grpSp>
        <p:nvGrpSpPr>
          <p:cNvPr id="71" name="组合 70"/>
          <p:cNvGrpSpPr/>
          <p:nvPr/>
        </p:nvGrpSpPr>
        <p:grpSpPr>
          <a:xfrm>
            <a:off x="2531378" y="3154417"/>
            <a:ext cx="1407451" cy="401320"/>
            <a:chOff x="2521206" y="3304299"/>
            <a:chExt cx="1396540" cy="398209"/>
          </a:xfrm>
        </p:grpSpPr>
        <p:sp>
          <p:nvSpPr>
            <p:cNvPr id="13" name="矩形 12"/>
            <p:cNvSpPr/>
            <p:nvPr>
              <p:custDataLst>
                <p:tags r:id="rId10"/>
              </p:custDataLst>
            </p:nvPr>
          </p:nvSpPr>
          <p:spPr>
            <a:xfrm>
              <a:off x="2718079" y="3304299"/>
              <a:ext cx="1199667" cy="398209"/>
            </a:xfrm>
            <a:prstGeom prst="rect">
              <a:avLst/>
            </a:prstGeom>
          </p:spPr>
          <p:txBody>
            <a:bodyPr wrap="none">
              <a:spAutoFit/>
            </a:bodyPr>
            <a:lstStyle/>
            <a:p>
              <a:pPr algn="l">
                <a:defRPr/>
              </a:pPr>
              <a:r>
                <a:rPr lang="zh-CN" altLang="en-US" sz="2015" b="1" dirty="0">
                  <a:solidFill>
                    <a:srgbClr val="262626"/>
                  </a:solidFill>
                  <a:latin typeface="微软雅黑" panose="020B0503020204020204" pitchFamily="34" charset="-122"/>
                  <a:ea typeface="微软雅黑" panose="020B0503020204020204" pitchFamily="34" charset="-122"/>
                </a:rPr>
                <a:t>经济建设</a:t>
              </a:r>
              <a:endParaRPr lang="zh-CN" altLang="en-US" sz="2015" b="1" dirty="0">
                <a:solidFill>
                  <a:srgbClr val="262626"/>
                </a:solidFill>
                <a:latin typeface="微软雅黑" panose="020B0503020204020204" pitchFamily="34" charset="-122"/>
                <a:ea typeface="微软雅黑" panose="020B0503020204020204" pitchFamily="34" charset="-122"/>
              </a:endParaRPr>
            </a:p>
          </p:txBody>
        </p:sp>
        <p:sp>
          <p:nvSpPr>
            <p:cNvPr id="56" name="等腰三角形 55"/>
            <p:cNvSpPr>
              <a:spLocks noChangeAspect="1"/>
            </p:cNvSpPr>
            <p:nvPr>
              <p:custDataLst>
                <p:tags r:id="rId11"/>
              </p:custDataLst>
            </p:nvPr>
          </p:nvSpPr>
          <p:spPr>
            <a:xfrm rot="5400000">
              <a:off x="2508792" y="3456574"/>
              <a:ext cx="180000" cy="155172"/>
            </a:xfrm>
            <a:prstGeom prst="triangle">
              <a:avLst/>
            </a:prstGeom>
            <a:gradFill>
              <a:gsLst>
                <a:gs pos="0">
                  <a:srgbClr val="ED7D31"/>
                </a:gs>
                <a:gs pos="100000">
                  <a:srgbClr val="C00000"/>
                </a:gs>
              </a:gsLst>
              <a:lin ang="5400000" scaled="1"/>
            </a:gradFill>
            <a:ln>
              <a:noFill/>
            </a:ln>
            <a:effectLst>
              <a:outerShdw blurRad="508000" dist="127000" dir="4200000" algn="ctr"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15"/>
            </a:p>
          </p:txBody>
        </p:sp>
      </p:grpSp>
      <p:grpSp>
        <p:nvGrpSpPr>
          <p:cNvPr id="70" name="组合 69"/>
          <p:cNvGrpSpPr/>
          <p:nvPr/>
        </p:nvGrpSpPr>
        <p:grpSpPr>
          <a:xfrm>
            <a:off x="2500898" y="3670725"/>
            <a:ext cx="3235483" cy="401320"/>
            <a:chOff x="2488442" y="3861970"/>
            <a:chExt cx="3210402" cy="398209"/>
          </a:xfrm>
        </p:grpSpPr>
        <p:sp>
          <p:nvSpPr>
            <p:cNvPr id="15" name="矩形 14"/>
            <p:cNvSpPr/>
            <p:nvPr>
              <p:custDataLst>
                <p:tags r:id="rId12"/>
              </p:custDataLst>
            </p:nvPr>
          </p:nvSpPr>
          <p:spPr>
            <a:xfrm>
              <a:off x="2664075" y="3861970"/>
              <a:ext cx="3034769" cy="398209"/>
            </a:xfrm>
            <a:prstGeom prst="rect">
              <a:avLst/>
            </a:prstGeom>
          </p:spPr>
          <p:txBody>
            <a:bodyPr wrap="square">
              <a:spAutoFit/>
            </a:bodyPr>
            <a:lstStyle/>
            <a:p>
              <a:pPr>
                <a:defRPr/>
              </a:pPr>
              <a:r>
                <a:rPr lang="zh-CN" altLang="en-US" sz="2015" b="1" dirty="0">
                  <a:solidFill>
                    <a:srgbClr val="262626"/>
                  </a:solidFill>
                  <a:latin typeface="微软雅黑" panose="020B0503020204020204" pitchFamily="34" charset="-122"/>
                  <a:ea typeface="微软雅黑" panose="020B0503020204020204" pitchFamily="34" charset="-122"/>
                </a:rPr>
                <a:t>全面深化改革开放</a:t>
              </a:r>
              <a:endParaRPr lang="zh-CN" altLang="en-US" sz="2015" b="1" dirty="0">
                <a:solidFill>
                  <a:srgbClr val="262626"/>
                </a:solidFill>
                <a:latin typeface="微软雅黑" panose="020B0503020204020204" pitchFamily="34" charset="-122"/>
                <a:ea typeface="微软雅黑" panose="020B0503020204020204" pitchFamily="34" charset="-122"/>
              </a:endParaRPr>
            </a:p>
          </p:txBody>
        </p:sp>
        <p:sp>
          <p:nvSpPr>
            <p:cNvPr id="57" name="等腰三角形 56"/>
            <p:cNvSpPr>
              <a:spLocks noChangeAspect="1"/>
            </p:cNvSpPr>
            <p:nvPr>
              <p:custDataLst>
                <p:tags r:id="rId13"/>
              </p:custDataLst>
            </p:nvPr>
          </p:nvSpPr>
          <p:spPr>
            <a:xfrm rot="5400000">
              <a:off x="2476028" y="4038733"/>
              <a:ext cx="180000" cy="155172"/>
            </a:xfrm>
            <a:prstGeom prst="triangle">
              <a:avLst/>
            </a:prstGeom>
            <a:gradFill>
              <a:gsLst>
                <a:gs pos="0">
                  <a:srgbClr val="ED7D31"/>
                </a:gs>
                <a:gs pos="100000">
                  <a:srgbClr val="C00000"/>
                </a:gs>
              </a:gsLst>
              <a:lin ang="5400000" scaled="1"/>
            </a:gradFill>
            <a:ln>
              <a:noFill/>
            </a:ln>
            <a:effectLst>
              <a:outerShdw blurRad="508000" dist="127000" dir="4200000" algn="ctr"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15"/>
            </a:p>
          </p:txBody>
        </p:sp>
      </p:grpSp>
      <p:grpSp>
        <p:nvGrpSpPr>
          <p:cNvPr id="69" name="组合 68"/>
          <p:cNvGrpSpPr/>
          <p:nvPr/>
        </p:nvGrpSpPr>
        <p:grpSpPr>
          <a:xfrm>
            <a:off x="2533918" y="4234994"/>
            <a:ext cx="1363279" cy="401320"/>
            <a:chOff x="2521206" y="4590095"/>
            <a:chExt cx="1352711" cy="398209"/>
          </a:xfrm>
        </p:grpSpPr>
        <p:sp>
          <p:nvSpPr>
            <p:cNvPr id="17" name="矩形 16"/>
            <p:cNvSpPr/>
            <p:nvPr>
              <p:custDataLst>
                <p:tags r:id="rId14"/>
              </p:custDataLst>
            </p:nvPr>
          </p:nvSpPr>
          <p:spPr>
            <a:xfrm>
              <a:off x="2674249" y="4590095"/>
              <a:ext cx="1199668" cy="398209"/>
            </a:xfrm>
            <a:prstGeom prst="rect">
              <a:avLst/>
            </a:prstGeom>
          </p:spPr>
          <p:txBody>
            <a:bodyPr wrap="none">
              <a:spAutoFit/>
            </a:bodyPr>
            <a:lstStyle/>
            <a:p>
              <a:pPr lvl="0" algn="l">
                <a:defRPr/>
              </a:pPr>
              <a:r>
                <a:rPr lang="zh-CN" altLang="en-US" sz="2015" b="1" dirty="0">
                  <a:solidFill>
                    <a:srgbClr val="262626"/>
                  </a:solidFill>
                  <a:latin typeface="微软雅黑" panose="020B0503020204020204" pitchFamily="34" charset="-122"/>
                  <a:ea typeface="微软雅黑" panose="020B0503020204020204" pitchFamily="34" charset="-122"/>
                </a:rPr>
                <a:t>政治建设</a:t>
              </a:r>
              <a:endParaRPr lang="zh-CN" altLang="en-US" sz="2015" b="1" dirty="0">
                <a:solidFill>
                  <a:srgbClr val="262626"/>
                </a:solidFill>
                <a:latin typeface="微软雅黑" panose="020B0503020204020204" pitchFamily="34" charset="-122"/>
                <a:ea typeface="微软雅黑" panose="020B0503020204020204" pitchFamily="34" charset="-122"/>
              </a:endParaRPr>
            </a:p>
          </p:txBody>
        </p:sp>
        <p:sp>
          <p:nvSpPr>
            <p:cNvPr id="58" name="等腰三角形 57"/>
            <p:cNvSpPr>
              <a:spLocks noChangeAspect="1"/>
            </p:cNvSpPr>
            <p:nvPr>
              <p:custDataLst>
                <p:tags r:id="rId15"/>
              </p:custDataLst>
            </p:nvPr>
          </p:nvSpPr>
          <p:spPr>
            <a:xfrm rot="5400000">
              <a:off x="2508792" y="4745648"/>
              <a:ext cx="180000" cy="155172"/>
            </a:xfrm>
            <a:prstGeom prst="triangle">
              <a:avLst/>
            </a:prstGeom>
            <a:gradFill>
              <a:gsLst>
                <a:gs pos="0">
                  <a:srgbClr val="ED7D31"/>
                </a:gs>
                <a:gs pos="100000">
                  <a:srgbClr val="C00000"/>
                </a:gs>
              </a:gsLst>
              <a:lin ang="5400000" scaled="1"/>
            </a:gradFill>
            <a:ln>
              <a:noFill/>
            </a:ln>
            <a:effectLst>
              <a:outerShdw blurRad="508000" dist="127000" dir="4200000" algn="ctr"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15"/>
            </a:p>
          </p:txBody>
        </p:sp>
      </p:grpSp>
      <p:grpSp>
        <p:nvGrpSpPr>
          <p:cNvPr id="38" name="组合 37"/>
          <p:cNvGrpSpPr/>
          <p:nvPr/>
        </p:nvGrpSpPr>
        <p:grpSpPr>
          <a:xfrm>
            <a:off x="6968510" y="2079772"/>
            <a:ext cx="1365892" cy="401320"/>
            <a:chOff x="7982472" y="2063453"/>
            <a:chExt cx="1355304" cy="398209"/>
          </a:xfrm>
        </p:grpSpPr>
        <p:sp>
          <p:nvSpPr>
            <p:cNvPr id="9" name="矩形 8"/>
            <p:cNvSpPr/>
            <p:nvPr>
              <p:custDataLst>
                <p:tags r:id="rId16"/>
              </p:custDataLst>
            </p:nvPr>
          </p:nvSpPr>
          <p:spPr>
            <a:xfrm>
              <a:off x="8138108" y="2063453"/>
              <a:ext cx="1199668" cy="398209"/>
            </a:xfrm>
            <a:prstGeom prst="rect">
              <a:avLst/>
            </a:prstGeom>
          </p:spPr>
          <p:txBody>
            <a:bodyPr wrap="none">
              <a:spAutoFit/>
            </a:bodyPr>
            <a:lstStyle/>
            <a:p>
              <a:pPr algn="l">
                <a:defRPr/>
              </a:pPr>
              <a:r>
                <a:rPr lang="zh-CN" altLang="en-US" sz="2015" b="1" dirty="0">
                  <a:solidFill>
                    <a:srgbClr val="262626"/>
                  </a:solidFill>
                  <a:latin typeface="微软雅黑" panose="020B0503020204020204" pitchFamily="34" charset="-122"/>
                  <a:ea typeface="微软雅黑" panose="020B0503020204020204" pitchFamily="34" charset="-122"/>
                  <a:sym typeface="+mn-ea"/>
                </a:rPr>
                <a:t>社会建设</a:t>
              </a:r>
              <a:endParaRPr lang="zh-CN" altLang="en-US" sz="2015" b="1" dirty="0">
                <a:solidFill>
                  <a:srgbClr val="262626"/>
                </a:solidFill>
                <a:latin typeface="微软雅黑" panose="020B0503020204020204" pitchFamily="34" charset="-122"/>
                <a:ea typeface="微软雅黑" panose="020B0503020204020204" pitchFamily="34" charset="-122"/>
              </a:endParaRPr>
            </a:p>
          </p:txBody>
        </p:sp>
        <p:sp>
          <p:nvSpPr>
            <p:cNvPr id="59" name="等腰三角形 58"/>
            <p:cNvSpPr>
              <a:spLocks noChangeAspect="1"/>
            </p:cNvSpPr>
            <p:nvPr>
              <p:custDataLst>
                <p:tags r:id="rId17"/>
              </p:custDataLst>
            </p:nvPr>
          </p:nvSpPr>
          <p:spPr>
            <a:xfrm rot="5400000">
              <a:off x="7970058" y="2178305"/>
              <a:ext cx="180000" cy="155172"/>
            </a:xfrm>
            <a:prstGeom prst="triangle">
              <a:avLst/>
            </a:prstGeom>
            <a:gradFill>
              <a:gsLst>
                <a:gs pos="0">
                  <a:srgbClr val="ED7D31"/>
                </a:gs>
                <a:gs pos="100000">
                  <a:srgbClr val="C00000"/>
                </a:gs>
              </a:gsLst>
              <a:lin ang="5400000" scaled="1"/>
            </a:gradFill>
            <a:ln>
              <a:noFill/>
            </a:ln>
            <a:effectLst>
              <a:outerShdw blurRad="508000" dist="127000" dir="4200000" algn="ctr"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15"/>
            </a:p>
          </p:txBody>
        </p:sp>
      </p:grpSp>
      <p:grpSp>
        <p:nvGrpSpPr>
          <p:cNvPr id="39" name="组合 38"/>
          <p:cNvGrpSpPr/>
          <p:nvPr/>
        </p:nvGrpSpPr>
        <p:grpSpPr>
          <a:xfrm>
            <a:off x="6968510" y="2724305"/>
            <a:ext cx="1878972" cy="401320"/>
            <a:chOff x="7982472" y="2702989"/>
            <a:chExt cx="1864407" cy="398209"/>
          </a:xfrm>
        </p:grpSpPr>
        <p:sp>
          <p:nvSpPr>
            <p:cNvPr id="19" name="矩形 18"/>
            <p:cNvSpPr/>
            <p:nvPr>
              <p:custDataLst>
                <p:tags r:id="rId18"/>
              </p:custDataLst>
            </p:nvPr>
          </p:nvSpPr>
          <p:spPr>
            <a:xfrm>
              <a:off x="8138108" y="2702989"/>
              <a:ext cx="1708771" cy="398209"/>
            </a:xfrm>
            <a:prstGeom prst="rect">
              <a:avLst/>
            </a:prstGeom>
          </p:spPr>
          <p:txBody>
            <a:bodyPr wrap="none">
              <a:spAutoFit/>
            </a:bodyPr>
            <a:lstStyle/>
            <a:p>
              <a:pPr algn="l">
                <a:defRPr/>
              </a:pPr>
              <a:r>
                <a:rPr lang="zh-CN" altLang="en-US" sz="2015" b="1" dirty="0">
                  <a:solidFill>
                    <a:srgbClr val="262626"/>
                  </a:solidFill>
                  <a:latin typeface="微软雅黑" panose="020B0503020204020204" pitchFamily="34" charset="-122"/>
                  <a:ea typeface="微软雅黑" panose="020B0503020204020204" pitchFamily="34" charset="-122"/>
                  <a:sym typeface="+mn-ea"/>
                </a:rPr>
                <a:t>生态文明建设</a:t>
              </a:r>
              <a:endParaRPr lang="zh-CN" altLang="en-US" sz="2015" b="1" dirty="0">
                <a:solidFill>
                  <a:srgbClr val="262626"/>
                </a:solidFill>
                <a:latin typeface="微软雅黑" panose="020B0503020204020204" pitchFamily="34" charset="-122"/>
                <a:ea typeface="微软雅黑" panose="020B0503020204020204" pitchFamily="34" charset="-122"/>
              </a:endParaRPr>
            </a:p>
          </p:txBody>
        </p:sp>
        <p:sp>
          <p:nvSpPr>
            <p:cNvPr id="60" name="等腰三角形 59"/>
            <p:cNvSpPr>
              <a:spLocks noChangeAspect="1"/>
            </p:cNvSpPr>
            <p:nvPr>
              <p:custDataLst>
                <p:tags r:id="rId19"/>
              </p:custDataLst>
            </p:nvPr>
          </p:nvSpPr>
          <p:spPr>
            <a:xfrm rot="5400000">
              <a:off x="7970058" y="2822617"/>
              <a:ext cx="180000" cy="155172"/>
            </a:xfrm>
            <a:prstGeom prst="triangle">
              <a:avLst/>
            </a:prstGeom>
            <a:gradFill>
              <a:gsLst>
                <a:gs pos="0">
                  <a:srgbClr val="ED7D31"/>
                </a:gs>
                <a:gs pos="100000">
                  <a:srgbClr val="C00000"/>
                </a:gs>
              </a:gsLst>
              <a:lin ang="5400000" scaled="1"/>
            </a:gradFill>
            <a:ln>
              <a:noFill/>
            </a:ln>
            <a:effectLst>
              <a:outerShdw blurRad="508000" dist="127000" dir="4200000" algn="ctr"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15"/>
            </a:p>
          </p:txBody>
        </p:sp>
      </p:grpSp>
      <p:grpSp>
        <p:nvGrpSpPr>
          <p:cNvPr id="44" name="组合 43"/>
          <p:cNvGrpSpPr/>
          <p:nvPr/>
        </p:nvGrpSpPr>
        <p:grpSpPr>
          <a:xfrm>
            <a:off x="6968510" y="3368837"/>
            <a:ext cx="2135512" cy="401320"/>
            <a:chOff x="7982472" y="3342525"/>
            <a:chExt cx="2118958" cy="398209"/>
          </a:xfrm>
        </p:grpSpPr>
        <p:sp>
          <p:nvSpPr>
            <p:cNvPr id="3" name="矩形 2"/>
            <p:cNvSpPr/>
            <p:nvPr>
              <p:custDataLst>
                <p:tags r:id="rId20"/>
              </p:custDataLst>
            </p:nvPr>
          </p:nvSpPr>
          <p:spPr>
            <a:xfrm>
              <a:off x="8138108" y="3342525"/>
              <a:ext cx="1963322" cy="398209"/>
            </a:xfrm>
            <a:prstGeom prst="rect">
              <a:avLst/>
            </a:prstGeom>
          </p:spPr>
          <p:txBody>
            <a:bodyPr wrap="none">
              <a:spAutoFit/>
            </a:bodyPr>
            <a:lstStyle/>
            <a:p>
              <a:pPr algn="l">
                <a:defRPr/>
              </a:pPr>
              <a:r>
                <a:rPr lang="zh-CN" altLang="en-US" sz="2015" b="1" dirty="0">
                  <a:solidFill>
                    <a:srgbClr val="262626"/>
                  </a:solidFill>
                  <a:latin typeface="微软雅黑" panose="020B0503020204020204" pitchFamily="34" charset="-122"/>
                  <a:ea typeface="微软雅黑" panose="020B0503020204020204" pitchFamily="34" charset="-122"/>
                  <a:sym typeface="+mn-ea"/>
                </a:rPr>
                <a:t>国防和军队建设</a:t>
              </a:r>
              <a:endParaRPr lang="zh-CN" altLang="en-US" sz="2015" b="1" dirty="0">
                <a:solidFill>
                  <a:srgbClr val="262626"/>
                </a:solidFill>
                <a:latin typeface="微软雅黑" panose="020B0503020204020204" pitchFamily="34" charset="-122"/>
                <a:ea typeface="微软雅黑" panose="020B0503020204020204" pitchFamily="34" charset="-122"/>
              </a:endParaRPr>
            </a:p>
          </p:txBody>
        </p:sp>
        <p:sp>
          <p:nvSpPr>
            <p:cNvPr id="61" name="等腰三角形 60"/>
            <p:cNvSpPr>
              <a:spLocks noChangeAspect="1"/>
            </p:cNvSpPr>
            <p:nvPr>
              <p:custDataLst>
                <p:tags r:id="rId21"/>
              </p:custDataLst>
            </p:nvPr>
          </p:nvSpPr>
          <p:spPr>
            <a:xfrm rot="5400000">
              <a:off x="7970058" y="3466929"/>
              <a:ext cx="180000" cy="155172"/>
            </a:xfrm>
            <a:prstGeom prst="triangle">
              <a:avLst/>
            </a:prstGeom>
            <a:gradFill>
              <a:gsLst>
                <a:gs pos="0">
                  <a:srgbClr val="ED7D31"/>
                </a:gs>
                <a:gs pos="100000">
                  <a:srgbClr val="C00000"/>
                </a:gs>
              </a:gsLst>
              <a:lin ang="5400000" scaled="1"/>
            </a:gradFill>
            <a:ln>
              <a:noFill/>
            </a:ln>
            <a:effectLst>
              <a:outerShdw blurRad="508000" dist="127000" dir="4200000" algn="ctr"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15"/>
            </a:p>
          </p:txBody>
        </p:sp>
      </p:grpSp>
      <p:grpSp>
        <p:nvGrpSpPr>
          <p:cNvPr id="67" name="组合 66"/>
          <p:cNvGrpSpPr/>
          <p:nvPr/>
        </p:nvGrpSpPr>
        <p:grpSpPr>
          <a:xfrm>
            <a:off x="6968510" y="4013370"/>
            <a:ext cx="1878972" cy="401320"/>
            <a:chOff x="7982472" y="3982062"/>
            <a:chExt cx="1864407" cy="398209"/>
          </a:xfrm>
        </p:grpSpPr>
        <p:sp>
          <p:nvSpPr>
            <p:cNvPr id="23" name="矩形 22"/>
            <p:cNvSpPr/>
            <p:nvPr>
              <p:custDataLst>
                <p:tags r:id="rId22"/>
              </p:custDataLst>
            </p:nvPr>
          </p:nvSpPr>
          <p:spPr>
            <a:xfrm>
              <a:off x="8138108" y="3982062"/>
              <a:ext cx="1708771" cy="398209"/>
            </a:xfrm>
            <a:prstGeom prst="rect">
              <a:avLst/>
            </a:prstGeom>
          </p:spPr>
          <p:txBody>
            <a:bodyPr wrap="none">
              <a:spAutoFit/>
            </a:bodyPr>
            <a:lstStyle/>
            <a:p>
              <a:pPr algn="l">
                <a:defRPr/>
              </a:pPr>
              <a:r>
                <a:rPr lang="zh-CN" altLang="en-US" sz="2015" b="1" dirty="0">
                  <a:solidFill>
                    <a:srgbClr val="262626"/>
                  </a:solidFill>
                  <a:latin typeface="微软雅黑" panose="020B0503020204020204" pitchFamily="34" charset="-122"/>
                  <a:ea typeface="微软雅黑" panose="020B0503020204020204" pitchFamily="34" charset="-122"/>
                  <a:sym typeface="+mn-ea"/>
                </a:rPr>
                <a:t>维护国家安全</a:t>
              </a:r>
              <a:endParaRPr lang="zh-CN" altLang="en-US" sz="2015" b="1" dirty="0">
                <a:solidFill>
                  <a:srgbClr val="262626"/>
                </a:solidFill>
                <a:latin typeface="微软雅黑" panose="020B0503020204020204" pitchFamily="34" charset="-122"/>
                <a:ea typeface="微软雅黑" panose="020B0503020204020204" pitchFamily="34" charset="-122"/>
              </a:endParaRPr>
            </a:p>
          </p:txBody>
        </p:sp>
        <p:sp>
          <p:nvSpPr>
            <p:cNvPr id="62" name="等腰三角形 61"/>
            <p:cNvSpPr>
              <a:spLocks noChangeAspect="1"/>
            </p:cNvSpPr>
            <p:nvPr>
              <p:custDataLst>
                <p:tags r:id="rId23"/>
              </p:custDataLst>
            </p:nvPr>
          </p:nvSpPr>
          <p:spPr>
            <a:xfrm rot="5400000">
              <a:off x="7970058" y="4111241"/>
              <a:ext cx="180000" cy="155172"/>
            </a:xfrm>
            <a:prstGeom prst="triangle">
              <a:avLst/>
            </a:prstGeom>
            <a:gradFill>
              <a:gsLst>
                <a:gs pos="0">
                  <a:srgbClr val="ED7D31"/>
                </a:gs>
                <a:gs pos="100000">
                  <a:srgbClr val="C00000"/>
                </a:gs>
              </a:gsLst>
              <a:lin ang="5400000" scaled="1"/>
            </a:gradFill>
            <a:ln>
              <a:noFill/>
            </a:ln>
            <a:effectLst>
              <a:outerShdw blurRad="508000" dist="127000" dir="4200000" algn="ctr"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15"/>
            </a:p>
          </p:txBody>
        </p:sp>
      </p:grpSp>
      <p:grpSp>
        <p:nvGrpSpPr>
          <p:cNvPr id="68" name="组合 67"/>
          <p:cNvGrpSpPr/>
          <p:nvPr/>
        </p:nvGrpSpPr>
        <p:grpSpPr>
          <a:xfrm>
            <a:off x="6968510" y="4657904"/>
            <a:ext cx="4912995" cy="401320"/>
            <a:chOff x="7982472" y="4621599"/>
            <a:chExt cx="4874910" cy="398209"/>
          </a:xfrm>
        </p:grpSpPr>
        <p:sp>
          <p:nvSpPr>
            <p:cNvPr id="25" name="矩形 24"/>
            <p:cNvSpPr/>
            <p:nvPr>
              <p:custDataLst>
                <p:tags r:id="rId24"/>
              </p:custDataLst>
            </p:nvPr>
          </p:nvSpPr>
          <p:spPr>
            <a:xfrm>
              <a:off x="8138101" y="4621599"/>
              <a:ext cx="4719281" cy="398209"/>
            </a:xfrm>
            <a:prstGeom prst="rect">
              <a:avLst/>
            </a:prstGeom>
          </p:spPr>
          <p:txBody>
            <a:bodyPr wrap="square">
              <a:spAutoFit/>
            </a:bodyPr>
            <a:lstStyle/>
            <a:p>
              <a:pPr lvl="0" algn="l">
                <a:defRPr/>
              </a:pPr>
              <a:r>
                <a:rPr lang="zh-CN" altLang="en-US" sz="2015" b="1" dirty="0">
                  <a:solidFill>
                    <a:srgbClr val="262626"/>
                  </a:solidFill>
                  <a:latin typeface="微软雅黑" panose="020B0503020204020204" pitchFamily="34" charset="-122"/>
                  <a:ea typeface="微软雅黑" panose="020B0503020204020204" pitchFamily="34" charset="-122"/>
                  <a:sym typeface="+mn-ea"/>
                </a:rPr>
                <a:t>坚持“一国两制”和推进祖国统一</a:t>
              </a:r>
              <a:endParaRPr lang="zh-CN" altLang="en-US" sz="2015" b="1" dirty="0">
                <a:solidFill>
                  <a:srgbClr val="262626"/>
                </a:solidFill>
                <a:latin typeface="微软雅黑" panose="020B0503020204020204" pitchFamily="34" charset="-122"/>
                <a:ea typeface="微软雅黑" panose="020B0503020204020204" pitchFamily="34" charset="-122"/>
              </a:endParaRPr>
            </a:p>
          </p:txBody>
        </p:sp>
        <p:sp>
          <p:nvSpPr>
            <p:cNvPr id="63" name="等腰三角形 62"/>
            <p:cNvSpPr>
              <a:spLocks noChangeAspect="1"/>
            </p:cNvSpPr>
            <p:nvPr>
              <p:custDataLst>
                <p:tags r:id="rId25"/>
              </p:custDataLst>
            </p:nvPr>
          </p:nvSpPr>
          <p:spPr>
            <a:xfrm rot="5400000">
              <a:off x="7970058" y="4755551"/>
              <a:ext cx="180000" cy="155172"/>
            </a:xfrm>
            <a:prstGeom prst="triangle">
              <a:avLst/>
            </a:prstGeom>
            <a:gradFill>
              <a:gsLst>
                <a:gs pos="0">
                  <a:srgbClr val="ED7D31"/>
                </a:gs>
                <a:gs pos="100000">
                  <a:srgbClr val="C00000"/>
                </a:gs>
              </a:gsLst>
              <a:lin ang="5400000" scaled="1"/>
            </a:gradFill>
            <a:ln>
              <a:noFill/>
            </a:ln>
            <a:effectLst>
              <a:outerShdw blurRad="508000" dist="127000" dir="4200000" algn="ctr"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15"/>
            </a:p>
          </p:txBody>
        </p:sp>
      </p:grpSp>
      <p:cxnSp>
        <p:nvCxnSpPr>
          <p:cNvPr id="35" name="直接连接符 34"/>
          <p:cNvCxnSpPr/>
          <p:nvPr>
            <p:custDataLst>
              <p:tags r:id="rId26"/>
            </p:custDataLst>
          </p:nvPr>
        </p:nvCxnSpPr>
        <p:spPr>
          <a:xfrm>
            <a:off x="6144311" y="2079772"/>
            <a:ext cx="635" cy="3752215"/>
          </a:xfrm>
          <a:prstGeom prst="line">
            <a:avLst/>
          </a:prstGeom>
          <a:ln>
            <a:solidFill>
              <a:srgbClr val="C00000"/>
            </a:solidFill>
            <a:prstDash val="dashDot"/>
          </a:ln>
        </p:spPr>
        <p:style>
          <a:lnRef idx="1">
            <a:schemeClr val="accent1"/>
          </a:lnRef>
          <a:fillRef idx="0">
            <a:schemeClr val="accent1"/>
          </a:fillRef>
          <a:effectRef idx="0">
            <a:schemeClr val="accent1"/>
          </a:effectRef>
          <a:fontRef idx="minor">
            <a:schemeClr val="tx1"/>
          </a:fontRef>
        </p:style>
      </p:cxnSp>
      <p:sp>
        <p:nvSpPr>
          <p:cNvPr id="31" name="矩形 30"/>
          <p:cNvSpPr/>
          <p:nvPr>
            <p:custDataLst>
              <p:tags r:id="rId27"/>
            </p:custDataLst>
          </p:nvPr>
        </p:nvSpPr>
        <p:spPr>
          <a:xfrm>
            <a:off x="0" y="6042660"/>
            <a:ext cx="12287250" cy="877570"/>
          </a:xfrm>
          <a:prstGeom prst="rect">
            <a:avLst/>
          </a:prstGeom>
          <a:gradFill>
            <a:gsLst>
              <a:gs pos="0">
                <a:srgbClr val="BD1E23"/>
              </a:gs>
              <a:gs pos="100000">
                <a:schemeClr val="accent2"/>
              </a:gs>
            </a:gsLst>
            <a:lin ang="0" scaled="0"/>
          </a:gradFill>
          <a:ln>
            <a:noFill/>
          </a:ln>
          <a:effectLst>
            <a:outerShdw blurRad="508000" dist="127000" dir="4200000" algn="ctr"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0" algn="ctr" fontAlgn="auto">
              <a:lnSpc>
                <a:spcPct val="130000"/>
              </a:lnSpc>
            </a:pPr>
            <a:r>
              <a:rPr lang="zh-CN" altLang="en-US" sz="1815" b="1"/>
              <a:t>“</a:t>
            </a:r>
            <a:r>
              <a:rPr lang="zh-CN" altLang="en-US" sz="2000" b="1"/>
              <a:t>十三个方面成就”全面展现了党的十八大以来以习近平同志为核心的党中央治国理政、推进新时代</a:t>
            </a:r>
            <a:endParaRPr lang="zh-CN" altLang="en-US" sz="2000" b="1"/>
          </a:p>
          <a:p>
            <a:pPr indent="0" algn="ctr" fontAlgn="auto">
              <a:lnSpc>
                <a:spcPct val="130000"/>
              </a:lnSpc>
            </a:pPr>
            <a:r>
              <a:rPr lang="zh-CN" altLang="en-US" sz="2000" b="1"/>
              <a:t>中国特色社会主义伟大事业的成就和经验。</a:t>
            </a:r>
            <a:endParaRPr lang="zh-CN" altLang="en-US" sz="2000" b="1"/>
          </a:p>
        </p:txBody>
      </p:sp>
      <p:grpSp>
        <p:nvGrpSpPr>
          <p:cNvPr id="4" name="组合 3"/>
          <p:cNvGrpSpPr/>
          <p:nvPr/>
        </p:nvGrpSpPr>
        <p:grpSpPr>
          <a:xfrm>
            <a:off x="2500898" y="4844593"/>
            <a:ext cx="1921444" cy="401320"/>
            <a:chOff x="2483401" y="4465969"/>
            <a:chExt cx="1906550" cy="398209"/>
          </a:xfrm>
        </p:grpSpPr>
        <p:sp>
          <p:nvSpPr>
            <p:cNvPr id="5" name="矩形 4"/>
            <p:cNvSpPr/>
            <p:nvPr>
              <p:custDataLst>
                <p:tags r:id="rId28"/>
              </p:custDataLst>
            </p:nvPr>
          </p:nvSpPr>
          <p:spPr>
            <a:xfrm>
              <a:off x="2681180" y="4465969"/>
              <a:ext cx="1708771" cy="398209"/>
            </a:xfrm>
            <a:prstGeom prst="rect">
              <a:avLst/>
            </a:prstGeom>
          </p:spPr>
          <p:txBody>
            <a:bodyPr wrap="none">
              <a:spAutoFit/>
            </a:bodyPr>
            <a:lstStyle/>
            <a:p>
              <a:pPr lvl="0" algn="l">
                <a:defRPr/>
              </a:pPr>
              <a:r>
                <a:rPr lang="zh-CN" altLang="en-US" sz="2015" b="1" dirty="0">
                  <a:solidFill>
                    <a:srgbClr val="262626"/>
                  </a:solidFill>
                  <a:latin typeface="微软雅黑" panose="020B0503020204020204" pitchFamily="34" charset="-122"/>
                  <a:ea typeface="微软雅黑" panose="020B0503020204020204" pitchFamily="34" charset="-122"/>
                </a:rPr>
                <a:t>全面依法治国</a:t>
              </a:r>
              <a:endParaRPr lang="zh-CN" altLang="en-US" sz="2015" b="1" dirty="0">
                <a:solidFill>
                  <a:srgbClr val="262626"/>
                </a:solidFill>
                <a:latin typeface="微软雅黑" panose="020B0503020204020204" pitchFamily="34" charset="-122"/>
                <a:ea typeface="微软雅黑" panose="020B0503020204020204" pitchFamily="34" charset="-122"/>
              </a:endParaRPr>
            </a:p>
          </p:txBody>
        </p:sp>
        <p:sp>
          <p:nvSpPr>
            <p:cNvPr id="28" name="等腰三角形 27"/>
            <p:cNvSpPr>
              <a:spLocks noChangeAspect="1"/>
            </p:cNvSpPr>
            <p:nvPr>
              <p:custDataLst>
                <p:tags r:id="rId29"/>
              </p:custDataLst>
            </p:nvPr>
          </p:nvSpPr>
          <p:spPr>
            <a:xfrm rot="5400000">
              <a:off x="2470987" y="4669409"/>
              <a:ext cx="180000" cy="155172"/>
            </a:xfrm>
            <a:prstGeom prst="triangle">
              <a:avLst/>
            </a:prstGeom>
            <a:gradFill>
              <a:gsLst>
                <a:gs pos="0">
                  <a:srgbClr val="ED7D31"/>
                </a:gs>
                <a:gs pos="100000">
                  <a:srgbClr val="C00000"/>
                </a:gs>
              </a:gsLst>
              <a:lin ang="5400000" scaled="1"/>
            </a:gradFill>
            <a:ln>
              <a:noFill/>
            </a:ln>
            <a:effectLst>
              <a:outerShdw blurRad="508000" dist="127000" dir="4200000" algn="ctr"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15"/>
            </a:p>
          </p:txBody>
        </p:sp>
      </p:grpSp>
      <p:grpSp>
        <p:nvGrpSpPr>
          <p:cNvPr id="29" name="组合 28"/>
          <p:cNvGrpSpPr/>
          <p:nvPr/>
        </p:nvGrpSpPr>
        <p:grpSpPr>
          <a:xfrm>
            <a:off x="6968758" y="5430064"/>
            <a:ext cx="1438843" cy="401320"/>
            <a:chOff x="2521206" y="4621599"/>
            <a:chExt cx="1427690" cy="398209"/>
          </a:xfrm>
        </p:grpSpPr>
        <p:sp>
          <p:nvSpPr>
            <p:cNvPr id="32" name="矩形 31"/>
            <p:cNvSpPr/>
            <p:nvPr>
              <p:custDataLst>
                <p:tags r:id="rId30"/>
              </p:custDataLst>
            </p:nvPr>
          </p:nvSpPr>
          <p:spPr>
            <a:xfrm>
              <a:off x="2749228" y="4621599"/>
              <a:ext cx="1199668" cy="398209"/>
            </a:xfrm>
            <a:prstGeom prst="rect">
              <a:avLst/>
            </a:prstGeom>
          </p:spPr>
          <p:txBody>
            <a:bodyPr wrap="none">
              <a:spAutoFit/>
            </a:bodyPr>
            <a:lstStyle/>
            <a:p>
              <a:pPr lvl="0" algn="l">
                <a:defRPr/>
              </a:pPr>
              <a:r>
                <a:rPr lang="zh-CN" altLang="en-US" sz="2015" b="1" dirty="0">
                  <a:solidFill>
                    <a:srgbClr val="262626"/>
                  </a:solidFill>
                  <a:latin typeface="微软雅黑" panose="020B0503020204020204" pitchFamily="34" charset="-122"/>
                  <a:ea typeface="微软雅黑" panose="020B0503020204020204" pitchFamily="34" charset="-122"/>
                </a:rPr>
                <a:t>外交工作</a:t>
              </a:r>
              <a:endParaRPr lang="zh-CN" altLang="en-US" sz="2015" b="1" dirty="0">
                <a:solidFill>
                  <a:srgbClr val="262626"/>
                </a:solidFill>
                <a:latin typeface="微软雅黑" panose="020B0503020204020204" pitchFamily="34" charset="-122"/>
                <a:ea typeface="微软雅黑" panose="020B0503020204020204" pitchFamily="34" charset="-122"/>
              </a:endParaRPr>
            </a:p>
          </p:txBody>
        </p:sp>
        <p:sp>
          <p:nvSpPr>
            <p:cNvPr id="33" name="等腰三角形 32"/>
            <p:cNvSpPr>
              <a:spLocks noChangeAspect="1"/>
            </p:cNvSpPr>
            <p:nvPr>
              <p:custDataLst>
                <p:tags r:id="rId31"/>
              </p:custDataLst>
            </p:nvPr>
          </p:nvSpPr>
          <p:spPr>
            <a:xfrm rot="5400000">
              <a:off x="2508792" y="4745648"/>
              <a:ext cx="180000" cy="155172"/>
            </a:xfrm>
            <a:prstGeom prst="triangle">
              <a:avLst/>
            </a:prstGeom>
            <a:gradFill>
              <a:gsLst>
                <a:gs pos="0">
                  <a:srgbClr val="ED7D31"/>
                </a:gs>
                <a:gs pos="100000">
                  <a:srgbClr val="C00000"/>
                </a:gs>
              </a:gsLst>
              <a:lin ang="5400000" scaled="1"/>
            </a:gradFill>
            <a:ln>
              <a:noFill/>
            </a:ln>
            <a:effectLst>
              <a:outerShdw blurRad="508000" dist="127000" dir="4200000" algn="ctr"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15"/>
            </a:p>
          </p:txBody>
        </p:sp>
      </p:grpSp>
      <p:grpSp>
        <p:nvGrpSpPr>
          <p:cNvPr id="45" name="组合 44"/>
          <p:cNvGrpSpPr/>
          <p:nvPr/>
        </p:nvGrpSpPr>
        <p:grpSpPr>
          <a:xfrm>
            <a:off x="2500898" y="5357673"/>
            <a:ext cx="1408364" cy="401320"/>
            <a:chOff x="2483401" y="4465969"/>
            <a:chExt cx="1397447" cy="398209"/>
          </a:xfrm>
        </p:grpSpPr>
        <p:sp>
          <p:nvSpPr>
            <p:cNvPr id="46" name="矩形 45"/>
            <p:cNvSpPr/>
            <p:nvPr>
              <p:custDataLst>
                <p:tags r:id="rId32"/>
              </p:custDataLst>
            </p:nvPr>
          </p:nvSpPr>
          <p:spPr>
            <a:xfrm>
              <a:off x="2681180" y="4465969"/>
              <a:ext cx="1199668" cy="398209"/>
            </a:xfrm>
            <a:prstGeom prst="rect">
              <a:avLst/>
            </a:prstGeom>
          </p:spPr>
          <p:txBody>
            <a:bodyPr wrap="none">
              <a:spAutoFit/>
            </a:bodyPr>
            <a:lstStyle/>
            <a:p>
              <a:pPr lvl="0" algn="l">
                <a:defRPr/>
              </a:pPr>
              <a:r>
                <a:rPr lang="zh-CN" altLang="en-US" sz="2015" b="1" dirty="0">
                  <a:solidFill>
                    <a:srgbClr val="262626"/>
                  </a:solidFill>
                  <a:latin typeface="微软雅黑" panose="020B0503020204020204" pitchFamily="34" charset="-122"/>
                  <a:ea typeface="微软雅黑" panose="020B0503020204020204" pitchFamily="34" charset="-122"/>
                </a:rPr>
                <a:t>文化建设</a:t>
              </a:r>
              <a:endParaRPr lang="zh-CN" altLang="en-US" sz="2015" b="1" dirty="0">
                <a:solidFill>
                  <a:srgbClr val="262626"/>
                </a:solidFill>
                <a:latin typeface="微软雅黑" panose="020B0503020204020204" pitchFamily="34" charset="-122"/>
                <a:ea typeface="微软雅黑" panose="020B0503020204020204" pitchFamily="34" charset="-122"/>
              </a:endParaRPr>
            </a:p>
          </p:txBody>
        </p:sp>
        <p:sp>
          <p:nvSpPr>
            <p:cNvPr id="47" name="等腰三角形 46"/>
            <p:cNvSpPr>
              <a:spLocks noChangeAspect="1"/>
            </p:cNvSpPr>
            <p:nvPr>
              <p:custDataLst>
                <p:tags r:id="rId33"/>
              </p:custDataLst>
            </p:nvPr>
          </p:nvSpPr>
          <p:spPr>
            <a:xfrm rot="5400000">
              <a:off x="2470987" y="4669409"/>
              <a:ext cx="180000" cy="155172"/>
            </a:xfrm>
            <a:prstGeom prst="triangle">
              <a:avLst/>
            </a:prstGeom>
            <a:gradFill>
              <a:gsLst>
                <a:gs pos="0">
                  <a:srgbClr val="ED7D31"/>
                </a:gs>
                <a:gs pos="100000">
                  <a:srgbClr val="C00000"/>
                </a:gs>
              </a:gsLst>
              <a:lin ang="5400000" scaled="1"/>
            </a:gradFill>
            <a:ln>
              <a:noFill/>
            </a:ln>
            <a:effectLst>
              <a:outerShdw blurRad="508000" dist="127000" dir="4200000" algn="ctr"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15"/>
            </a:p>
          </p:txBody>
        </p:sp>
      </p:grpSp>
    </p:spTree>
  </p:cSld>
  <p:clrMapOvr>
    <a:masterClrMapping/>
  </p:clrMapOvr>
  <p:transition spd="slow" advTm="16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250"/>
                                  </p:stCondLst>
                                  <p:childTnLst>
                                    <p:set>
                                      <p:cBhvr>
                                        <p:cTn id="6" dur="1" fill="hold">
                                          <p:stCondLst>
                                            <p:cond delay="0"/>
                                          </p:stCondLst>
                                        </p:cTn>
                                        <p:tgtEl>
                                          <p:spTgt spid="40"/>
                                        </p:tgtEl>
                                        <p:attrNameLst>
                                          <p:attrName>style.visibility</p:attrName>
                                        </p:attrNameLst>
                                      </p:cBhvr>
                                      <p:to>
                                        <p:strVal val="visible"/>
                                      </p:to>
                                    </p:set>
                                    <p:animEffect transition="in" filter="wipe(left)">
                                      <p:cBhvr>
                                        <p:cTn id="7" dur="750"/>
                                        <p:tgtEl>
                                          <p:spTgt spid="40"/>
                                        </p:tgtEl>
                                      </p:cBhvr>
                                    </p:animEffect>
                                  </p:childTnLst>
                                </p:cTn>
                              </p:par>
                            </p:childTnLst>
                          </p:cTn>
                        </p:par>
                        <p:par>
                          <p:cTn id="8" fill="hold">
                            <p:stCondLst>
                              <p:cond delay="1250"/>
                            </p:stCondLst>
                            <p:childTnLst>
                              <p:par>
                                <p:cTn id="9" presetID="22" presetClass="entr" presetSubtype="8" fill="hold" grpId="0" nodeType="afterEffect">
                                  <p:stCondLst>
                                    <p:cond delay="25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750"/>
                                        <p:tgtEl>
                                          <p:spTgt spid="6"/>
                                        </p:tgtEl>
                                      </p:cBhvr>
                                    </p:animEffect>
                                  </p:childTnLst>
                                </p:cTn>
                              </p:par>
                            </p:childTnLst>
                          </p:cTn>
                        </p:par>
                        <p:par>
                          <p:cTn id="12" fill="hold">
                            <p:stCondLst>
                              <p:cond delay="2500"/>
                            </p:stCondLst>
                            <p:childTnLst>
                              <p:par>
                                <p:cTn id="13" presetID="22" presetClass="entr" presetSubtype="8" fill="hold" nodeType="afterEffect">
                                  <p:stCondLst>
                                    <p:cond delay="250"/>
                                  </p:stCondLst>
                                  <p:childTnLst>
                                    <p:set>
                                      <p:cBhvr>
                                        <p:cTn id="14" dur="1" fill="hold">
                                          <p:stCondLst>
                                            <p:cond delay="0"/>
                                          </p:stCondLst>
                                        </p:cTn>
                                        <p:tgtEl>
                                          <p:spTgt spid="37"/>
                                        </p:tgtEl>
                                        <p:attrNameLst>
                                          <p:attrName>style.visibility</p:attrName>
                                        </p:attrNameLst>
                                      </p:cBhvr>
                                      <p:to>
                                        <p:strVal val="visible"/>
                                      </p:to>
                                    </p:set>
                                    <p:animEffect transition="in" filter="wipe(left)">
                                      <p:cBhvr>
                                        <p:cTn id="15" dur="750"/>
                                        <p:tgtEl>
                                          <p:spTgt spid="37"/>
                                        </p:tgtEl>
                                      </p:cBhvr>
                                    </p:animEffect>
                                  </p:childTnLst>
                                </p:cTn>
                              </p:par>
                            </p:childTnLst>
                          </p:cTn>
                        </p:par>
                        <p:par>
                          <p:cTn id="16" fill="hold">
                            <p:stCondLst>
                              <p:cond delay="3750"/>
                            </p:stCondLst>
                            <p:childTnLst>
                              <p:par>
                                <p:cTn id="17" presetID="22" presetClass="entr" presetSubtype="8" fill="hold" nodeType="afterEffect">
                                  <p:stCondLst>
                                    <p:cond delay="250"/>
                                  </p:stCondLst>
                                  <p:childTnLst>
                                    <p:set>
                                      <p:cBhvr>
                                        <p:cTn id="18" dur="1" fill="hold">
                                          <p:stCondLst>
                                            <p:cond delay="0"/>
                                          </p:stCondLst>
                                        </p:cTn>
                                        <p:tgtEl>
                                          <p:spTgt spid="72"/>
                                        </p:tgtEl>
                                        <p:attrNameLst>
                                          <p:attrName>style.visibility</p:attrName>
                                        </p:attrNameLst>
                                      </p:cBhvr>
                                      <p:to>
                                        <p:strVal val="visible"/>
                                      </p:to>
                                    </p:set>
                                    <p:animEffect transition="in" filter="wipe(left)">
                                      <p:cBhvr>
                                        <p:cTn id="19" dur="750"/>
                                        <p:tgtEl>
                                          <p:spTgt spid="72"/>
                                        </p:tgtEl>
                                      </p:cBhvr>
                                    </p:animEffect>
                                  </p:childTnLst>
                                </p:cTn>
                              </p:par>
                            </p:childTnLst>
                          </p:cTn>
                        </p:par>
                        <p:par>
                          <p:cTn id="20" fill="hold">
                            <p:stCondLst>
                              <p:cond delay="5000"/>
                            </p:stCondLst>
                            <p:childTnLst>
                              <p:par>
                                <p:cTn id="21" presetID="22" presetClass="entr" presetSubtype="8" fill="hold" nodeType="afterEffect">
                                  <p:stCondLst>
                                    <p:cond delay="250"/>
                                  </p:stCondLst>
                                  <p:childTnLst>
                                    <p:set>
                                      <p:cBhvr>
                                        <p:cTn id="22" dur="1" fill="hold">
                                          <p:stCondLst>
                                            <p:cond delay="0"/>
                                          </p:stCondLst>
                                        </p:cTn>
                                        <p:tgtEl>
                                          <p:spTgt spid="71"/>
                                        </p:tgtEl>
                                        <p:attrNameLst>
                                          <p:attrName>style.visibility</p:attrName>
                                        </p:attrNameLst>
                                      </p:cBhvr>
                                      <p:to>
                                        <p:strVal val="visible"/>
                                      </p:to>
                                    </p:set>
                                    <p:animEffect transition="in" filter="wipe(left)">
                                      <p:cBhvr>
                                        <p:cTn id="23" dur="750"/>
                                        <p:tgtEl>
                                          <p:spTgt spid="71"/>
                                        </p:tgtEl>
                                      </p:cBhvr>
                                    </p:animEffect>
                                  </p:childTnLst>
                                </p:cTn>
                              </p:par>
                            </p:childTnLst>
                          </p:cTn>
                        </p:par>
                        <p:par>
                          <p:cTn id="24" fill="hold">
                            <p:stCondLst>
                              <p:cond delay="6250"/>
                            </p:stCondLst>
                            <p:childTnLst>
                              <p:par>
                                <p:cTn id="25" presetID="22" presetClass="entr" presetSubtype="8" fill="hold" nodeType="afterEffect">
                                  <p:stCondLst>
                                    <p:cond delay="250"/>
                                  </p:stCondLst>
                                  <p:childTnLst>
                                    <p:set>
                                      <p:cBhvr>
                                        <p:cTn id="26" dur="1" fill="hold">
                                          <p:stCondLst>
                                            <p:cond delay="0"/>
                                          </p:stCondLst>
                                        </p:cTn>
                                        <p:tgtEl>
                                          <p:spTgt spid="70"/>
                                        </p:tgtEl>
                                        <p:attrNameLst>
                                          <p:attrName>style.visibility</p:attrName>
                                        </p:attrNameLst>
                                      </p:cBhvr>
                                      <p:to>
                                        <p:strVal val="visible"/>
                                      </p:to>
                                    </p:set>
                                    <p:animEffect transition="in" filter="wipe(left)">
                                      <p:cBhvr>
                                        <p:cTn id="27" dur="750"/>
                                        <p:tgtEl>
                                          <p:spTgt spid="70"/>
                                        </p:tgtEl>
                                      </p:cBhvr>
                                    </p:animEffect>
                                  </p:childTnLst>
                                </p:cTn>
                              </p:par>
                            </p:childTnLst>
                          </p:cTn>
                        </p:par>
                        <p:par>
                          <p:cTn id="28" fill="hold">
                            <p:stCondLst>
                              <p:cond delay="7500"/>
                            </p:stCondLst>
                            <p:childTnLst>
                              <p:par>
                                <p:cTn id="29" presetID="22" presetClass="entr" presetSubtype="8" fill="hold" nodeType="afterEffect">
                                  <p:stCondLst>
                                    <p:cond delay="250"/>
                                  </p:stCondLst>
                                  <p:childTnLst>
                                    <p:set>
                                      <p:cBhvr>
                                        <p:cTn id="30" dur="1" fill="hold">
                                          <p:stCondLst>
                                            <p:cond delay="0"/>
                                          </p:stCondLst>
                                        </p:cTn>
                                        <p:tgtEl>
                                          <p:spTgt spid="69"/>
                                        </p:tgtEl>
                                        <p:attrNameLst>
                                          <p:attrName>style.visibility</p:attrName>
                                        </p:attrNameLst>
                                      </p:cBhvr>
                                      <p:to>
                                        <p:strVal val="visible"/>
                                      </p:to>
                                    </p:set>
                                    <p:animEffect transition="in" filter="wipe(left)">
                                      <p:cBhvr>
                                        <p:cTn id="31" dur="750"/>
                                        <p:tgtEl>
                                          <p:spTgt spid="69"/>
                                        </p:tgtEl>
                                      </p:cBhvr>
                                    </p:animEffect>
                                  </p:childTnLst>
                                </p:cTn>
                              </p:par>
                            </p:childTnLst>
                          </p:cTn>
                        </p:par>
                        <p:par>
                          <p:cTn id="32" fill="hold">
                            <p:stCondLst>
                              <p:cond delay="8750"/>
                            </p:stCondLst>
                            <p:childTnLst>
                              <p:par>
                                <p:cTn id="33" presetID="22" presetClass="entr" presetSubtype="8" fill="hold" nodeType="afterEffect">
                                  <p:stCondLst>
                                    <p:cond delay="250"/>
                                  </p:stCondLst>
                                  <p:childTnLst>
                                    <p:set>
                                      <p:cBhvr>
                                        <p:cTn id="34" dur="1" fill="hold">
                                          <p:stCondLst>
                                            <p:cond delay="0"/>
                                          </p:stCondLst>
                                        </p:cTn>
                                        <p:tgtEl>
                                          <p:spTgt spid="4"/>
                                        </p:tgtEl>
                                        <p:attrNameLst>
                                          <p:attrName>style.visibility</p:attrName>
                                        </p:attrNameLst>
                                      </p:cBhvr>
                                      <p:to>
                                        <p:strVal val="visible"/>
                                      </p:to>
                                    </p:set>
                                    <p:animEffect transition="in" filter="wipe(left)">
                                      <p:cBhvr>
                                        <p:cTn id="35" dur="750"/>
                                        <p:tgtEl>
                                          <p:spTgt spid="4"/>
                                        </p:tgtEl>
                                      </p:cBhvr>
                                    </p:animEffect>
                                  </p:childTnLst>
                                </p:cTn>
                              </p:par>
                            </p:childTnLst>
                          </p:cTn>
                        </p:par>
                        <p:par>
                          <p:cTn id="36" fill="hold">
                            <p:stCondLst>
                              <p:cond delay="10000"/>
                            </p:stCondLst>
                            <p:childTnLst>
                              <p:par>
                                <p:cTn id="37" presetID="22" presetClass="entr" presetSubtype="8" fill="hold" nodeType="afterEffect">
                                  <p:stCondLst>
                                    <p:cond delay="250"/>
                                  </p:stCondLst>
                                  <p:childTnLst>
                                    <p:set>
                                      <p:cBhvr>
                                        <p:cTn id="38" dur="1" fill="hold">
                                          <p:stCondLst>
                                            <p:cond delay="0"/>
                                          </p:stCondLst>
                                        </p:cTn>
                                        <p:tgtEl>
                                          <p:spTgt spid="45"/>
                                        </p:tgtEl>
                                        <p:attrNameLst>
                                          <p:attrName>style.visibility</p:attrName>
                                        </p:attrNameLst>
                                      </p:cBhvr>
                                      <p:to>
                                        <p:strVal val="visible"/>
                                      </p:to>
                                    </p:set>
                                    <p:animEffect transition="in" filter="wipe(left)">
                                      <p:cBhvr>
                                        <p:cTn id="39" dur="750"/>
                                        <p:tgtEl>
                                          <p:spTgt spid="45"/>
                                        </p:tgtEl>
                                      </p:cBhvr>
                                    </p:animEffect>
                                  </p:childTnLst>
                                </p:cTn>
                              </p:par>
                            </p:childTnLst>
                          </p:cTn>
                        </p:par>
                        <p:par>
                          <p:cTn id="40" fill="hold">
                            <p:stCondLst>
                              <p:cond delay="11250"/>
                            </p:stCondLst>
                            <p:childTnLst>
                              <p:par>
                                <p:cTn id="41" presetID="22" presetClass="entr" presetSubtype="1" fill="hold" nodeType="afterEffect">
                                  <p:stCondLst>
                                    <p:cond delay="250"/>
                                  </p:stCondLst>
                                  <p:childTnLst>
                                    <p:set>
                                      <p:cBhvr>
                                        <p:cTn id="42" dur="1" fill="hold">
                                          <p:stCondLst>
                                            <p:cond delay="0"/>
                                          </p:stCondLst>
                                        </p:cTn>
                                        <p:tgtEl>
                                          <p:spTgt spid="35"/>
                                        </p:tgtEl>
                                        <p:attrNameLst>
                                          <p:attrName>style.visibility</p:attrName>
                                        </p:attrNameLst>
                                      </p:cBhvr>
                                      <p:to>
                                        <p:strVal val="visible"/>
                                      </p:to>
                                    </p:set>
                                    <p:animEffect transition="in" filter="wipe(up)">
                                      <p:cBhvr>
                                        <p:cTn id="43" dur="750"/>
                                        <p:tgtEl>
                                          <p:spTgt spid="35"/>
                                        </p:tgtEl>
                                      </p:cBhvr>
                                    </p:animEffect>
                                  </p:childTnLst>
                                </p:cTn>
                              </p:par>
                            </p:childTnLst>
                          </p:cTn>
                        </p:par>
                        <p:par>
                          <p:cTn id="44" fill="hold">
                            <p:stCondLst>
                              <p:cond delay="12500"/>
                            </p:stCondLst>
                            <p:childTnLst>
                              <p:par>
                                <p:cTn id="45" presetID="22" presetClass="entr" presetSubtype="8" fill="hold" nodeType="afterEffect">
                                  <p:stCondLst>
                                    <p:cond delay="250"/>
                                  </p:stCondLst>
                                  <p:childTnLst>
                                    <p:set>
                                      <p:cBhvr>
                                        <p:cTn id="46" dur="1" fill="hold">
                                          <p:stCondLst>
                                            <p:cond delay="0"/>
                                          </p:stCondLst>
                                        </p:cTn>
                                        <p:tgtEl>
                                          <p:spTgt spid="38"/>
                                        </p:tgtEl>
                                        <p:attrNameLst>
                                          <p:attrName>style.visibility</p:attrName>
                                        </p:attrNameLst>
                                      </p:cBhvr>
                                      <p:to>
                                        <p:strVal val="visible"/>
                                      </p:to>
                                    </p:set>
                                    <p:animEffect transition="in" filter="wipe(left)">
                                      <p:cBhvr>
                                        <p:cTn id="47" dur="750"/>
                                        <p:tgtEl>
                                          <p:spTgt spid="38"/>
                                        </p:tgtEl>
                                      </p:cBhvr>
                                    </p:animEffect>
                                  </p:childTnLst>
                                </p:cTn>
                              </p:par>
                            </p:childTnLst>
                          </p:cTn>
                        </p:par>
                        <p:par>
                          <p:cTn id="48" fill="hold">
                            <p:stCondLst>
                              <p:cond delay="13750"/>
                            </p:stCondLst>
                            <p:childTnLst>
                              <p:par>
                                <p:cTn id="49" presetID="22" presetClass="entr" presetSubtype="8" fill="hold" nodeType="afterEffect">
                                  <p:stCondLst>
                                    <p:cond delay="250"/>
                                  </p:stCondLst>
                                  <p:childTnLst>
                                    <p:set>
                                      <p:cBhvr>
                                        <p:cTn id="50" dur="1" fill="hold">
                                          <p:stCondLst>
                                            <p:cond delay="0"/>
                                          </p:stCondLst>
                                        </p:cTn>
                                        <p:tgtEl>
                                          <p:spTgt spid="39"/>
                                        </p:tgtEl>
                                        <p:attrNameLst>
                                          <p:attrName>style.visibility</p:attrName>
                                        </p:attrNameLst>
                                      </p:cBhvr>
                                      <p:to>
                                        <p:strVal val="visible"/>
                                      </p:to>
                                    </p:set>
                                    <p:animEffect transition="in" filter="wipe(left)">
                                      <p:cBhvr>
                                        <p:cTn id="51" dur="750"/>
                                        <p:tgtEl>
                                          <p:spTgt spid="39"/>
                                        </p:tgtEl>
                                      </p:cBhvr>
                                    </p:animEffect>
                                  </p:childTnLst>
                                </p:cTn>
                              </p:par>
                            </p:childTnLst>
                          </p:cTn>
                        </p:par>
                        <p:par>
                          <p:cTn id="52" fill="hold">
                            <p:stCondLst>
                              <p:cond delay="15000"/>
                            </p:stCondLst>
                            <p:childTnLst>
                              <p:par>
                                <p:cTn id="53" presetID="22" presetClass="entr" presetSubtype="8" fill="hold" nodeType="afterEffect">
                                  <p:stCondLst>
                                    <p:cond delay="250"/>
                                  </p:stCondLst>
                                  <p:childTnLst>
                                    <p:set>
                                      <p:cBhvr>
                                        <p:cTn id="54" dur="1" fill="hold">
                                          <p:stCondLst>
                                            <p:cond delay="0"/>
                                          </p:stCondLst>
                                        </p:cTn>
                                        <p:tgtEl>
                                          <p:spTgt spid="44"/>
                                        </p:tgtEl>
                                        <p:attrNameLst>
                                          <p:attrName>style.visibility</p:attrName>
                                        </p:attrNameLst>
                                      </p:cBhvr>
                                      <p:to>
                                        <p:strVal val="visible"/>
                                      </p:to>
                                    </p:set>
                                    <p:animEffect transition="in" filter="wipe(left)">
                                      <p:cBhvr>
                                        <p:cTn id="55" dur="750"/>
                                        <p:tgtEl>
                                          <p:spTgt spid="44"/>
                                        </p:tgtEl>
                                      </p:cBhvr>
                                    </p:animEffect>
                                  </p:childTnLst>
                                </p:cTn>
                              </p:par>
                            </p:childTnLst>
                          </p:cTn>
                        </p:par>
                        <p:par>
                          <p:cTn id="56" fill="hold">
                            <p:stCondLst>
                              <p:cond delay="16250"/>
                            </p:stCondLst>
                            <p:childTnLst>
                              <p:par>
                                <p:cTn id="57" presetID="22" presetClass="entr" presetSubtype="8" fill="hold" nodeType="afterEffect">
                                  <p:stCondLst>
                                    <p:cond delay="250"/>
                                  </p:stCondLst>
                                  <p:childTnLst>
                                    <p:set>
                                      <p:cBhvr>
                                        <p:cTn id="58" dur="1" fill="hold">
                                          <p:stCondLst>
                                            <p:cond delay="0"/>
                                          </p:stCondLst>
                                        </p:cTn>
                                        <p:tgtEl>
                                          <p:spTgt spid="67"/>
                                        </p:tgtEl>
                                        <p:attrNameLst>
                                          <p:attrName>style.visibility</p:attrName>
                                        </p:attrNameLst>
                                      </p:cBhvr>
                                      <p:to>
                                        <p:strVal val="visible"/>
                                      </p:to>
                                    </p:set>
                                    <p:animEffect transition="in" filter="wipe(left)">
                                      <p:cBhvr>
                                        <p:cTn id="59" dur="750"/>
                                        <p:tgtEl>
                                          <p:spTgt spid="67"/>
                                        </p:tgtEl>
                                      </p:cBhvr>
                                    </p:animEffect>
                                  </p:childTnLst>
                                </p:cTn>
                              </p:par>
                            </p:childTnLst>
                          </p:cTn>
                        </p:par>
                        <p:par>
                          <p:cTn id="60" fill="hold">
                            <p:stCondLst>
                              <p:cond delay="17500"/>
                            </p:stCondLst>
                            <p:childTnLst>
                              <p:par>
                                <p:cTn id="61" presetID="22" presetClass="entr" presetSubtype="8" fill="hold" nodeType="afterEffect">
                                  <p:stCondLst>
                                    <p:cond delay="250"/>
                                  </p:stCondLst>
                                  <p:childTnLst>
                                    <p:set>
                                      <p:cBhvr>
                                        <p:cTn id="62" dur="1" fill="hold">
                                          <p:stCondLst>
                                            <p:cond delay="0"/>
                                          </p:stCondLst>
                                        </p:cTn>
                                        <p:tgtEl>
                                          <p:spTgt spid="68"/>
                                        </p:tgtEl>
                                        <p:attrNameLst>
                                          <p:attrName>style.visibility</p:attrName>
                                        </p:attrNameLst>
                                      </p:cBhvr>
                                      <p:to>
                                        <p:strVal val="visible"/>
                                      </p:to>
                                    </p:set>
                                    <p:animEffect transition="in" filter="wipe(left)">
                                      <p:cBhvr>
                                        <p:cTn id="63" dur="750"/>
                                        <p:tgtEl>
                                          <p:spTgt spid="68"/>
                                        </p:tgtEl>
                                      </p:cBhvr>
                                    </p:animEffect>
                                  </p:childTnLst>
                                </p:cTn>
                              </p:par>
                            </p:childTnLst>
                          </p:cTn>
                        </p:par>
                        <p:par>
                          <p:cTn id="64" fill="hold">
                            <p:stCondLst>
                              <p:cond delay="18750"/>
                            </p:stCondLst>
                            <p:childTnLst>
                              <p:par>
                                <p:cTn id="65" presetID="22" presetClass="entr" presetSubtype="8" fill="hold" nodeType="afterEffect">
                                  <p:stCondLst>
                                    <p:cond delay="250"/>
                                  </p:stCondLst>
                                  <p:childTnLst>
                                    <p:set>
                                      <p:cBhvr>
                                        <p:cTn id="66" dur="1" fill="hold">
                                          <p:stCondLst>
                                            <p:cond delay="0"/>
                                          </p:stCondLst>
                                        </p:cTn>
                                        <p:tgtEl>
                                          <p:spTgt spid="29"/>
                                        </p:tgtEl>
                                        <p:attrNameLst>
                                          <p:attrName>style.visibility</p:attrName>
                                        </p:attrNameLst>
                                      </p:cBhvr>
                                      <p:to>
                                        <p:strVal val="visible"/>
                                      </p:to>
                                    </p:set>
                                    <p:animEffect transition="in" filter="wipe(left)">
                                      <p:cBhvr>
                                        <p:cTn id="67" dur="750"/>
                                        <p:tgtEl>
                                          <p:spTgt spid="29"/>
                                        </p:tgtEl>
                                      </p:cBhvr>
                                    </p:animEffect>
                                  </p:childTnLst>
                                </p:cTn>
                              </p:par>
                            </p:childTnLst>
                          </p:cTn>
                        </p:par>
                        <p:par>
                          <p:cTn id="68" fill="hold">
                            <p:stCondLst>
                              <p:cond delay="20000"/>
                            </p:stCondLst>
                            <p:childTnLst>
                              <p:par>
                                <p:cTn id="69" presetID="16" presetClass="entr" presetSubtype="37" fill="hold" grpId="0" nodeType="afterEffect">
                                  <p:stCondLst>
                                    <p:cond delay="250"/>
                                  </p:stCondLst>
                                  <p:childTnLst>
                                    <p:set>
                                      <p:cBhvr>
                                        <p:cTn id="70" dur="1" fill="hold">
                                          <p:stCondLst>
                                            <p:cond delay="0"/>
                                          </p:stCondLst>
                                        </p:cTn>
                                        <p:tgtEl>
                                          <p:spTgt spid="31"/>
                                        </p:tgtEl>
                                        <p:attrNameLst>
                                          <p:attrName>style.visibility</p:attrName>
                                        </p:attrNameLst>
                                      </p:cBhvr>
                                      <p:to>
                                        <p:strVal val="visible"/>
                                      </p:to>
                                    </p:set>
                                    <p:animEffect transition="in" filter="barn(outVertical)">
                                      <p:cBhvr>
                                        <p:cTn id="71" dur="75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31" grpId="0" bldLvl="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222"/>
          <p:cNvPicPr>
            <a:picLocks noChangeAspect="1"/>
          </p:cNvPicPr>
          <p:nvPr/>
        </p:nvPicPr>
        <p:blipFill>
          <a:blip r:embed="rId1"/>
          <a:stretch>
            <a:fillRect/>
          </a:stretch>
        </p:blipFill>
        <p:spPr>
          <a:xfrm>
            <a:off x="0" y="-13"/>
            <a:ext cx="12279800" cy="6911974"/>
          </a:xfrm>
          <a:prstGeom prst="rect">
            <a:avLst/>
          </a:prstGeom>
          <a:solidFill>
            <a:schemeClr val="lt1"/>
          </a:solidFill>
        </p:spPr>
      </p:pic>
      <p:sp>
        <p:nvSpPr>
          <p:cNvPr id="21" name="文本框 20"/>
          <p:cNvSpPr txBox="1"/>
          <p:nvPr/>
        </p:nvSpPr>
        <p:spPr>
          <a:xfrm>
            <a:off x="2830168" y="233820"/>
            <a:ext cx="6685280" cy="485140"/>
          </a:xfrm>
          <a:prstGeom prst="rect">
            <a:avLst/>
          </a:prstGeom>
          <a:noFill/>
        </p:spPr>
        <p:txBody>
          <a:bodyPr wrap="none" rtlCol="0">
            <a:spAutoFit/>
          </a:bodyPr>
          <a:lstStyle/>
          <a:p>
            <a:pPr algn="ctr"/>
            <a:r>
              <a:rPr lang="zh-CN" altLang="en-US" sz="2560" b="1" dirty="0">
                <a:solidFill>
                  <a:schemeClr val="accent4">
                    <a:lumMod val="40000"/>
                    <a:lumOff val="60000"/>
                  </a:schemeClr>
                </a:solidFill>
                <a:cs typeface="+mn-ea"/>
                <a:sym typeface="+mn-lt"/>
              </a:rPr>
              <a:t>习近平新时代中国特色社会主义思想主要内容</a:t>
            </a:r>
            <a:endParaRPr lang="zh-CN" altLang="en-US" sz="2560" b="1" dirty="0">
              <a:solidFill>
                <a:schemeClr val="accent4">
                  <a:lumMod val="40000"/>
                  <a:lumOff val="60000"/>
                </a:schemeClr>
              </a:solidFill>
              <a:cs typeface="+mn-ea"/>
              <a:sym typeface="+mn-lt"/>
            </a:endParaRPr>
          </a:p>
        </p:txBody>
      </p:sp>
      <p:grpSp>
        <p:nvGrpSpPr>
          <p:cNvPr id="20" name="组合 19"/>
          <p:cNvGrpSpPr/>
          <p:nvPr/>
        </p:nvGrpSpPr>
        <p:grpSpPr>
          <a:xfrm>
            <a:off x="1679625" y="2661054"/>
            <a:ext cx="9057085" cy="4106933"/>
            <a:chOff x="1242471" y="2126234"/>
            <a:chExt cx="9707059" cy="3787204"/>
          </a:xfrm>
        </p:grpSpPr>
        <p:sp>
          <p:nvSpPr>
            <p:cNvPr id="3" name="矩形: 圆角 20"/>
            <p:cNvSpPr/>
            <p:nvPr>
              <p:custDataLst>
                <p:tags r:id="rId2"/>
              </p:custDataLst>
            </p:nvPr>
          </p:nvSpPr>
          <p:spPr>
            <a:xfrm>
              <a:off x="1242471" y="2283573"/>
              <a:ext cx="9707059" cy="3629865"/>
            </a:xfrm>
            <a:prstGeom prst="roundRect">
              <a:avLst>
                <a:gd name="adj" fmla="val 2034"/>
              </a:avLst>
            </a:prstGeom>
            <a:solidFill>
              <a:schemeClr val="bg1">
                <a:alpha val="96000"/>
              </a:schemeClr>
            </a:solidFill>
            <a:ln w="25400">
              <a:gradFill flip="none" rotWithShape="1">
                <a:gsLst>
                  <a:gs pos="0">
                    <a:srgbClr val="C4141B"/>
                  </a:gs>
                  <a:gs pos="51900">
                    <a:srgbClr val="E96008">
                      <a:alpha val="0"/>
                    </a:srgbClr>
                  </a:gs>
                  <a:gs pos="100000">
                    <a:srgbClr val="C3141B"/>
                  </a:gs>
                </a:gsLst>
                <a:lin ang="13500000" scaled="1"/>
                <a:tileRect/>
              </a:gradFill>
            </a:ln>
            <a:effectLst>
              <a:outerShdw blurRad="1270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b="1"/>
            </a:p>
          </p:txBody>
        </p:sp>
        <p:pic>
          <p:nvPicPr>
            <p:cNvPr id="22" name="图片 10"/>
            <p:cNvPicPr>
              <a:picLocks noChangeArrowheads="1"/>
            </p:cNvPicPr>
            <p:nvPr>
              <p:custDataLst>
                <p:tags r:id="rId3"/>
              </p:custDataLst>
            </p:nvPr>
          </p:nvPicPr>
          <p:blipFill>
            <a:blip r:embed="rId4">
              <a:biLevel thresh="50000"/>
              <a:grayscl/>
              <a:extLst>
                <a:ext uri="{28A0092B-C50C-407E-A947-70E740481C1C}">
                  <a14:useLocalDpi xmlns:a14="http://schemas.microsoft.com/office/drawing/2010/main" val="0"/>
                </a:ext>
              </a:extLst>
            </a:blip>
            <a:srcRect l="88019" t="22713" r="2956" b="25211"/>
            <a:stretch>
              <a:fillRect/>
            </a:stretch>
          </p:blipFill>
          <p:spPr bwMode="auto">
            <a:xfrm rot="16200000">
              <a:off x="6018741" y="-1106875"/>
              <a:ext cx="154518" cy="6620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pic>
        <p:grpSp>
          <p:nvGrpSpPr>
            <p:cNvPr id="23" name="组合 22"/>
            <p:cNvGrpSpPr/>
            <p:nvPr/>
          </p:nvGrpSpPr>
          <p:grpSpPr>
            <a:xfrm>
              <a:off x="1423146" y="2406579"/>
              <a:ext cx="9372723" cy="3387460"/>
              <a:chOff x="1423146" y="2575437"/>
              <a:chExt cx="9372723" cy="3387460"/>
            </a:xfrm>
          </p:grpSpPr>
          <p:grpSp>
            <p:nvGrpSpPr>
              <p:cNvPr id="24" name="组合 23"/>
              <p:cNvGrpSpPr/>
              <p:nvPr/>
            </p:nvGrpSpPr>
            <p:grpSpPr>
              <a:xfrm>
                <a:off x="1423146" y="2575437"/>
                <a:ext cx="9345708" cy="109110"/>
                <a:chOff x="1412636" y="2733091"/>
                <a:chExt cx="9345708" cy="109110"/>
              </a:xfrm>
            </p:grpSpPr>
            <p:sp>
              <p:nvSpPr>
                <p:cNvPr id="28" name="椭圆 27"/>
                <p:cNvSpPr/>
                <p:nvPr>
                  <p:custDataLst>
                    <p:tags r:id="rId5"/>
                  </p:custDataLst>
                </p:nvPr>
              </p:nvSpPr>
              <p:spPr>
                <a:xfrm>
                  <a:off x="1412636" y="2733091"/>
                  <a:ext cx="136124" cy="109109"/>
                </a:xfrm>
                <a:prstGeom prst="ellipse">
                  <a:avLst/>
                </a:prstGeom>
                <a:solidFill>
                  <a:srgbClr val="C80F19"/>
                </a:solidFill>
                <a:ln>
                  <a:noFill/>
                </a:ln>
                <a:effectLst>
                  <a:innerShdw blurRad="63500" dist="50800" dir="13500000">
                    <a:prstClr val="black">
                      <a:alpha val="41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29" name="椭圆 28"/>
                <p:cNvSpPr/>
                <p:nvPr>
                  <p:custDataLst>
                    <p:tags r:id="rId6"/>
                  </p:custDataLst>
                </p:nvPr>
              </p:nvSpPr>
              <p:spPr>
                <a:xfrm>
                  <a:off x="10622220" y="2733092"/>
                  <a:ext cx="136124" cy="109109"/>
                </a:xfrm>
                <a:prstGeom prst="ellipse">
                  <a:avLst/>
                </a:prstGeom>
                <a:solidFill>
                  <a:srgbClr val="C80F19"/>
                </a:solidFill>
                <a:ln>
                  <a:noFill/>
                </a:ln>
                <a:effectLst>
                  <a:innerShdw blurRad="63500" dist="50800" dir="13500000">
                    <a:prstClr val="black">
                      <a:alpha val="41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grpSp>
          <p:grpSp>
            <p:nvGrpSpPr>
              <p:cNvPr id="25" name="组合 24"/>
              <p:cNvGrpSpPr/>
              <p:nvPr/>
            </p:nvGrpSpPr>
            <p:grpSpPr>
              <a:xfrm>
                <a:off x="1423146" y="5800483"/>
                <a:ext cx="9372723" cy="162414"/>
                <a:chOff x="1412636" y="3265737"/>
                <a:chExt cx="9372723" cy="162414"/>
              </a:xfrm>
            </p:grpSpPr>
            <p:sp>
              <p:nvSpPr>
                <p:cNvPr id="26" name="椭圆 25"/>
                <p:cNvSpPr/>
                <p:nvPr>
                  <p:custDataLst>
                    <p:tags r:id="rId7"/>
                  </p:custDataLst>
                </p:nvPr>
              </p:nvSpPr>
              <p:spPr>
                <a:xfrm>
                  <a:off x="1412636" y="3319042"/>
                  <a:ext cx="136124" cy="109109"/>
                </a:xfrm>
                <a:prstGeom prst="ellipse">
                  <a:avLst/>
                </a:prstGeom>
                <a:solidFill>
                  <a:srgbClr val="C80F19"/>
                </a:solidFill>
                <a:ln>
                  <a:noFill/>
                </a:ln>
                <a:effectLst>
                  <a:innerShdw blurRad="63500" dist="50800" dir="13500000">
                    <a:prstClr val="black">
                      <a:alpha val="41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27" name="椭圆 26"/>
                <p:cNvSpPr/>
                <p:nvPr>
                  <p:custDataLst>
                    <p:tags r:id="rId8"/>
                  </p:custDataLst>
                </p:nvPr>
              </p:nvSpPr>
              <p:spPr>
                <a:xfrm>
                  <a:off x="10649235" y="3265737"/>
                  <a:ext cx="136124" cy="109109"/>
                </a:xfrm>
                <a:prstGeom prst="ellipse">
                  <a:avLst/>
                </a:prstGeom>
                <a:solidFill>
                  <a:srgbClr val="C80F19"/>
                </a:solidFill>
                <a:ln>
                  <a:noFill/>
                </a:ln>
                <a:effectLst>
                  <a:innerShdw blurRad="63500" dist="50800" dir="13500000">
                    <a:prstClr val="black">
                      <a:alpha val="41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grpSp>
        </p:grpSp>
      </p:grpSp>
      <p:sp>
        <p:nvSpPr>
          <p:cNvPr id="12" name="文本框 11"/>
          <p:cNvSpPr txBox="1"/>
          <p:nvPr>
            <p:custDataLst>
              <p:tags r:id="rId9"/>
            </p:custDataLst>
          </p:nvPr>
        </p:nvSpPr>
        <p:spPr>
          <a:xfrm>
            <a:off x="2670663" y="3161564"/>
            <a:ext cx="6124072" cy="398780"/>
          </a:xfrm>
          <a:prstGeom prst="rect">
            <a:avLst/>
          </a:prstGeom>
          <a:noFill/>
        </p:spPr>
        <p:txBody>
          <a:bodyPr wrap="square">
            <a:spAutoFit/>
          </a:bodyPr>
          <a:lstStyle/>
          <a:p>
            <a:pPr marL="285750" indent="-285750">
              <a:buClr>
                <a:srgbClr val="C00000"/>
              </a:buClr>
              <a:buSzPct val="80000"/>
              <a:buFont typeface="Wingdings" panose="05000000000000000000" pitchFamily="2" charset="2"/>
              <a:buChar char="u"/>
            </a:pPr>
            <a:r>
              <a:rPr lang="zh-TW" altLang="zh-CN" sz="2000" b="1" dirty="0">
                <a:latin typeface="微软雅黑" panose="020B0503020204020204" pitchFamily="34" charset="-122"/>
                <a:ea typeface="微软雅黑" panose="020B0503020204020204" pitchFamily="34" charset="-122"/>
                <a:sym typeface="+mn-ea"/>
              </a:rPr>
              <a:t>推进中国式现代化</a:t>
            </a:r>
            <a:endParaRPr lang="zh-TW" altLang="zh-CN" sz="2000" b="1" dirty="0">
              <a:latin typeface="微软雅黑" panose="020B0503020204020204" pitchFamily="34" charset="-122"/>
              <a:ea typeface="微软雅黑" panose="020B0503020204020204" pitchFamily="34" charset="-122"/>
              <a:sym typeface="+mn-ea"/>
            </a:endParaRPr>
          </a:p>
        </p:txBody>
      </p:sp>
      <p:sp>
        <p:nvSpPr>
          <p:cNvPr id="13" name="文本框 12"/>
          <p:cNvSpPr txBox="1"/>
          <p:nvPr>
            <p:custDataLst>
              <p:tags r:id="rId10"/>
            </p:custDataLst>
          </p:nvPr>
        </p:nvSpPr>
        <p:spPr>
          <a:xfrm>
            <a:off x="2670663" y="3846640"/>
            <a:ext cx="7878804" cy="398780"/>
          </a:xfrm>
          <a:prstGeom prst="rect">
            <a:avLst/>
          </a:prstGeom>
          <a:noFill/>
        </p:spPr>
        <p:txBody>
          <a:bodyPr wrap="square">
            <a:spAutoFit/>
          </a:bodyPr>
          <a:lstStyle/>
          <a:p>
            <a:pPr marL="285750" indent="-285750">
              <a:buClr>
                <a:srgbClr val="C00000"/>
              </a:buClr>
              <a:buSzPct val="80000"/>
              <a:buFont typeface="Wingdings" panose="05000000000000000000" pitchFamily="2" charset="2"/>
              <a:buChar char="u"/>
            </a:pPr>
            <a:r>
              <a:rPr lang="zh-CN" altLang="en-US" sz="2000" b="1" dirty="0">
                <a:latin typeface="微软雅黑" panose="020B0503020204020204" pitchFamily="34" charset="-122"/>
                <a:ea typeface="微软雅黑" panose="020B0503020204020204" pitchFamily="34" charset="-122"/>
                <a:sym typeface="+mn-ea"/>
              </a:rPr>
              <a:t>我国经济发展进入新常态</a:t>
            </a:r>
            <a:endParaRPr lang="zh-CN" altLang="en-US" sz="2000" b="1" dirty="0">
              <a:latin typeface="微软雅黑" panose="020B0503020204020204" pitchFamily="34" charset="-122"/>
              <a:ea typeface="微软雅黑" panose="020B0503020204020204" pitchFamily="34" charset="-122"/>
              <a:sym typeface="+mn-ea"/>
            </a:endParaRPr>
          </a:p>
        </p:txBody>
      </p:sp>
      <p:sp>
        <p:nvSpPr>
          <p:cNvPr id="15" name="文本框 14"/>
          <p:cNvSpPr txBox="1"/>
          <p:nvPr>
            <p:custDataLst>
              <p:tags r:id="rId11"/>
            </p:custDataLst>
          </p:nvPr>
        </p:nvSpPr>
        <p:spPr>
          <a:xfrm>
            <a:off x="2670387" y="4531739"/>
            <a:ext cx="8287385" cy="398780"/>
          </a:xfrm>
          <a:prstGeom prst="rect">
            <a:avLst/>
          </a:prstGeom>
          <a:noFill/>
        </p:spPr>
        <p:txBody>
          <a:bodyPr wrap="square">
            <a:spAutoFit/>
          </a:bodyPr>
          <a:lstStyle/>
          <a:p>
            <a:pPr marL="285750" indent="-285750">
              <a:buClr>
                <a:srgbClr val="C00000"/>
              </a:buClr>
              <a:buSzPct val="80000"/>
              <a:buFont typeface="Wingdings" panose="05000000000000000000" pitchFamily="2" charset="2"/>
              <a:buChar char="u"/>
            </a:pPr>
            <a:r>
              <a:rPr lang="zh-CN" altLang="en-US" sz="2000" b="1" dirty="0">
                <a:latin typeface="微软雅黑" panose="020B0503020204020204" pitchFamily="34" charset="-122"/>
                <a:ea typeface="微软雅黑" panose="020B0503020204020204" pitchFamily="34" charset="-122"/>
                <a:sym typeface="+mn-ea"/>
              </a:rPr>
              <a:t>立足新发展阶段、贯彻新发展理念、构建新发展格局</a:t>
            </a:r>
            <a:endParaRPr lang="zh-CN" altLang="en-US" sz="2000" b="1" dirty="0">
              <a:latin typeface="微软雅黑" panose="020B0503020204020204" pitchFamily="34" charset="-122"/>
              <a:ea typeface="微软雅黑" panose="020B0503020204020204" pitchFamily="34" charset="-122"/>
              <a:sym typeface="+mn-ea"/>
            </a:endParaRPr>
          </a:p>
        </p:txBody>
      </p:sp>
      <p:sp>
        <p:nvSpPr>
          <p:cNvPr id="17" name="文本框 16"/>
          <p:cNvSpPr txBox="1"/>
          <p:nvPr>
            <p:custDataLst>
              <p:tags r:id="rId12"/>
            </p:custDataLst>
          </p:nvPr>
        </p:nvSpPr>
        <p:spPr>
          <a:xfrm>
            <a:off x="2670663" y="5216792"/>
            <a:ext cx="6093994" cy="398780"/>
          </a:xfrm>
          <a:prstGeom prst="rect">
            <a:avLst/>
          </a:prstGeom>
          <a:noFill/>
        </p:spPr>
        <p:txBody>
          <a:bodyPr wrap="square">
            <a:spAutoFit/>
          </a:bodyPr>
          <a:lstStyle/>
          <a:p>
            <a:pPr marL="285750" indent="-285750">
              <a:buClr>
                <a:srgbClr val="C00000"/>
              </a:buClr>
              <a:buSzPct val="80000"/>
              <a:buFont typeface="Wingdings" panose="05000000000000000000" pitchFamily="2" charset="2"/>
              <a:buChar char="u"/>
            </a:pPr>
            <a:r>
              <a:rPr lang="zh-CN" altLang="en-US" sz="2000" b="1" dirty="0">
                <a:latin typeface="微软雅黑" panose="020B0503020204020204" pitchFamily="34" charset="-122"/>
                <a:ea typeface="微软雅黑" panose="020B0503020204020204" pitchFamily="34" charset="-122"/>
                <a:sym typeface="+mn-ea"/>
              </a:rPr>
              <a:t>推动高质量发展</a:t>
            </a:r>
            <a:endParaRPr lang="zh-CN" altLang="en-US" sz="2000" b="1" dirty="0">
              <a:latin typeface="微软雅黑" panose="020B0503020204020204" pitchFamily="34" charset="-122"/>
              <a:ea typeface="微软雅黑" panose="020B0503020204020204" pitchFamily="34" charset="-122"/>
              <a:sym typeface="+mn-ea"/>
            </a:endParaRPr>
          </a:p>
        </p:txBody>
      </p:sp>
      <p:sp>
        <p:nvSpPr>
          <p:cNvPr id="19" name="文本框 18"/>
          <p:cNvSpPr txBox="1"/>
          <p:nvPr>
            <p:custDataLst>
              <p:tags r:id="rId13"/>
            </p:custDataLst>
          </p:nvPr>
        </p:nvSpPr>
        <p:spPr>
          <a:xfrm>
            <a:off x="2670387" y="5902069"/>
            <a:ext cx="8256270" cy="398780"/>
          </a:xfrm>
          <a:prstGeom prst="rect">
            <a:avLst/>
          </a:prstGeom>
          <a:noFill/>
        </p:spPr>
        <p:txBody>
          <a:bodyPr wrap="square">
            <a:spAutoFit/>
          </a:bodyPr>
          <a:lstStyle/>
          <a:p>
            <a:pPr marL="285750" indent="-285750">
              <a:buClr>
                <a:srgbClr val="C00000"/>
              </a:buClr>
              <a:buSzPct val="80000"/>
              <a:buFont typeface="Wingdings" panose="05000000000000000000" pitchFamily="2" charset="2"/>
              <a:buChar char="u"/>
            </a:pPr>
            <a:r>
              <a:rPr lang="zh-CN" altLang="en-US" sz="2000" b="1" dirty="0">
                <a:latin typeface="微软雅黑" panose="020B0503020204020204" pitchFamily="34" charset="-122"/>
                <a:ea typeface="微软雅黑" panose="020B0503020204020204" pitchFamily="34" charset="-122"/>
                <a:sym typeface="+mn-ea"/>
              </a:rPr>
              <a:t>使市场在资源配置中起决定性作用、更好发挥政府作用</a:t>
            </a:r>
            <a:r>
              <a:rPr lang="en-US" altLang="zh-CN" sz="2000" b="1" dirty="0">
                <a:latin typeface="微软雅黑" panose="020B0503020204020204" pitchFamily="34" charset="-122"/>
                <a:ea typeface="微软雅黑" panose="020B0503020204020204" pitchFamily="34" charset="-122"/>
              </a:rPr>
              <a:t> </a:t>
            </a:r>
            <a:endParaRPr lang="zh-CN" altLang="en-US" sz="2000" b="1" dirty="0">
              <a:latin typeface="微软雅黑" panose="020B0503020204020204" pitchFamily="34" charset="-122"/>
              <a:ea typeface="微软雅黑" panose="020B0503020204020204" pitchFamily="34" charset="-122"/>
            </a:endParaRPr>
          </a:p>
        </p:txBody>
      </p:sp>
      <p:cxnSp>
        <p:nvCxnSpPr>
          <p:cNvPr id="38" name="直接连接符 37"/>
          <p:cNvCxnSpPr/>
          <p:nvPr>
            <p:custDataLst>
              <p:tags r:id="rId14"/>
            </p:custDataLst>
          </p:nvPr>
        </p:nvCxnSpPr>
        <p:spPr>
          <a:xfrm>
            <a:off x="2830168" y="3596918"/>
            <a:ext cx="7553226" cy="0"/>
          </a:xfrm>
          <a:prstGeom prst="line">
            <a:avLst/>
          </a:prstGeom>
          <a:ln>
            <a:solidFill>
              <a:schemeClr val="bg1">
                <a:lumMod val="6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custDataLst>
              <p:tags r:id="rId15"/>
            </p:custDataLst>
          </p:nvPr>
        </p:nvCxnSpPr>
        <p:spPr>
          <a:xfrm>
            <a:off x="2748591" y="4334466"/>
            <a:ext cx="7553226" cy="0"/>
          </a:xfrm>
          <a:prstGeom prst="line">
            <a:avLst/>
          </a:prstGeom>
          <a:ln>
            <a:solidFill>
              <a:schemeClr val="bg1">
                <a:lumMod val="6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custDataLst>
              <p:tags r:id="rId16"/>
            </p:custDataLst>
          </p:nvPr>
        </p:nvCxnSpPr>
        <p:spPr>
          <a:xfrm>
            <a:off x="2748591" y="5041433"/>
            <a:ext cx="7553226" cy="0"/>
          </a:xfrm>
          <a:prstGeom prst="line">
            <a:avLst/>
          </a:prstGeom>
          <a:ln>
            <a:solidFill>
              <a:schemeClr val="bg1">
                <a:lumMod val="6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custDataLst>
              <p:tags r:id="rId17"/>
            </p:custDataLst>
          </p:nvPr>
        </p:nvCxnSpPr>
        <p:spPr>
          <a:xfrm>
            <a:off x="2748591" y="5748399"/>
            <a:ext cx="7553226" cy="0"/>
          </a:xfrm>
          <a:prstGeom prst="line">
            <a:avLst/>
          </a:prstGeom>
          <a:ln>
            <a:solidFill>
              <a:schemeClr val="bg1">
                <a:lumMod val="65000"/>
              </a:schemeClr>
            </a:solidFill>
            <a:prstDash val="dashDot"/>
          </a:ln>
        </p:spPr>
        <p:style>
          <a:lnRef idx="1">
            <a:schemeClr val="accent1"/>
          </a:lnRef>
          <a:fillRef idx="0">
            <a:schemeClr val="accent1"/>
          </a:fillRef>
          <a:effectRef idx="0">
            <a:schemeClr val="accent1"/>
          </a:effectRef>
          <a:fontRef idx="minor">
            <a:schemeClr val="tx1"/>
          </a:fontRef>
        </p:style>
      </p:cxnSp>
      <p:sp>
        <p:nvSpPr>
          <p:cNvPr id="30" name="矩形 29"/>
          <p:cNvSpPr/>
          <p:nvPr/>
        </p:nvSpPr>
        <p:spPr>
          <a:xfrm rot="16200000">
            <a:off x="5673357" y="-4089371"/>
            <a:ext cx="933090" cy="12279800"/>
          </a:xfrm>
          <a:prstGeom prst="rect">
            <a:avLst/>
          </a:prstGeom>
          <a:gradFill>
            <a:gsLst>
              <a:gs pos="0">
                <a:srgbClr val="AF0000"/>
              </a:gs>
              <a:gs pos="100000">
                <a:srgbClr val="DD1807"/>
              </a:gs>
            </a:gsLst>
            <a:lin ang="5400000" scaled="0"/>
          </a:gradFill>
          <a:ln w="19050">
            <a:gradFill>
              <a:gsLst>
                <a:gs pos="0">
                  <a:srgbClr val="FAE7D0"/>
                </a:gs>
                <a:gs pos="24000">
                  <a:srgbClr val="FAE7D0"/>
                </a:gs>
                <a:gs pos="83000">
                  <a:srgbClr val="D49A78"/>
                </a:gs>
                <a:gs pos="100000">
                  <a:srgbClr val="EFD0B6"/>
                </a:gs>
              </a:gsLst>
              <a:lin ang="5400000" scaled="1"/>
            </a:gradFill>
          </a:ln>
          <a:effectLst>
            <a:outerShdw dist="101600" dir="16200000" algn="tl" rotWithShape="0">
              <a:srgbClr val="EFD0B6"/>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b="1" dirty="0">
              <a:solidFill>
                <a:schemeClr val="tx1"/>
              </a:solidFill>
            </a:endParaRPr>
          </a:p>
        </p:txBody>
      </p:sp>
      <p:grpSp>
        <p:nvGrpSpPr>
          <p:cNvPr id="4" name="组合 3"/>
          <p:cNvGrpSpPr/>
          <p:nvPr/>
        </p:nvGrpSpPr>
        <p:grpSpPr>
          <a:xfrm>
            <a:off x="3304472" y="2519867"/>
            <a:ext cx="6204526" cy="507938"/>
            <a:chOff x="4674236" y="3218688"/>
            <a:chExt cx="6156429" cy="504000"/>
          </a:xfrm>
        </p:grpSpPr>
        <p:sp>
          <p:nvSpPr>
            <p:cNvPr id="5" name="矩形 4"/>
            <p:cNvSpPr/>
            <p:nvPr>
              <p:custDataLst>
                <p:tags r:id="rId18"/>
              </p:custDataLst>
            </p:nvPr>
          </p:nvSpPr>
          <p:spPr>
            <a:xfrm>
              <a:off x="4835129" y="3218688"/>
              <a:ext cx="5833540" cy="504000"/>
            </a:xfrm>
            <a:prstGeom prst="rect">
              <a:avLst/>
            </a:prstGeom>
            <a:gradFill>
              <a:gsLst>
                <a:gs pos="0">
                  <a:srgbClr val="EC2023"/>
                </a:gs>
                <a:gs pos="100000">
                  <a:srgbClr val="B01E23"/>
                </a:gs>
              </a:gsLst>
              <a:lin ang="1800000" scaled="0"/>
            </a:gradFill>
            <a:ln w="19050">
              <a:solidFill>
                <a:schemeClr val="bg1">
                  <a:lumMod val="95000"/>
                </a:schemeClr>
              </a:solidFill>
            </a:ln>
            <a:effectLst>
              <a:outerShdw blurRad="50800" dist="25400" dir="5400000" algn="t" rotWithShape="0">
                <a:srgbClr val="58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215"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十五个提出</a:t>
              </a:r>
              <a:endParaRPr lang="zh-CN" altLang="en-US" sz="2215"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2" name="半闭框 41"/>
            <p:cNvSpPr/>
            <p:nvPr>
              <p:custDataLst>
                <p:tags r:id="rId19"/>
              </p:custDataLst>
            </p:nvPr>
          </p:nvSpPr>
          <p:spPr>
            <a:xfrm rot="2700000" flipH="1">
              <a:off x="4674236" y="3302414"/>
              <a:ext cx="340835" cy="340835"/>
            </a:xfrm>
            <a:prstGeom prst="halfFrame">
              <a:avLst>
                <a:gd name="adj1" fmla="val 26544"/>
                <a:gd name="adj2" fmla="val 27161"/>
              </a:avLst>
            </a:prstGeom>
            <a:gradFill>
              <a:gsLst>
                <a:gs pos="0">
                  <a:srgbClr val="F7C973">
                    <a:alpha val="65000"/>
                  </a:srgbClr>
                </a:gs>
                <a:gs pos="100000">
                  <a:srgbClr val="EB2023"/>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15" b="1">
                <a:solidFill>
                  <a:schemeClr val="tx1"/>
                </a:solidFill>
              </a:endParaRPr>
            </a:p>
          </p:txBody>
        </p:sp>
        <p:sp>
          <p:nvSpPr>
            <p:cNvPr id="43" name="半闭框 42"/>
            <p:cNvSpPr/>
            <p:nvPr>
              <p:custDataLst>
                <p:tags r:id="rId20"/>
              </p:custDataLst>
            </p:nvPr>
          </p:nvSpPr>
          <p:spPr>
            <a:xfrm rot="13500000" flipH="1">
              <a:off x="10488665" y="3298529"/>
              <a:ext cx="342000" cy="342000"/>
            </a:xfrm>
            <a:prstGeom prst="halfFrame">
              <a:avLst>
                <a:gd name="adj1" fmla="val 26544"/>
                <a:gd name="adj2" fmla="val 27161"/>
              </a:avLst>
            </a:prstGeom>
            <a:gradFill>
              <a:gsLst>
                <a:gs pos="0">
                  <a:srgbClr val="F7C973"/>
                </a:gs>
                <a:gs pos="80000">
                  <a:srgbClr val="BD1E23"/>
                </a:gs>
              </a:gsLst>
              <a:lin ang="96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15" b="1">
                <a:solidFill>
                  <a:schemeClr val="tx1"/>
                </a:solidFill>
              </a:endParaRPr>
            </a:p>
          </p:txBody>
        </p:sp>
      </p:grpSp>
      <p:sp>
        <p:nvSpPr>
          <p:cNvPr id="6" name="文本框 5"/>
          <p:cNvSpPr txBox="1"/>
          <p:nvPr/>
        </p:nvSpPr>
        <p:spPr>
          <a:xfrm>
            <a:off x="311625" y="1530842"/>
            <a:ext cx="11736000" cy="1274195"/>
          </a:xfrm>
          <a:prstGeom prst="rect">
            <a:avLst/>
          </a:prstGeom>
        </p:spPr>
        <p:txBody>
          <a:bodyPr wrap="square">
            <a:spAutoFit/>
            <a:extLst>
              <a:ext uri="{4A0BC546-FE56-4ADE-93B0-CB8AF2F6F144}">
                <wpsdc:textFrameExt xmlns:wpsdc="http://www.wps.cn/officeDocument/2022/drawingmlCustomData" type="text"/>
              </a:ext>
            </a:extLst>
          </a:bodyPr>
          <a:lstStyle/>
          <a:p>
            <a:pPr indent="0" algn="ctr" fontAlgn="auto">
              <a:lnSpc>
                <a:spcPct val="120000"/>
              </a:lnSpc>
              <a:buNone/>
            </a:pPr>
            <a:r>
              <a:rPr lang="en-US" altLang="zh-CN" sz="22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a:t>
            </a:r>
            <a:r>
              <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十五个提出</a:t>
            </a:r>
            <a:r>
              <a:rPr lang="en-US" altLang="zh-CN"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a:t>
            </a:r>
            <a:r>
              <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由</a:t>
            </a:r>
            <a:r>
              <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习近平总书记在2022年1月11日举办的省部级主要领导干部学习贯彻党的十九届六中全会精神专题研讨班开班式上的讲话中指出。</a:t>
            </a:r>
            <a:endPar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indent="0" algn="ctr" fontAlgn="auto">
              <a:lnSpc>
                <a:spcPct val="120000"/>
              </a:lnSpc>
              <a:buNone/>
            </a:pPr>
            <a:endParaRPr lang="zh-CN" altLang="en-US" sz="22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Tree>
  </p:cSld>
  <p:clrMapOvr>
    <a:masterClrMapping/>
  </p:clrMapOvr>
  <p:transition spd="slow" advTm="15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750"/>
                                        <p:tgtEl>
                                          <p:spTgt spid="20"/>
                                        </p:tgtEl>
                                      </p:cBhvr>
                                    </p:animEffect>
                                    <p:anim calcmode="lin" valueType="num">
                                      <p:cBhvr>
                                        <p:cTn id="8" dur="750" fill="hold"/>
                                        <p:tgtEl>
                                          <p:spTgt spid="20"/>
                                        </p:tgtEl>
                                        <p:attrNameLst>
                                          <p:attrName>ppt_x</p:attrName>
                                        </p:attrNameLst>
                                      </p:cBhvr>
                                      <p:tavLst>
                                        <p:tav tm="0">
                                          <p:val>
                                            <p:strVal val="#ppt_x"/>
                                          </p:val>
                                        </p:tav>
                                        <p:tav tm="100000">
                                          <p:val>
                                            <p:strVal val="#ppt_x"/>
                                          </p:val>
                                        </p:tav>
                                      </p:tavLst>
                                    </p:anim>
                                    <p:anim calcmode="lin" valueType="num">
                                      <p:cBhvr>
                                        <p:cTn id="9" dur="750" fill="hold"/>
                                        <p:tgtEl>
                                          <p:spTgt spid="2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250"/>
                                  </p:stCondLst>
                                  <p:childTnLst>
                                    <p:set>
                                      <p:cBhvr>
                                        <p:cTn id="12" dur="1" fill="hold">
                                          <p:stCondLst>
                                            <p:cond delay="0"/>
                                          </p:stCondLst>
                                        </p:cTn>
                                        <p:tgtEl>
                                          <p:spTgt spid="12"/>
                                        </p:tgtEl>
                                        <p:attrNameLst>
                                          <p:attrName>style.visibility</p:attrName>
                                        </p:attrNameLst>
                                      </p:cBhvr>
                                      <p:to>
                                        <p:strVal val="visible"/>
                                      </p:to>
                                    </p:set>
                                    <p:animEffect transition="in" filter="wipe(left)">
                                      <p:cBhvr>
                                        <p:cTn id="13" dur="500"/>
                                        <p:tgtEl>
                                          <p:spTgt spid="12"/>
                                        </p:tgtEl>
                                      </p:cBhvr>
                                    </p:animEffect>
                                  </p:childTnLst>
                                </p:cTn>
                              </p:par>
                            </p:childTnLst>
                          </p:cTn>
                        </p:par>
                        <p:par>
                          <p:cTn id="14" fill="hold">
                            <p:stCondLst>
                              <p:cond delay="1750"/>
                            </p:stCondLst>
                            <p:childTnLst>
                              <p:par>
                                <p:cTn id="15" presetID="22" presetClass="entr" presetSubtype="8" fill="hold" nodeType="afterEffect">
                                  <p:stCondLst>
                                    <p:cond delay="250"/>
                                  </p:stCondLst>
                                  <p:childTnLst>
                                    <p:set>
                                      <p:cBhvr>
                                        <p:cTn id="16" dur="1" fill="hold">
                                          <p:stCondLst>
                                            <p:cond delay="0"/>
                                          </p:stCondLst>
                                        </p:cTn>
                                        <p:tgtEl>
                                          <p:spTgt spid="38"/>
                                        </p:tgtEl>
                                        <p:attrNameLst>
                                          <p:attrName>style.visibility</p:attrName>
                                        </p:attrNameLst>
                                      </p:cBhvr>
                                      <p:to>
                                        <p:strVal val="visible"/>
                                      </p:to>
                                    </p:set>
                                    <p:animEffect transition="in" filter="wipe(left)">
                                      <p:cBhvr>
                                        <p:cTn id="17" dur="500"/>
                                        <p:tgtEl>
                                          <p:spTgt spid="38"/>
                                        </p:tgtEl>
                                      </p:cBhvr>
                                    </p:animEffect>
                                  </p:childTnLst>
                                </p:cTn>
                              </p:par>
                            </p:childTnLst>
                          </p:cTn>
                        </p:par>
                        <p:par>
                          <p:cTn id="18" fill="hold">
                            <p:stCondLst>
                              <p:cond delay="2500"/>
                            </p:stCondLst>
                            <p:childTnLst>
                              <p:par>
                                <p:cTn id="19" presetID="22" presetClass="entr" presetSubtype="8" fill="hold" grpId="0" nodeType="afterEffect">
                                  <p:stCondLst>
                                    <p:cond delay="250"/>
                                  </p:stCondLst>
                                  <p:childTnLst>
                                    <p:set>
                                      <p:cBhvr>
                                        <p:cTn id="20" dur="1" fill="hold">
                                          <p:stCondLst>
                                            <p:cond delay="0"/>
                                          </p:stCondLst>
                                        </p:cTn>
                                        <p:tgtEl>
                                          <p:spTgt spid="13"/>
                                        </p:tgtEl>
                                        <p:attrNameLst>
                                          <p:attrName>style.visibility</p:attrName>
                                        </p:attrNameLst>
                                      </p:cBhvr>
                                      <p:to>
                                        <p:strVal val="visible"/>
                                      </p:to>
                                    </p:set>
                                    <p:animEffect transition="in" filter="wipe(left)">
                                      <p:cBhvr>
                                        <p:cTn id="21" dur="500"/>
                                        <p:tgtEl>
                                          <p:spTgt spid="13"/>
                                        </p:tgtEl>
                                      </p:cBhvr>
                                    </p:animEffect>
                                  </p:childTnLst>
                                </p:cTn>
                              </p:par>
                            </p:childTnLst>
                          </p:cTn>
                        </p:par>
                        <p:par>
                          <p:cTn id="22" fill="hold">
                            <p:stCondLst>
                              <p:cond delay="3250"/>
                            </p:stCondLst>
                            <p:childTnLst>
                              <p:par>
                                <p:cTn id="23" presetID="22" presetClass="entr" presetSubtype="8" fill="hold" nodeType="afterEffect">
                                  <p:stCondLst>
                                    <p:cond delay="250"/>
                                  </p:stCondLst>
                                  <p:childTnLst>
                                    <p:set>
                                      <p:cBhvr>
                                        <p:cTn id="24" dur="1" fill="hold">
                                          <p:stCondLst>
                                            <p:cond delay="0"/>
                                          </p:stCondLst>
                                        </p:cTn>
                                        <p:tgtEl>
                                          <p:spTgt spid="39"/>
                                        </p:tgtEl>
                                        <p:attrNameLst>
                                          <p:attrName>style.visibility</p:attrName>
                                        </p:attrNameLst>
                                      </p:cBhvr>
                                      <p:to>
                                        <p:strVal val="visible"/>
                                      </p:to>
                                    </p:set>
                                    <p:animEffect transition="in" filter="wipe(left)">
                                      <p:cBhvr>
                                        <p:cTn id="25" dur="500"/>
                                        <p:tgtEl>
                                          <p:spTgt spid="39"/>
                                        </p:tgtEl>
                                      </p:cBhvr>
                                    </p:animEffect>
                                  </p:childTnLst>
                                </p:cTn>
                              </p:par>
                            </p:childTnLst>
                          </p:cTn>
                        </p:par>
                        <p:par>
                          <p:cTn id="26" fill="hold">
                            <p:stCondLst>
                              <p:cond delay="4000"/>
                            </p:stCondLst>
                            <p:childTnLst>
                              <p:par>
                                <p:cTn id="27" presetID="22" presetClass="entr" presetSubtype="8" fill="hold" grpId="0" nodeType="afterEffect">
                                  <p:stCondLst>
                                    <p:cond delay="250"/>
                                  </p:stCondLst>
                                  <p:childTnLst>
                                    <p:set>
                                      <p:cBhvr>
                                        <p:cTn id="28" dur="1" fill="hold">
                                          <p:stCondLst>
                                            <p:cond delay="0"/>
                                          </p:stCondLst>
                                        </p:cTn>
                                        <p:tgtEl>
                                          <p:spTgt spid="15"/>
                                        </p:tgtEl>
                                        <p:attrNameLst>
                                          <p:attrName>style.visibility</p:attrName>
                                        </p:attrNameLst>
                                      </p:cBhvr>
                                      <p:to>
                                        <p:strVal val="visible"/>
                                      </p:to>
                                    </p:set>
                                    <p:animEffect transition="in" filter="wipe(left)">
                                      <p:cBhvr>
                                        <p:cTn id="29" dur="500"/>
                                        <p:tgtEl>
                                          <p:spTgt spid="15"/>
                                        </p:tgtEl>
                                      </p:cBhvr>
                                    </p:animEffect>
                                  </p:childTnLst>
                                </p:cTn>
                              </p:par>
                            </p:childTnLst>
                          </p:cTn>
                        </p:par>
                        <p:par>
                          <p:cTn id="30" fill="hold">
                            <p:stCondLst>
                              <p:cond delay="4750"/>
                            </p:stCondLst>
                            <p:childTnLst>
                              <p:par>
                                <p:cTn id="31" presetID="22" presetClass="entr" presetSubtype="8" fill="hold" nodeType="afterEffect">
                                  <p:stCondLst>
                                    <p:cond delay="250"/>
                                  </p:stCondLst>
                                  <p:childTnLst>
                                    <p:set>
                                      <p:cBhvr>
                                        <p:cTn id="32" dur="1" fill="hold">
                                          <p:stCondLst>
                                            <p:cond delay="0"/>
                                          </p:stCondLst>
                                        </p:cTn>
                                        <p:tgtEl>
                                          <p:spTgt spid="40"/>
                                        </p:tgtEl>
                                        <p:attrNameLst>
                                          <p:attrName>style.visibility</p:attrName>
                                        </p:attrNameLst>
                                      </p:cBhvr>
                                      <p:to>
                                        <p:strVal val="visible"/>
                                      </p:to>
                                    </p:set>
                                    <p:animEffect transition="in" filter="wipe(left)">
                                      <p:cBhvr>
                                        <p:cTn id="33" dur="500"/>
                                        <p:tgtEl>
                                          <p:spTgt spid="40"/>
                                        </p:tgtEl>
                                      </p:cBhvr>
                                    </p:animEffect>
                                  </p:childTnLst>
                                </p:cTn>
                              </p:par>
                            </p:childTnLst>
                          </p:cTn>
                        </p:par>
                        <p:par>
                          <p:cTn id="34" fill="hold">
                            <p:stCondLst>
                              <p:cond delay="5500"/>
                            </p:stCondLst>
                            <p:childTnLst>
                              <p:par>
                                <p:cTn id="35" presetID="22" presetClass="entr" presetSubtype="8" fill="hold" grpId="0" nodeType="afterEffect">
                                  <p:stCondLst>
                                    <p:cond delay="250"/>
                                  </p:stCondLst>
                                  <p:childTnLst>
                                    <p:set>
                                      <p:cBhvr>
                                        <p:cTn id="36" dur="1" fill="hold">
                                          <p:stCondLst>
                                            <p:cond delay="0"/>
                                          </p:stCondLst>
                                        </p:cTn>
                                        <p:tgtEl>
                                          <p:spTgt spid="17"/>
                                        </p:tgtEl>
                                        <p:attrNameLst>
                                          <p:attrName>style.visibility</p:attrName>
                                        </p:attrNameLst>
                                      </p:cBhvr>
                                      <p:to>
                                        <p:strVal val="visible"/>
                                      </p:to>
                                    </p:set>
                                    <p:animEffect transition="in" filter="wipe(left)">
                                      <p:cBhvr>
                                        <p:cTn id="37" dur="500"/>
                                        <p:tgtEl>
                                          <p:spTgt spid="17"/>
                                        </p:tgtEl>
                                      </p:cBhvr>
                                    </p:animEffect>
                                  </p:childTnLst>
                                </p:cTn>
                              </p:par>
                            </p:childTnLst>
                          </p:cTn>
                        </p:par>
                        <p:par>
                          <p:cTn id="38" fill="hold">
                            <p:stCondLst>
                              <p:cond delay="6250"/>
                            </p:stCondLst>
                            <p:childTnLst>
                              <p:par>
                                <p:cTn id="39" presetID="22" presetClass="entr" presetSubtype="8" fill="hold" nodeType="afterEffect">
                                  <p:stCondLst>
                                    <p:cond delay="250"/>
                                  </p:stCondLst>
                                  <p:childTnLst>
                                    <p:set>
                                      <p:cBhvr>
                                        <p:cTn id="40" dur="1" fill="hold">
                                          <p:stCondLst>
                                            <p:cond delay="0"/>
                                          </p:stCondLst>
                                        </p:cTn>
                                        <p:tgtEl>
                                          <p:spTgt spid="41"/>
                                        </p:tgtEl>
                                        <p:attrNameLst>
                                          <p:attrName>style.visibility</p:attrName>
                                        </p:attrNameLst>
                                      </p:cBhvr>
                                      <p:to>
                                        <p:strVal val="visible"/>
                                      </p:to>
                                    </p:set>
                                    <p:animEffect transition="in" filter="wipe(left)">
                                      <p:cBhvr>
                                        <p:cTn id="41" dur="500"/>
                                        <p:tgtEl>
                                          <p:spTgt spid="41"/>
                                        </p:tgtEl>
                                      </p:cBhvr>
                                    </p:animEffect>
                                  </p:childTnLst>
                                </p:cTn>
                              </p:par>
                            </p:childTnLst>
                          </p:cTn>
                        </p:par>
                        <p:par>
                          <p:cTn id="42" fill="hold">
                            <p:stCondLst>
                              <p:cond delay="7000"/>
                            </p:stCondLst>
                            <p:childTnLst>
                              <p:par>
                                <p:cTn id="43" presetID="22" presetClass="entr" presetSubtype="8" fill="hold" grpId="0" nodeType="afterEffect">
                                  <p:stCondLst>
                                    <p:cond delay="250"/>
                                  </p:stCondLst>
                                  <p:childTnLst>
                                    <p:set>
                                      <p:cBhvr>
                                        <p:cTn id="44" dur="1" fill="hold">
                                          <p:stCondLst>
                                            <p:cond delay="0"/>
                                          </p:stCondLst>
                                        </p:cTn>
                                        <p:tgtEl>
                                          <p:spTgt spid="19"/>
                                        </p:tgtEl>
                                        <p:attrNameLst>
                                          <p:attrName>style.visibility</p:attrName>
                                        </p:attrNameLst>
                                      </p:cBhvr>
                                      <p:to>
                                        <p:strVal val="visible"/>
                                      </p:to>
                                    </p:set>
                                    <p:animEffect transition="in" filter="wipe(left)">
                                      <p:cBhvr>
                                        <p:cTn id="4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5" grpId="0"/>
      <p:bldP spid="17" grpId="0"/>
      <p:bldP spid="1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222"/>
          <p:cNvPicPr>
            <a:picLocks noChangeAspect="1"/>
          </p:cNvPicPr>
          <p:nvPr/>
        </p:nvPicPr>
        <p:blipFill>
          <a:blip r:embed="rId1"/>
          <a:stretch>
            <a:fillRect/>
          </a:stretch>
        </p:blipFill>
        <p:spPr>
          <a:xfrm>
            <a:off x="0" y="-13"/>
            <a:ext cx="12279800" cy="6911974"/>
          </a:xfrm>
          <a:prstGeom prst="rect">
            <a:avLst/>
          </a:prstGeom>
          <a:solidFill>
            <a:schemeClr val="lt1"/>
          </a:solidFill>
        </p:spPr>
      </p:pic>
      <p:sp>
        <p:nvSpPr>
          <p:cNvPr id="21" name="文本框 20"/>
          <p:cNvSpPr txBox="1"/>
          <p:nvPr/>
        </p:nvSpPr>
        <p:spPr>
          <a:xfrm>
            <a:off x="2525368" y="233820"/>
            <a:ext cx="7294880" cy="521970"/>
          </a:xfrm>
          <a:prstGeom prst="rect">
            <a:avLst/>
          </a:prstGeom>
          <a:noFill/>
        </p:spPr>
        <p:txBody>
          <a:bodyPr wrap="none" rtlCol="0">
            <a:spAutoFit/>
          </a:bodyPr>
          <a:lstStyle/>
          <a:p>
            <a:pPr algn="ctr"/>
            <a:r>
              <a:rPr lang="zh-CN" altLang="en-US" sz="2800" b="1" dirty="0">
                <a:solidFill>
                  <a:schemeClr val="accent4">
                    <a:lumMod val="40000"/>
                    <a:lumOff val="60000"/>
                  </a:schemeClr>
                </a:solidFill>
                <a:cs typeface="+mn-ea"/>
                <a:sym typeface="+mn-lt"/>
              </a:rPr>
              <a:t>习近平新时代中国特色社会主义思想主要内容</a:t>
            </a:r>
            <a:endParaRPr lang="zh-CN" altLang="en-US" sz="2800" b="1" dirty="0">
              <a:solidFill>
                <a:schemeClr val="accent4">
                  <a:lumMod val="40000"/>
                  <a:lumOff val="60000"/>
                </a:schemeClr>
              </a:solidFill>
              <a:cs typeface="+mn-ea"/>
              <a:sym typeface="+mn-lt"/>
            </a:endParaRPr>
          </a:p>
        </p:txBody>
      </p:sp>
      <p:grpSp>
        <p:nvGrpSpPr>
          <p:cNvPr id="20" name="组合 19"/>
          <p:cNvGrpSpPr/>
          <p:nvPr/>
        </p:nvGrpSpPr>
        <p:grpSpPr>
          <a:xfrm>
            <a:off x="743585" y="1799590"/>
            <a:ext cx="10335260" cy="4369435"/>
            <a:chOff x="1242471" y="2126234"/>
            <a:chExt cx="9707059" cy="3787204"/>
          </a:xfrm>
        </p:grpSpPr>
        <p:sp>
          <p:nvSpPr>
            <p:cNvPr id="3" name="矩形: 圆角 20"/>
            <p:cNvSpPr/>
            <p:nvPr>
              <p:custDataLst>
                <p:tags r:id="rId2"/>
              </p:custDataLst>
            </p:nvPr>
          </p:nvSpPr>
          <p:spPr>
            <a:xfrm>
              <a:off x="1242471" y="2283573"/>
              <a:ext cx="9707059" cy="3629865"/>
            </a:xfrm>
            <a:prstGeom prst="roundRect">
              <a:avLst>
                <a:gd name="adj" fmla="val 2034"/>
              </a:avLst>
            </a:prstGeom>
            <a:solidFill>
              <a:schemeClr val="bg1">
                <a:alpha val="96000"/>
              </a:schemeClr>
            </a:solidFill>
            <a:ln w="25400">
              <a:gradFill flip="none" rotWithShape="1">
                <a:gsLst>
                  <a:gs pos="0">
                    <a:srgbClr val="C4141B"/>
                  </a:gs>
                  <a:gs pos="51900">
                    <a:srgbClr val="E96008">
                      <a:alpha val="0"/>
                    </a:srgbClr>
                  </a:gs>
                  <a:gs pos="100000">
                    <a:srgbClr val="C3141B"/>
                  </a:gs>
                </a:gsLst>
                <a:lin ang="13500000" scaled="1"/>
                <a:tileRect/>
              </a:gradFill>
            </a:ln>
            <a:effectLst>
              <a:outerShdw blurRad="1270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400" b="1"/>
            </a:p>
          </p:txBody>
        </p:sp>
        <p:pic>
          <p:nvPicPr>
            <p:cNvPr id="22" name="图片 10"/>
            <p:cNvPicPr>
              <a:picLocks noChangeArrowheads="1"/>
            </p:cNvPicPr>
            <p:nvPr>
              <p:custDataLst>
                <p:tags r:id="rId3"/>
              </p:custDataLst>
            </p:nvPr>
          </p:nvPicPr>
          <p:blipFill>
            <a:blip r:embed="rId4">
              <a:biLevel thresh="50000"/>
              <a:grayscl/>
              <a:extLst>
                <a:ext uri="{28A0092B-C50C-407E-A947-70E740481C1C}">
                  <a14:useLocalDpi xmlns:a14="http://schemas.microsoft.com/office/drawing/2010/main" val="0"/>
                </a:ext>
              </a:extLst>
            </a:blip>
            <a:srcRect l="88019" t="22713" r="2956" b="25211"/>
            <a:stretch>
              <a:fillRect/>
            </a:stretch>
          </p:blipFill>
          <p:spPr bwMode="auto">
            <a:xfrm rot="16200000">
              <a:off x="6018741" y="-1106875"/>
              <a:ext cx="154518" cy="6620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pic>
        <p:grpSp>
          <p:nvGrpSpPr>
            <p:cNvPr id="23" name="组合 22"/>
            <p:cNvGrpSpPr/>
            <p:nvPr/>
          </p:nvGrpSpPr>
          <p:grpSpPr>
            <a:xfrm>
              <a:off x="1423146" y="2406579"/>
              <a:ext cx="9372723" cy="3387460"/>
              <a:chOff x="1423146" y="2575437"/>
              <a:chExt cx="9372723" cy="3387460"/>
            </a:xfrm>
          </p:grpSpPr>
          <p:grpSp>
            <p:nvGrpSpPr>
              <p:cNvPr id="24" name="组合 23"/>
              <p:cNvGrpSpPr/>
              <p:nvPr/>
            </p:nvGrpSpPr>
            <p:grpSpPr>
              <a:xfrm>
                <a:off x="1423146" y="2575437"/>
                <a:ext cx="9345708" cy="109110"/>
                <a:chOff x="1412636" y="2733091"/>
                <a:chExt cx="9345708" cy="109110"/>
              </a:xfrm>
            </p:grpSpPr>
            <p:sp>
              <p:nvSpPr>
                <p:cNvPr id="28" name="椭圆 27"/>
                <p:cNvSpPr/>
                <p:nvPr>
                  <p:custDataLst>
                    <p:tags r:id="rId5"/>
                  </p:custDataLst>
                </p:nvPr>
              </p:nvSpPr>
              <p:spPr>
                <a:xfrm>
                  <a:off x="1412636" y="2733091"/>
                  <a:ext cx="136124" cy="109109"/>
                </a:xfrm>
                <a:prstGeom prst="ellipse">
                  <a:avLst/>
                </a:prstGeom>
                <a:solidFill>
                  <a:srgbClr val="C80F19"/>
                </a:solidFill>
                <a:ln>
                  <a:noFill/>
                </a:ln>
                <a:effectLst>
                  <a:innerShdw blurRad="63500" dist="50800" dir="13500000">
                    <a:prstClr val="black">
                      <a:alpha val="41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b="1"/>
                </a:p>
              </p:txBody>
            </p:sp>
            <p:sp>
              <p:nvSpPr>
                <p:cNvPr id="29" name="椭圆 28"/>
                <p:cNvSpPr/>
                <p:nvPr>
                  <p:custDataLst>
                    <p:tags r:id="rId6"/>
                  </p:custDataLst>
                </p:nvPr>
              </p:nvSpPr>
              <p:spPr>
                <a:xfrm>
                  <a:off x="10622220" y="2733092"/>
                  <a:ext cx="136124" cy="109109"/>
                </a:xfrm>
                <a:prstGeom prst="ellipse">
                  <a:avLst/>
                </a:prstGeom>
                <a:solidFill>
                  <a:srgbClr val="C80F19"/>
                </a:solidFill>
                <a:ln>
                  <a:noFill/>
                </a:ln>
                <a:effectLst>
                  <a:innerShdw blurRad="63500" dist="50800" dir="13500000">
                    <a:prstClr val="black">
                      <a:alpha val="41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b="1"/>
                </a:p>
              </p:txBody>
            </p:sp>
          </p:grpSp>
          <p:grpSp>
            <p:nvGrpSpPr>
              <p:cNvPr id="25" name="组合 24"/>
              <p:cNvGrpSpPr/>
              <p:nvPr/>
            </p:nvGrpSpPr>
            <p:grpSpPr>
              <a:xfrm>
                <a:off x="1423146" y="5800483"/>
                <a:ext cx="9372723" cy="162414"/>
                <a:chOff x="1412636" y="3265737"/>
                <a:chExt cx="9372723" cy="162414"/>
              </a:xfrm>
            </p:grpSpPr>
            <p:sp>
              <p:nvSpPr>
                <p:cNvPr id="26" name="椭圆 25"/>
                <p:cNvSpPr/>
                <p:nvPr>
                  <p:custDataLst>
                    <p:tags r:id="rId7"/>
                  </p:custDataLst>
                </p:nvPr>
              </p:nvSpPr>
              <p:spPr>
                <a:xfrm>
                  <a:off x="1412636" y="3319042"/>
                  <a:ext cx="136124" cy="109109"/>
                </a:xfrm>
                <a:prstGeom prst="ellipse">
                  <a:avLst/>
                </a:prstGeom>
                <a:solidFill>
                  <a:srgbClr val="C80F19"/>
                </a:solidFill>
                <a:ln>
                  <a:noFill/>
                </a:ln>
                <a:effectLst>
                  <a:innerShdw blurRad="63500" dist="50800" dir="13500000">
                    <a:prstClr val="black">
                      <a:alpha val="41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b="1"/>
                </a:p>
              </p:txBody>
            </p:sp>
            <p:sp>
              <p:nvSpPr>
                <p:cNvPr id="27" name="椭圆 26"/>
                <p:cNvSpPr/>
                <p:nvPr>
                  <p:custDataLst>
                    <p:tags r:id="rId8"/>
                  </p:custDataLst>
                </p:nvPr>
              </p:nvSpPr>
              <p:spPr>
                <a:xfrm>
                  <a:off x="10649235" y="3265737"/>
                  <a:ext cx="136124" cy="109109"/>
                </a:xfrm>
                <a:prstGeom prst="ellipse">
                  <a:avLst/>
                </a:prstGeom>
                <a:solidFill>
                  <a:srgbClr val="C80F19"/>
                </a:solidFill>
                <a:ln>
                  <a:noFill/>
                </a:ln>
                <a:effectLst>
                  <a:innerShdw blurRad="63500" dist="50800" dir="13500000">
                    <a:prstClr val="black">
                      <a:alpha val="41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b="1"/>
                </a:p>
              </p:txBody>
            </p:sp>
          </p:grpSp>
        </p:grpSp>
      </p:grpSp>
      <p:sp>
        <p:nvSpPr>
          <p:cNvPr id="12" name="文本框 11"/>
          <p:cNvSpPr txBox="1"/>
          <p:nvPr>
            <p:custDataLst>
              <p:tags r:id="rId9"/>
            </p:custDataLst>
          </p:nvPr>
        </p:nvSpPr>
        <p:spPr>
          <a:xfrm>
            <a:off x="841651" y="2336320"/>
            <a:ext cx="6124072" cy="368300"/>
          </a:xfrm>
          <a:prstGeom prst="rect">
            <a:avLst/>
          </a:prstGeom>
          <a:noFill/>
        </p:spPr>
        <p:txBody>
          <a:bodyPr wrap="square">
            <a:spAutoFit/>
          </a:bodyPr>
          <a:lstStyle/>
          <a:p>
            <a:pPr marL="285750" indent="-285750">
              <a:buClr>
                <a:srgbClr val="C00000"/>
              </a:buClr>
              <a:buSzPct val="80000"/>
              <a:buFont typeface="Wingdings" panose="05000000000000000000" pitchFamily="2" charset="2"/>
              <a:buChar char="u"/>
            </a:pPr>
            <a:r>
              <a:rPr lang="zh-TW" altLang="zh-CN" b="1" dirty="0">
                <a:latin typeface="微软雅黑" panose="020B0503020204020204" pitchFamily="34" charset="-122"/>
                <a:ea typeface="微软雅黑" panose="020B0503020204020204" pitchFamily="34" charset="-122"/>
                <a:sym typeface="+mn-ea"/>
              </a:rPr>
              <a:t>决战脱贫攻坚、决胜全面建成小康社会</a:t>
            </a:r>
            <a:endParaRPr lang="zh-TW" altLang="zh-CN" b="1" dirty="0">
              <a:latin typeface="微软雅黑" panose="020B0503020204020204" pitchFamily="34" charset="-122"/>
              <a:ea typeface="微软雅黑" panose="020B0503020204020204" pitchFamily="34" charset="-122"/>
              <a:sym typeface="+mn-ea"/>
            </a:endParaRPr>
          </a:p>
        </p:txBody>
      </p:sp>
      <p:sp>
        <p:nvSpPr>
          <p:cNvPr id="13" name="文本框 12"/>
          <p:cNvSpPr txBox="1"/>
          <p:nvPr>
            <p:custDataLst>
              <p:tags r:id="rId10"/>
            </p:custDataLst>
          </p:nvPr>
        </p:nvSpPr>
        <p:spPr>
          <a:xfrm>
            <a:off x="867645" y="2806065"/>
            <a:ext cx="4627980" cy="755650"/>
          </a:xfrm>
          <a:prstGeom prst="rect">
            <a:avLst/>
          </a:prstGeom>
          <a:noFill/>
        </p:spPr>
        <p:txBody>
          <a:bodyPr wrap="square">
            <a:spAutoFit/>
          </a:bodyPr>
          <a:lstStyle/>
          <a:p>
            <a:pPr marL="285750" indent="-285750" fontAlgn="auto">
              <a:lnSpc>
                <a:spcPct val="120000"/>
              </a:lnSpc>
              <a:buClr>
                <a:srgbClr val="C00000"/>
              </a:buClr>
              <a:buSzPct val="80000"/>
              <a:buFont typeface="Wingdings" panose="05000000000000000000" pitchFamily="2" charset="2"/>
              <a:buChar char="u"/>
            </a:pPr>
            <a:r>
              <a:rPr lang="zh-CN" altLang="en-US" b="1" dirty="0">
                <a:latin typeface="微软雅黑" panose="020B0503020204020204" pitchFamily="34" charset="-122"/>
                <a:ea typeface="微软雅黑" panose="020B0503020204020204" pitchFamily="34" charset="-122"/>
                <a:sym typeface="+mn-ea"/>
              </a:rPr>
              <a:t>发展全过程人民民主、推进全面依法治国、推进国家治理体系和治理能力现代化</a:t>
            </a:r>
            <a:endParaRPr lang="zh-CN" altLang="en-US" b="1" dirty="0">
              <a:latin typeface="微软雅黑" panose="020B0503020204020204" pitchFamily="34" charset="-122"/>
              <a:ea typeface="微软雅黑" panose="020B0503020204020204" pitchFamily="34" charset="-122"/>
              <a:sym typeface="+mn-ea"/>
            </a:endParaRPr>
          </a:p>
        </p:txBody>
      </p:sp>
      <p:sp>
        <p:nvSpPr>
          <p:cNvPr id="15" name="文本框 14"/>
          <p:cNvSpPr txBox="1"/>
          <p:nvPr>
            <p:custDataLst>
              <p:tags r:id="rId11"/>
            </p:custDataLst>
          </p:nvPr>
        </p:nvSpPr>
        <p:spPr>
          <a:xfrm>
            <a:off x="841375" y="3706495"/>
            <a:ext cx="8287385" cy="368300"/>
          </a:xfrm>
          <a:prstGeom prst="rect">
            <a:avLst/>
          </a:prstGeom>
          <a:noFill/>
        </p:spPr>
        <p:txBody>
          <a:bodyPr wrap="square">
            <a:spAutoFit/>
          </a:bodyPr>
          <a:lstStyle/>
          <a:p>
            <a:pPr marL="285750" indent="-285750">
              <a:buClr>
                <a:srgbClr val="C00000"/>
              </a:buClr>
              <a:buSzPct val="80000"/>
              <a:buFont typeface="Wingdings" panose="05000000000000000000" pitchFamily="2" charset="2"/>
              <a:buChar char="u"/>
            </a:pPr>
            <a:r>
              <a:rPr lang="zh-CN" altLang="en-US" b="1" dirty="0">
                <a:latin typeface="微软雅黑" panose="020B0503020204020204" pitchFamily="34" charset="-122"/>
                <a:ea typeface="微软雅黑" panose="020B0503020204020204" pitchFamily="34" charset="-122"/>
                <a:sym typeface="+mn-ea"/>
              </a:rPr>
              <a:t>推动人的全面发展、促进全体人民共同富裕</a:t>
            </a:r>
            <a:endParaRPr lang="zh-CN" altLang="en-US" b="1" dirty="0">
              <a:latin typeface="微软雅黑" panose="020B0503020204020204" pitchFamily="34" charset="-122"/>
              <a:ea typeface="微软雅黑" panose="020B0503020204020204" pitchFamily="34" charset="-122"/>
              <a:sym typeface="+mn-ea"/>
            </a:endParaRPr>
          </a:p>
        </p:txBody>
      </p:sp>
      <p:sp>
        <p:nvSpPr>
          <p:cNvPr id="17" name="文本框 16"/>
          <p:cNvSpPr txBox="1"/>
          <p:nvPr>
            <p:custDataLst>
              <p:tags r:id="rId12"/>
            </p:custDataLst>
          </p:nvPr>
        </p:nvSpPr>
        <p:spPr>
          <a:xfrm>
            <a:off x="841651" y="4391548"/>
            <a:ext cx="6093994" cy="368300"/>
          </a:xfrm>
          <a:prstGeom prst="rect">
            <a:avLst/>
          </a:prstGeom>
          <a:noFill/>
        </p:spPr>
        <p:txBody>
          <a:bodyPr wrap="square">
            <a:spAutoFit/>
          </a:bodyPr>
          <a:lstStyle/>
          <a:p>
            <a:pPr marL="285750" indent="-285750">
              <a:buClr>
                <a:srgbClr val="C00000"/>
              </a:buClr>
              <a:buSzPct val="80000"/>
              <a:buFont typeface="Wingdings" panose="05000000000000000000" pitchFamily="2" charset="2"/>
              <a:buChar char="u"/>
            </a:pPr>
            <a:r>
              <a:rPr lang="zh-CN" altLang="en-US" b="1" dirty="0">
                <a:latin typeface="微软雅黑" panose="020B0503020204020204" pitchFamily="34" charset="-122"/>
                <a:ea typeface="微软雅黑" panose="020B0503020204020204" pitchFamily="34" charset="-122"/>
                <a:sym typeface="+mn-ea"/>
              </a:rPr>
              <a:t>统筹发展和安全</a:t>
            </a:r>
            <a:endParaRPr lang="zh-CN" altLang="en-US" b="1" dirty="0">
              <a:latin typeface="微软雅黑" panose="020B0503020204020204" pitchFamily="34" charset="-122"/>
              <a:ea typeface="微软雅黑" panose="020B0503020204020204" pitchFamily="34" charset="-122"/>
              <a:sym typeface="+mn-ea"/>
            </a:endParaRPr>
          </a:p>
        </p:txBody>
      </p:sp>
      <p:sp>
        <p:nvSpPr>
          <p:cNvPr id="19" name="文本框 18"/>
          <p:cNvSpPr txBox="1"/>
          <p:nvPr>
            <p:custDataLst>
              <p:tags r:id="rId13"/>
            </p:custDataLst>
          </p:nvPr>
        </p:nvSpPr>
        <p:spPr>
          <a:xfrm>
            <a:off x="841375" y="5076825"/>
            <a:ext cx="8256270" cy="368300"/>
          </a:xfrm>
          <a:prstGeom prst="rect">
            <a:avLst/>
          </a:prstGeom>
          <a:noFill/>
        </p:spPr>
        <p:txBody>
          <a:bodyPr wrap="square">
            <a:spAutoFit/>
          </a:bodyPr>
          <a:lstStyle/>
          <a:p>
            <a:pPr marL="285750" indent="-285750">
              <a:buClr>
                <a:srgbClr val="C00000"/>
              </a:buClr>
              <a:buSzPct val="80000"/>
              <a:buFont typeface="Wingdings" panose="05000000000000000000" pitchFamily="2" charset="2"/>
              <a:buChar char="u"/>
            </a:pPr>
            <a:r>
              <a:rPr lang="zh-CN" altLang="en-US" b="1" dirty="0">
                <a:latin typeface="微软雅黑" panose="020B0503020204020204" pitchFamily="34" charset="-122"/>
                <a:ea typeface="微软雅黑" panose="020B0503020204020204" pitchFamily="34" charset="-122"/>
                <a:sym typeface="+mn-ea"/>
              </a:rPr>
              <a:t>新时代强军目标和战略</a:t>
            </a:r>
            <a:r>
              <a:rPr lang="en-US" altLang="zh-CN" sz="1600" b="1" dirty="0">
                <a:latin typeface="微软雅黑" panose="020B0503020204020204" pitchFamily="34" charset="-122"/>
                <a:ea typeface="微软雅黑" panose="020B0503020204020204" pitchFamily="34" charset="-122"/>
              </a:rPr>
              <a:t> </a:t>
            </a:r>
            <a:endParaRPr lang="en-US" altLang="zh-CN" sz="1600" b="1" dirty="0">
              <a:latin typeface="微软雅黑" panose="020B0503020204020204" pitchFamily="34" charset="-122"/>
              <a:ea typeface="微软雅黑" panose="020B0503020204020204" pitchFamily="34" charset="-122"/>
            </a:endParaRPr>
          </a:p>
        </p:txBody>
      </p:sp>
      <p:cxnSp>
        <p:nvCxnSpPr>
          <p:cNvPr id="38" name="直接连接符 37"/>
          <p:cNvCxnSpPr/>
          <p:nvPr>
            <p:custDataLst>
              <p:tags r:id="rId14"/>
            </p:custDataLst>
          </p:nvPr>
        </p:nvCxnSpPr>
        <p:spPr>
          <a:xfrm>
            <a:off x="919579" y="2802255"/>
            <a:ext cx="10010140" cy="0"/>
          </a:xfrm>
          <a:prstGeom prst="line">
            <a:avLst/>
          </a:prstGeom>
          <a:ln>
            <a:solidFill>
              <a:schemeClr val="bg1">
                <a:lumMod val="6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custDataLst>
              <p:tags r:id="rId15"/>
            </p:custDataLst>
          </p:nvPr>
        </p:nvCxnSpPr>
        <p:spPr>
          <a:xfrm flipV="1">
            <a:off x="919579" y="3474297"/>
            <a:ext cx="10001885" cy="88265"/>
          </a:xfrm>
          <a:prstGeom prst="line">
            <a:avLst/>
          </a:prstGeom>
          <a:ln>
            <a:solidFill>
              <a:schemeClr val="bg1">
                <a:lumMod val="6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custDataLst>
              <p:tags r:id="rId16"/>
            </p:custDataLst>
          </p:nvPr>
        </p:nvCxnSpPr>
        <p:spPr>
          <a:xfrm flipV="1">
            <a:off x="919579" y="4212379"/>
            <a:ext cx="9930130" cy="3810"/>
          </a:xfrm>
          <a:prstGeom prst="line">
            <a:avLst/>
          </a:prstGeom>
          <a:ln>
            <a:solidFill>
              <a:schemeClr val="bg1">
                <a:lumMod val="6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custDataLst>
              <p:tags r:id="rId17"/>
            </p:custDataLst>
          </p:nvPr>
        </p:nvCxnSpPr>
        <p:spPr>
          <a:xfrm>
            <a:off x="919579" y="4923155"/>
            <a:ext cx="9930130" cy="9525"/>
          </a:xfrm>
          <a:prstGeom prst="line">
            <a:avLst/>
          </a:prstGeom>
          <a:ln>
            <a:solidFill>
              <a:schemeClr val="bg1">
                <a:lumMod val="65000"/>
              </a:schemeClr>
            </a:solidFill>
            <a:prstDash val="dashDot"/>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3000722" y="1621275"/>
            <a:ext cx="6204526" cy="507938"/>
            <a:chOff x="4674236" y="3218688"/>
            <a:chExt cx="6156429" cy="504000"/>
          </a:xfrm>
        </p:grpSpPr>
        <p:sp>
          <p:nvSpPr>
            <p:cNvPr id="5" name="矩形 4"/>
            <p:cNvSpPr/>
            <p:nvPr>
              <p:custDataLst>
                <p:tags r:id="rId18"/>
              </p:custDataLst>
            </p:nvPr>
          </p:nvSpPr>
          <p:spPr>
            <a:xfrm>
              <a:off x="4835129" y="3218688"/>
              <a:ext cx="5833540" cy="504000"/>
            </a:xfrm>
            <a:prstGeom prst="rect">
              <a:avLst/>
            </a:prstGeom>
            <a:gradFill>
              <a:gsLst>
                <a:gs pos="0">
                  <a:srgbClr val="EC2023"/>
                </a:gs>
                <a:gs pos="100000">
                  <a:srgbClr val="B01E23"/>
                </a:gs>
              </a:gsLst>
              <a:lin ang="1800000" scaled="0"/>
            </a:gradFill>
            <a:ln w="19050">
              <a:solidFill>
                <a:schemeClr val="bg1">
                  <a:lumMod val="95000"/>
                </a:schemeClr>
              </a:solidFill>
            </a:ln>
            <a:effectLst>
              <a:outerShdw blurRad="50800" dist="25400" dir="5400000" algn="t" rotWithShape="0">
                <a:srgbClr val="58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十五个提出</a:t>
              </a:r>
              <a:endPar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2" name="半闭框 41"/>
            <p:cNvSpPr/>
            <p:nvPr>
              <p:custDataLst>
                <p:tags r:id="rId19"/>
              </p:custDataLst>
            </p:nvPr>
          </p:nvSpPr>
          <p:spPr>
            <a:xfrm rot="2700000" flipH="1">
              <a:off x="4674236" y="3302414"/>
              <a:ext cx="340835" cy="340835"/>
            </a:xfrm>
            <a:prstGeom prst="halfFrame">
              <a:avLst>
                <a:gd name="adj1" fmla="val 26544"/>
                <a:gd name="adj2" fmla="val 27161"/>
              </a:avLst>
            </a:prstGeom>
            <a:gradFill>
              <a:gsLst>
                <a:gs pos="0">
                  <a:srgbClr val="F7C973">
                    <a:alpha val="65000"/>
                  </a:srgbClr>
                </a:gs>
                <a:gs pos="100000">
                  <a:srgbClr val="EB2023"/>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tx1"/>
                </a:solidFill>
              </a:endParaRPr>
            </a:p>
          </p:txBody>
        </p:sp>
        <p:sp>
          <p:nvSpPr>
            <p:cNvPr id="43" name="半闭框 42"/>
            <p:cNvSpPr/>
            <p:nvPr>
              <p:custDataLst>
                <p:tags r:id="rId20"/>
              </p:custDataLst>
            </p:nvPr>
          </p:nvSpPr>
          <p:spPr>
            <a:xfrm rot="13500000" flipH="1">
              <a:off x="10488665" y="3298529"/>
              <a:ext cx="342000" cy="342000"/>
            </a:xfrm>
            <a:prstGeom prst="halfFrame">
              <a:avLst>
                <a:gd name="adj1" fmla="val 26544"/>
                <a:gd name="adj2" fmla="val 27161"/>
              </a:avLst>
            </a:prstGeom>
            <a:gradFill>
              <a:gsLst>
                <a:gs pos="0">
                  <a:srgbClr val="F7C973"/>
                </a:gs>
                <a:gs pos="80000">
                  <a:srgbClr val="BD1E23"/>
                </a:gs>
              </a:gsLst>
              <a:lin ang="96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tx1"/>
                </a:solidFill>
              </a:endParaRPr>
            </a:p>
          </p:txBody>
        </p:sp>
      </p:grpSp>
      <p:cxnSp>
        <p:nvCxnSpPr>
          <p:cNvPr id="32" name="直接连接符 31"/>
          <p:cNvCxnSpPr/>
          <p:nvPr/>
        </p:nvCxnSpPr>
        <p:spPr>
          <a:xfrm flipH="1">
            <a:off x="5783580" y="2185670"/>
            <a:ext cx="635" cy="3790315"/>
          </a:xfrm>
          <a:prstGeom prst="line">
            <a:avLst/>
          </a:prstGeom>
          <a:ln w="12700" cmpd="sng">
            <a:solidFill>
              <a:schemeClr val="bg1">
                <a:lumMod val="50000"/>
              </a:schemeClr>
            </a:solidFill>
            <a:prstDash val="lgDashDot"/>
          </a:ln>
        </p:spPr>
        <p:style>
          <a:lnRef idx="2">
            <a:schemeClr val="accent1"/>
          </a:lnRef>
          <a:fillRef idx="0">
            <a:srgbClr val="FFFFFF"/>
          </a:fillRef>
          <a:effectRef idx="0">
            <a:srgbClr val="FFFFFF"/>
          </a:effectRef>
          <a:fontRef idx="minor">
            <a:schemeClr val="tx1"/>
          </a:fontRef>
        </p:style>
      </p:cxnSp>
      <p:sp>
        <p:nvSpPr>
          <p:cNvPr id="33" name="文本框 32"/>
          <p:cNvSpPr txBox="1"/>
          <p:nvPr>
            <p:custDataLst>
              <p:tags r:id="rId21"/>
            </p:custDataLst>
          </p:nvPr>
        </p:nvSpPr>
        <p:spPr>
          <a:xfrm>
            <a:off x="5855970" y="2312670"/>
            <a:ext cx="4586605" cy="368300"/>
          </a:xfrm>
          <a:prstGeom prst="rect">
            <a:avLst/>
          </a:prstGeom>
          <a:noFill/>
        </p:spPr>
        <p:txBody>
          <a:bodyPr wrap="square">
            <a:spAutoFit/>
          </a:bodyPr>
          <a:lstStyle/>
          <a:p>
            <a:pPr marL="285750" indent="-285750">
              <a:buClr>
                <a:srgbClr val="C00000"/>
              </a:buClr>
              <a:buSzPct val="80000"/>
              <a:buFont typeface="Wingdings" panose="05000000000000000000" pitchFamily="2" charset="2"/>
              <a:buChar char="u"/>
            </a:pPr>
            <a:r>
              <a:rPr lang="zh-TW" altLang="zh-CN" b="1" dirty="0">
                <a:latin typeface="微软雅黑" panose="020B0503020204020204" pitchFamily="34" charset="-122"/>
                <a:ea typeface="微软雅黑" panose="020B0503020204020204" pitchFamily="34" charset="-122"/>
                <a:sym typeface="+mn-ea"/>
              </a:rPr>
              <a:t>维护和落实中央对香港澳门的全面管治权</a:t>
            </a:r>
            <a:endParaRPr lang="zh-TW" altLang="zh-CN" b="1" dirty="0">
              <a:latin typeface="微软雅黑" panose="020B0503020204020204" pitchFamily="34" charset="-122"/>
              <a:ea typeface="微软雅黑" panose="020B0503020204020204" pitchFamily="34" charset="-122"/>
              <a:sym typeface="+mn-ea"/>
            </a:endParaRPr>
          </a:p>
        </p:txBody>
      </p:sp>
      <p:sp>
        <p:nvSpPr>
          <p:cNvPr id="34" name="文本框 33"/>
          <p:cNvSpPr txBox="1"/>
          <p:nvPr>
            <p:custDataLst>
              <p:tags r:id="rId22"/>
            </p:custDataLst>
          </p:nvPr>
        </p:nvSpPr>
        <p:spPr>
          <a:xfrm>
            <a:off x="5855970" y="2985135"/>
            <a:ext cx="4026535" cy="368300"/>
          </a:xfrm>
          <a:prstGeom prst="rect">
            <a:avLst/>
          </a:prstGeom>
          <a:noFill/>
        </p:spPr>
        <p:txBody>
          <a:bodyPr wrap="square">
            <a:spAutoFit/>
          </a:bodyPr>
          <a:lstStyle/>
          <a:p>
            <a:pPr marL="285750" indent="-285750">
              <a:buClr>
                <a:srgbClr val="C00000"/>
              </a:buClr>
              <a:buSzPct val="80000"/>
              <a:buFont typeface="Wingdings" panose="05000000000000000000" pitchFamily="2" charset="2"/>
              <a:buChar char="u"/>
            </a:pPr>
            <a:r>
              <a:rPr lang="zh-CN" altLang="en-US" b="1" dirty="0">
                <a:latin typeface="微软雅黑" panose="020B0503020204020204" pitchFamily="34" charset="-122"/>
                <a:ea typeface="微软雅黑" panose="020B0503020204020204" pitchFamily="34" charset="-122"/>
                <a:sym typeface="+mn-ea"/>
              </a:rPr>
              <a:t>构建人类文明新形态</a:t>
            </a:r>
            <a:endParaRPr lang="zh-CN" altLang="en-US" b="1" dirty="0">
              <a:latin typeface="微软雅黑" panose="020B0503020204020204" pitchFamily="34" charset="-122"/>
              <a:ea typeface="微软雅黑" panose="020B0503020204020204" pitchFamily="34" charset="-122"/>
              <a:sym typeface="+mn-ea"/>
            </a:endParaRPr>
          </a:p>
        </p:txBody>
      </p:sp>
      <p:sp>
        <p:nvSpPr>
          <p:cNvPr id="35" name="文本框 34"/>
          <p:cNvSpPr txBox="1"/>
          <p:nvPr>
            <p:custDataLst>
              <p:tags r:id="rId23"/>
            </p:custDataLst>
          </p:nvPr>
        </p:nvSpPr>
        <p:spPr>
          <a:xfrm>
            <a:off x="5855970" y="3688080"/>
            <a:ext cx="4082415" cy="368300"/>
          </a:xfrm>
          <a:prstGeom prst="rect">
            <a:avLst/>
          </a:prstGeom>
          <a:noFill/>
        </p:spPr>
        <p:txBody>
          <a:bodyPr wrap="square">
            <a:spAutoFit/>
          </a:bodyPr>
          <a:lstStyle/>
          <a:p>
            <a:pPr marL="285750" indent="-285750">
              <a:buClr>
                <a:srgbClr val="C00000"/>
              </a:buClr>
              <a:buSzPct val="80000"/>
              <a:buFont typeface="Wingdings" panose="05000000000000000000" pitchFamily="2" charset="2"/>
              <a:buChar char="u"/>
            </a:pPr>
            <a:r>
              <a:rPr lang="zh-CN" altLang="en-US" b="1" dirty="0">
                <a:latin typeface="微软雅黑" panose="020B0503020204020204" pitchFamily="34" charset="-122"/>
                <a:ea typeface="微软雅黑" panose="020B0503020204020204" pitchFamily="34" charset="-122"/>
                <a:sym typeface="+mn-ea"/>
              </a:rPr>
              <a:t>共建</a:t>
            </a:r>
            <a:r>
              <a:rPr lang="en-US" altLang="zh-CN" b="1" dirty="0">
                <a:latin typeface="微软雅黑" panose="020B0503020204020204" pitchFamily="34" charset="-122"/>
                <a:ea typeface="微软雅黑" panose="020B0503020204020204" pitchFamily="34" charset="-122"/>
                <a:sym typeface="+mn-ea"/>
              </a:rPr>
              <a:t>“</a:t>
            </a:r>
            <a:r>
              <a:rPr lang="zh-CN" altLang="en-US" b="1" dirty="0">
                <a:latin typeface="微软雅黑" panose="020B0503020204020204" pitchFamily="34" charset="-122"/>
                <a:ea typeface="微软雅黑" panose="020B0503020204020204" pitchFamily="34" charset="-122"/>
                <a:sym typeface="+mn-ea"/>
              </a:rPr>
              <a:t>一带一路</a:t>
            </a:r>
            <a:r>
              <a:rPr lang="en-US" altLang="zh-CN" b="1" dirty="0">
                <a:latin typeface="微软雅黑" panose="020B0503020204020204" pitchFamily="34" charset="-122"/>
                <a:ea typeface="微软雅黑" panose="020B0503020204020204" pitchFamily="34" charset="-122"/>
                <a:sym typeface="+mn-ea"/>
              </a:rPr>
              <a:t>”</a:t>
            </a:r>
            <a:endParaRPr lang="en-US" altLang="zh-CN" b="1" dirty="0">
              <a:latin typeface="微软雅黑" panose="020B0503020204020204" pitchFamily="34" charset="-122"/>
              <a:ea typeface="微软雅黑" panose="020B0503020204020204" pitchFamily="34" charset="-122"/>
              <a:sym typeface="+mn-ea"/>
            </a:endParaRPr>
          </a:p>
        </p:txBody>
      </p:sp>
      <p:sp>
        <p:nvSpPr>
          <p:cNvPr id="36" name="文本框 35"/>
          <p:cNvSpPr txBox="1"/>
          <p:nvPr>
            <p:custDataLst>
              <p:tags r:id="rId24"/>
            </p:custDataLst>
          </p:nvPr>
        </p:nvSpPr>
        <p:spPr>
          <a:xfrm>
            <a:off x="5855970" y="4194810"/>
            <a:ext cx="5073650" cy="755650"/>
          </a:xfrm>
          <a:prstGeom prst="rect">
            <a:avLst/>
          </a:prstGeom>
          <a:noFill/>
        </p:spPr>
        <p:txBody>
          <a:bodyPr wrap="square">
            <a:spAutoFit/>
          </a:bodyPr>
          <a:lstStyle/>
          <a:p>
            <a:pPr marL="285750" indent="-285750" fontAlgn="auto">
              <a:lnSpc>
                <a:spcPct val="120000"/>
              </a:lnSpc>
              <a:buClr>
                <a:srgbClr val="C00000"/>
              </a:buClr>
              <a:buSzPct val="80000"/>
              <a:buFont typeface="Wingdings" panose="05000000000000000000" pitchFamily="2" charset="2"/>
              <a:buChar char="u"/>
            </a:pPr>
            <a:r>
              <a:rPr lang="zh-CN" altLang="en-US" b="1" dirty="0">
                <a:latin typeface="微软雅黑" panose="020B0503020204020204" pitchFamily="34" charset="-122"/>
                <a:ea typeface="微软雅黑" panose="020B0503020204020204" pitchFamily="34" charset="-122"/>
                <a:sym typeface="+mn-ea"/>
              </a:rPr>
              <a:t>推进中国特色大国外交、推动建设新型国际关系、推动构建人类命运共同体</a:t>
            </a:r>
            <a:endParaRPr lang="zh-CN" altLang="en-US" b="1" dirty="0">
              <a:latin typeface="微软雅黑" panose="020B0503020204020204" pitchFamily="34" charset="-122"/>
              <a:ea typeface="微软雅黑" panose="020B0503020204020204" pitchFamily="34" charset="-122"/>
              <a:sym typeface="+mn-ea"/>
            </a:endParaRPr>
          </a:p>
        </p:txBody>
      </p:sp>
      <p:sp>
        <p:nvSpPr>
          <p:cNvPr id="37" name="文本框 36"/>
          <p:cNvSpPr txBox="1"/>
          <p:nvPr>
            <p:custDataLst>
              <p:tags r:id="rId25"/>
            </p:custDataLst>
          </p:nvPr>
        </p:nvSpPr>
        <p:spPr>
          <a:xfrm>
            <a:off x="5887085" y="4918710"/>
            <a:ext cx="5198110" cy="755650"/>
          </a:xfrm>
          <a:prstGeom prst="rect">
            <a:avLst/>
          </a:prstGeom>
          <a:noFill/>
        </p:spPr>
        <p:txBody>
          <a:bodyPr wrap="square">
            <a:spAutoFit/>
          </a:bodyPr>
          <a:lstStyle/>
          <a:p>
            <a:pPr marL="285750" indent="-285750" fontAlgn="auto">
              <a:lnSpc>
                <a:spcPct val="120000"/>
              </a:lnSpc>
              <a:buClr>
                <a:srgbClr val="C00000"/>
              </a:buClr>
              <a:buSzPct val="80000"/>
              <a:buFont typeface="Wingdings" panose="05000000000000000000" pitchFamily="2" charset="2"/>
              <a:buChar char="u"/>
            </a:pPr>
            <a:r>
              <a:rPr lang="zh-CN" altLang="en-US" b="1" dirty="0">
                <a:latin typeface="微软雅黑" panose="020B0503020204020204" pitchFamily="34" charset="-122"/>
                <a:ea typeface="微软雅黑" panose="020B0503020204020204" pitchFamily="34" charset="-122"/>
                <a:sym typeface="+mn-ea"/>
              </a:rPr>
              <a:t>坚持和加强党的全面领导、贯彻全面从严治党战略方针、以伟大自我革命引领伟大社会革命</a:t>
            </a:r>
            <a:r>
              <a:rPr lang="en-US" altLang="zh-CN" b="1" dirty="0">
                <a:latin typeface="微软雅黑" panose="020B0503020204020204" pitchFamily="34" charset="-122"/>
                <a:ea typeface="微软雅黑" panose="020B0503020204020204" pitchFamily="34" charset="-122"/>
              </a:rPr>
              <a:t> </a:t>
            </a:r>
            <a:endParaRPr lang="en-US" altLang="zh-CN" b="1" dirty="0">
              <a:latin typeface="微软雅黑" panose="020B0503020204020204" pitchFamily="34" charset="-122"/>
              <a:ea typeface="微软雅黑" panose="020B0503020204020204" pitchFamily="34" charset="-122"/>
            </a:endParaRPr>
          </a:p>
        </p:txBody>
      </p:sp>
    </p:spTree>
  </p:cSld>
  <p:clrMapOvr>
    <a:masterClrMapping/>
  </p:clrMapOvr>
  <p:transition spd="slow" advTm="25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750"/>
                                        <p:tgtEl>
                                          <p:spTgt spid="20"/>
                                        </p:tgtEl>
                                      </p:cBhvr>
                                    </p:animEffect>
                                    <p:anim calcmode="lin" valueType="num">
                                      <p:cBhvr>
                                        <p:cTn id="8" dur="750" fill="hold"/>
                                        <p:tgtEl>
                                          <p:spTgt spid="20"/>
                                        </p:tgtEl>
                                        <p:attrNameLst>
                                          <p:attrName>ppt_x</p:attrName>
                                        </p:attrNameLst>
                                      </p:cBhvr>
                                      <p:tavLst>
                                        <p:tav tm="0">
                                          <p:val>
                                            <p:strVal val="#ppt_x"/>
                                          </p:val>
                                        </p:tav>
                                        <p:tav tm="100000">
                                          <p:val>
                                            <p:strVal val="#ppt_x"/>
                                          </p:val>
                                        </p:tav>
                                      </p:tavLst>
                                    </p:anim>
                                    <p:anim calcmode="lin" valueType="num">
                                      <p:cBhvr>
                                        <p:cTn id="9" dur="750" fill="hold"/>
                                        <p:tgtEl>
                                          <p:spTgt spid="2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250"/>
                                  </p:stCondLst>
                                  <p:childTnLst>
                                    <p:set>
                                      <p:cBhvr>
                                        <p:cTn id="12" dur="1" fill="hold">
                                          <p:stCondLst>
                                            <p:cond delay="0"/>
                                          </p:stCondLst>
                                        </p:cTn>
                                        <p:tgtEl>
                                          <p:spTgt spid="12"/>
                                        </p:tgtEl>
                                        <p:attrNameLst>
                                          <p:attrName>style.visibility</p:attrName>
                                        </p:attrNameLst>
                                      </p:cBhvr>
                                      <p:to>
                                        <p:strVal val="visible"/>
                                      </p:to>
                                    </p:set>
                                    <p:animEffect transition="in" filter="wipe(left)">
                                      <p:cBhvr>
                                        <p:cTn id="13" dur="500"/>
                                        <p:tgtEl>
                                          <p:spTgt spid="12"/>
                                        </p:tgtEl>
                                      </p:cBhvr>
                                    </p:animEffect>
                                  </p:childTnLst>
                                </p:cTn>
                              </p:par>
                            </p:childTnLst>
                          </p:cTn>
                        </p:par>
                        <p:par>
                          <p:cTn id="14" fill="hold">
                            <p:stCondLst>
                              <p:cond delay="1750"/>
                            </p:stCondLst>
                            <p:childTnLst>
                              <p:par>
                                <p:cTn id="15" presetID="22" presetClass="entr" presetSubtype="8" fill="hold" nodeType="afterEffect">
                                  <p:stCondLst>
                                    <p:cond delay="250"/>
                                  </p:stCondLst>
                                  <p:childTnLst>
                                    <p:set>
                                      <p:cBhvr>
                                        <p:cTn id="16" dur="1" fill="hold">
                                          <p:stCondLst>
                                            <p:cond delay="0"/>
                                          </p:stCondLst>
                                        </p:cTn>
                                        <p:tgtEl>
                                          <p:spTgt spid="38"/>
                                        </p:tgtEl>
                                        <p:attrNameLst>
                                          <p:attrName>style.visibility</p:attrName>
                                        </p:attrNameLst>
                                      </p:cBhvr>
                                      <p:to>
                                        <p:strVal val="visible"/>
                                      </p:to>
                                    </p:set>
                                    <p:animEffect transition="in" filter="wipe(left)">
                                      <p:cBhvr>
                                        <p:cTn id="17" dur="500"/>
                                        <p:tgtEl>
                                          <p:spTgt spid="38"/>
                                        </p:tgtEl>
                                      </p:cBhvr>
                                    </p:animEffect>
                                  </p:childTnLst>
                                </p:cTn>
                              </p:par>
                            </p:childTnLst>
                          </p:cTn>
                        </p:par>
                        <p:par>
                          <p:cTn id="18" fill="hold">
                            <p:stCondLst>
                              <p:cond delay="2500"/>
                            </p:stCondLst>
                            <p:childTnLst>
                              <p:par>
                                <p:cTn id="19" presetID="22" presetClass="entr" presetSubtype="8" fill="hold" grpId="0" nodeType="afterEffect">
                                  <p:stCondLst>
                                    <p:cond delay="250"/>
                                  </p:stCondLst>
                                  <p:childTnLst>
                                    <p:set>
                                      <p:cBhvr>
                                        <p:cTn id="20" dur="1" fill="hold">
                                          <p:stCondLst>
                                            <p:cond delay="0"/>
                                          </p:stCondLst>
                                        </p:cTn>
                                        <p:tgtEl>
                                          <p:spTgt spid="13"/>
                                        </p:tgtEl>
                                        <p:attrNameLst>
                                          <p:attrName>style.visibility</p:attrName>
                                        </p:attrNameLst>
                                      </p:cBhvr>
                                      <p:to>
                                        <p:strVal val="visible"/>
                                      </p:to>
                                    </p:set>
                                    <p:animEffect transition="in" filter="wipe(left)">
                                      <p:cBhvr>
                                        <p:cTn id="21" dur="500"/>
                                        <p:tgtEl>
                                          <p:spTgt spid="13"/>
                                        </p:tgtEl>
                                      </p:cBhvr>
                                    </p:animEffect>
                                  </p:childTnLst>
                                </p:cTn>
                              </p:par>
                            </p:childTnLst>
                          </p:cTn>
                        </p:par>
                        <p:par>
                          <p:cTn id="22" fill="hold">
                            <p:stCondLst>
                              <p:cond delay="3250"/>
                            </p:stCondLst>
                            <p:childTnLst>
                              <p:par>
                                <p:cTn id="23" presetID="22" presetClass="entr" presetSubtype="8" fill="hold" nodeType="afterEffect">
                                  <p:stCondLst>
                                    <p:cond delay="250"/>
                                  </p:stCondLst>
                                  <p:childTnLst>
                                    <p:set>
                                      <p:cBhvr>
                                        <p:cTn id="24" dur="1" fill="hold">
                                          <p:stCondLst>
                                            <p:cond delay="0"/>
                                          </p:stCondLst>
                                        </p:cTn>
                                        <p:tgtEl>
                                          <p:spTgt spid="39"/>
                                        </p:tgtEl>
                                        <p:attrNameLst>
                                          <p:attrName>style.visibility</p:attrName>
                                        </p:attrNameLst>
                                      </p:cBhvr>
                                      <p:to>
                                        <p:strVal val="visible"/>
                                      </p:to>
                                    </p:set>
                                    <p:animEffect transition="in" filter="wipe(left)">
                                      <p:cBhvr>
                                        <p:cTn id="25" dur="500"/>
                                        <p:tgtEl>
                                          <p:spTgt spid="39"/>
                                        </p:tgtEl>
                                      </p:cBhvr>
                                    </p:animEffect>
                                  </p:childTnLst>
                                </p:cTn>
                              </p:par>
                            </p:childTnLst>
                          </p:cTn>
                        </p:par>
                        <p:par>
                          <p:cTn id="26" fill="hold">
                            <p:stCondLst>
                              <p:cond delay="4000"/>
                            </p:stCondLst>
                            <p:childTnLst>
                              <p:par>
                                <p:cTn id="27" presetID="22" presetClass="entr" presetSubtype="8" fill="hold" grpId="0" nodeType="afterEffect">
                                  <p:stCondLst>
                                    <p:cond delay="250"/>
                                  </p:stCondLst>
                                  <p:childTnLst>
                                    <p:set>
                                      <p:cBhvr>
                                        <p:cTn id="28" dur="1" fill="hold">
                                          <p:stCondLst>
                                            <p:cond delay="0"/>
                                          </p:stCondLst>
                                        </p:cTn>
                                        <p:tgtEl>
                                          <p:spTgt spid="15"/>
                                        </p:tgtEl>
                                        <p:attrNameLst>
                                          <p:attrName>style.visibility</p:attrName>
                                        </p:attrNameLst>
                                      </p:cBhvr>
                                      <p:to>
                                        <p:strVal val="visible"/>
                                      </p:to>
                                    </p:set>
                                    <p:animEffect transition="in" filter="wipe(left)">
                                      <p:cBhvr>
                                        <p:cTn id="29" dur="500"/>
                                        <p:tgtEl>
                                          <p:spTgt spid="15"/>
                                        </p:tgtEl>
                                      </p:cBhvr>
                                    </p:animEffect>
                                  </p:childTnLst>
                                </p:cTn>
                              </p:par>
                            </p:childTnLst>
                          </p:cTn>
                        </p:par>
                        <p:par>
                          <p:cTn id="30" fill="hold">
                            <p:stCondLst>
                              <p:cond delay="4750"/>
                            </p:stCondLst>
                            <p:childTnLst>
                              <p:par>
                                <p:cTn id="31" presetID="22" presetClass="entr" presetSubtype="8" fill="hold" nodeType="afterEffect">
                                  <p:stCondLst>
                                    <p:cond delay="250"/>
                                  </p:stCondLst>
                                  <p:childTnLst>
                                    <p:set>
                                      <p:cBhvr>
                                        <p:cTn id="32" dur="1" fill="hold">
                                          <p:stCondLst>
                                            <p:cond delay="0"/>
                                          </p:stCondLst>
                                        </p:cTn>
                                        <p:tgtEl>
                                          <p:spTgt spid="40"/>
                                        </p:tgtEl>
                                        <p:attrNameLst>
                                          <p:attrName>style.visibility</p:attrName>
                                        </p:attrNameLst>
                                      </p:cBhvr>
                                      <p:to>
                                        <p:strVal val="visible"/>
                                      </p:to>
                                    </p:set>
                                    <p:animEffect transition="in" filter="wipe(left)">
                                      <p:cBhvr>
                                        <p:cTn id="33" dur="500"/>
                                        <p:tgtEl>
                                          <p:spTgt spid="40"/>
                                        </p:tgtEl>
                                      </p:cBhvr>
                                    </p:animEffect>
                                  </p:childTnLst>
                                </p:cTn>
                              </p:par>
                            </p:childTnLst>
                          </p:cTn>
                        </p:par>
                        <p:par>
                          <p:cTn id="34" fill="hold">
                            <p:stCondLst>
                              <p:cond delay="5500"/>
                            </p:stCondLst>
                            <p:childTnLst>
                              <p:par>
                                <p:cTn id="35" presetID="22" presetClass="entr" presetSubtype="8" fill="hold" grpId="0" nodeType="afterEffect">
                                  <p:stCondLst>
                                    <p:cond delay="250"/>
                                  </p:stCondLst>
                                  <p:childTnLst>
                                    <p:set>
                                      <p:cBhvr>
                                        <p:cTn id="36" dur="1" fill="hold">
                                          <p:stCondLst>
                                            <p:cond delay="0"/>
                                          </p:stCondLst>
                                        </p:cTn>
                                        <p:tgtEl>
                                          <p:spTgt spid="17"/>
                                        </p:tgtEl>
                                        <p:attrNameLst>
                                          <p:attrName>style.visibility</p:attrName>
                                        </p:attrNameLst>
                                      </p:cBhvr>
                                      <p:to>
                                        <p:strVal val="visible"/>
                                      </p:to>
                                    </p:set>
                                    <p:animEffect transition="in" filter="wipe(left)">
                                      <p:cBhvr>
                                        <p:cTn id="37" dur="500"/>
                                        <p:tgtEl>
                                          <p:spTgt spid="17"/>
                                        </p:tgtEl>
                                      </p:cBhvr>
                                    </p:animEffect>
                                  </p:childTnLst>
                                </p:cTn>
                              </p:par>
                            </p:childTnLst>
                          </p:cTn>
                        </p:par>
                        <p:par>
                          <p:cTn id="38" fill="hold">
                            <p:stCondLst>
                              <p:cond delay="6250"/>
                            </p:stCondLst>
                            <p:childTnLst>
                              <p:par>
                                <p:cTn id="39" presetID="22" presetClass="entr" presetSubtype="8" fill="hold" nodeType="afterEffect">
                                  <p:stCondLst>
                                    <p:cond delay="250"/>
                                  </p:stCondLst>
                                  <p:childTnLst>
                                    <p:set>
                                      <p:cBhvr>
                                        <p:cTn id="40" dur="1" fill="hold">
                                          <p:stCondLst>
                                            <p:cond delay="0"/>
                                          </p:stCondLst>
                                        </p:cTn>
                                        <p:tgtEl>
                                          <p:spTgt spid="41"/>
                                        </p:tgtEl>
                                        <p:attrNameLst>
                                          <p:attrName>style.visibility</p:attrName>
                                        </p:attrNameLst>
                                      </p:cBhvr>
                                      <p:to>
                                        <p:strVal val="visible"/>
                                      </p:to>
                                    </p:set>
                                    <p:animEffect transition="in" filter="wipe(left)">
                                      <p:cBhvr>
                                        <p:cTn id="41" dur="500"/>
                                        <p:tgtEl>
                                          <p:spTgt spid="41"/>
                                        </p:tgtEl>
                                      </p:cBhvr>
                                    </p:animEffect>
                                  </p:childTnLst>
                                </p:cTn>
                              </p:par>
                            </p:childTnLst>
                          </p:cTn>
                        </p:par>
                        <p:par>
                          <p:cTn id="42" fill="hold">
                            <p:stCondLst>
                              <p:cond delay="7000"/>
                            </p:stCondLst>
                            <p:childTnLst>
                              <p:par>
                                <p:cTn id="43" presetID="22" presetClass="entr" presetSubtype="8" fill="hold" grpId="0" nodeType="afterEffect">
                                  <p:stCondLst>
                                    <p:cond delay="250"/>
                                  </p:stCondLst>
                                  <p:childTnLst>
                                    <p:set>
                                      <p:cBhvr>
                                        <p:cTn id="44" dur="1" fill="hold">
                                          <p:stCondLst>
                                            <p:cond delay="0"/>
                                          </p:stCondLst>
                                        </p:cTn>
                                        <p:tgtEl>
                                          <p:spTgt spid="19"/>
                                        </p:tgtEl>
                                        <p:attrNameLst>
                                          <p:attrName>style.visibility</p:attrName>
                                        </p:attrNameLst>
                                      </p:cBhvr>
                                      <p:to>
                                        <p:strVal val="visible"/>
                                      </p:to>
                                    </p:set>
                                    <p:animEffect transition="in" filter="wipe(left)">
                                      <p:cBhvr>
                                        <p:cTn id="45" dur="500"/>
                                        <p:tgtEl>
                                          <p:spTgt spid="19"/>
                                        </p:tgtEl>
                                      </p:cBhvr>
                                    </p:animEffect>
                                  </p:childTnLst>
                                </p:cTn>
                              </p:par>
                            </p:childTnLst>
                          </p:cTn>
                        </p:par>
                        <p:par>
                          <p:cTn id="46" fill="hold">
                            <p:stCondLst>
                              <p:cond delay="7750"/>
                            </p:stCondLst>
                            <p:childTnLst>
                              <p:par>
                                <p:cTn id="47" presetID="22" presetClass="entr" presetSubtype="8" fill="hold" grpId="0" nodeType="afterEffect">
                                  <p:stCondLst>
                                    <p:cond delay="250"/>
                                  </p:stCondLst>
                                  <p:childTnLst>
                                    <p:set>
                                      <p:cBhvr>
                                        <p:cTn id="48" dur="1" fill="hold">
                                          <p:stCondLst>
                                            <p:cond delay="0"/>
                                          </p:stCondLst>
                                        </p:cTn>
                                        <p:tgtEl>
                                          <p:spTgt spid="33"/>
                                        </p:tgtEl>
                                        <p:attrNameLst>
                                          <p:attrName>style.visibility</p:attrName>
                                        </p:attrNameLst>
                                      </p:cBhvr>
                                      <p:to>
                                        <p:strVal val="visible"/>
                                      </p:to>
                                    </p:set>
                                    <p:animEffect transition="in" filter="wipe(left)">
                                      <p:cBhvr>
                                        <p:cTn id="49" dur="500"/>
                                        <p:tgtEl>
                                          <p:spTgt spid="33"/>
                                        </p:tgtEl>
                                      </p:cBhvr>
                                    </p:animEffect>
                                  </p:childTnLst>
                                </p:cTn>
                              </p:par>
                            </p:childTnLst>
                          </p:cTn>
                        </p:par>
                        <p:par>
                          <p:cTn id="50" fill="hold">
                            <p:stCondLst>
                              <p:cond delay="8500"/>
                            </p:stCondLst>
                            <p:childTnLst>
                              <p:par>
                                <p:cTn id="51" presetID="22" presetClass="entr" presetSubtype="8" fill="hold" grpId="0" nodeType="afterEffect">
                                  <p:stCondLst>
                                    <p:cond delay="250"/>
                                  </p:stCondLst>
                                  <p:childTnLst>
                                    <p:set>
                                      <p:cBhvr>
                                        <p:cTn id="52" dur="1" fill="hold">
                                          <p:stCondLst>
                                            <p:cond delay="0"/>
                                          </p:stCondLst>
                                        </p:cTn>
                                        <p:tgtEl>
                                          <p:spTgt spid="34"/>
                                        </p:tgtEl>
                                        <p:attrNameLst>
                                          <p:attrName>style.visibility</p:attrName>
                                        </p:attrNameLst>
                                      </p:cBhvr>
                                      <p:to>
                                        <p:strVal val="visible"/>
                                      </p:to>
                                    </p:set>
                                    <p:animEffect transition="in" filter="wipe(left)">
                                      <p:cBhvr>
                                        <p:cTn id="53" dur="500"/>
                                        <p:tgtEl>
                                          <p:spTgt spid="34"/>
                                        </p:tgtEl>
                                      </p:cBhvr>
                                    </p:animEffect>
                                  </p:childTnLst>
                                </p:cTn>
                              </p:par>
                            </p:childTnLst>
                          </p:cTn>
                        </p:par>
                        <p:par>
                          <p:cTn id="54" fill="hold">
                            <p:stCondLst>
                              <p:cond delay="9250"/>
                            </p:stCondLst>
                            <p:childTnLst>
                              <p:par>
                                <p:cTn id="55" presetID="22" presetClass="entr" presetSubtype="8" fill="hold" grpId="0" nodeType="afterEffect">
                                  <p:stCondLst>
                                    <p:cond delay="250"/>
                                  </p:stCondLst>
                                  <p:childTnLst>
                                    <p:set>
                                      <p:cBhvr>
                                        <p:cTn id="56" dur="1" fill="hold">
                                          <p:stCondLst>
                                            <p:cond delay="0"/>
                                          </p:stCondLst>
                                        </p:cTn>
                                        <p:tgtEl>
                                          <p:spTgt spid="35"/>
                                        </p:tgtEl>
                                        <p:attrNameLst>
                                          <p:attrName>style.visibility</p:attrName>
                                        </p:attrNameLst>
                                      </p:cBhvr>
                                      <p:to>
                                        <p:strVal val="visible"/>
                                      </p:to>
                                    </p:set>
                                    <p:animEffect transition="in" filter="wipe(left)">
                                      <p:cBhvr>
                                        <p:cTn id="57" dur="500"/>
                                        <p:tgtEl>
                                          <p:spTgt spid="35"/>
                                        </p:tgtEl>
                                      </p:cBhvr>
                                    </p:animEffect>
                                  </p:childTnLst>
                                </p:cTn>
                              </p:par>
                            </p:childTnLst>
                          </p:cTn>
                        </p:par>
                        <p:par>
                          <p:cTn id="58" fill="hold">
                            <p:stCondLst>
                              <p:cond delay="10000"/>
                            </p:stCondLst>
                            <p:childTnLst>
                              <p:par>
                                <p:cTn id="59" presetID="22" presetClass="entr" presetSubtype="8" fill="hold" grpId="0" nodeType="afterEffect">
                                  <p:stCondLst>
                                    <p:cond delay="250"/>
                                  </p:stCondLst>
                                  <p:childTnLst>
                                    <p:set>
                                      <p:cBhvr>
                                        <p:cTn id="60" dur="1" fill="hold">
                                          <p:stCondLst>
                                            <p:cond delay="0"/>
                                          </p:stCondLst>
                                        </p:cTn>
                                        <p:tgtEl>
                                          <p:spTgt spid="36"/>
                                        </p:tgtEl>
                                        <p:attrNameLst>
                                          <p:attrName>style.visibility</p:attrName>
                                        </p:attrNameLst>
                                      </p:cBhvr>
                                      <p:to>
                                        <p:strVal val="visible"/>
                                      </p:to>
                                    </p:set>
                                    <p:animEffect transition="in" filter="wipe(left)">
                                      <p:cBhvr>
                                        <p:cTn id="61" dur="500"/>
                                        <p:tgtEl>
                                          <p:spTgt spid="36"/>
                                        </p:tgtEl>
                                      </p:cBhvr>
                                    </p:animEffect>
                                  </p:childTnLst>
                                </p:cTn>
                              </p:par>
                            </p:childTnLst>
                          </p:cTn>
                        </p:par>
                        <p:par>
                          <p:cTn id="62" fill="hold">
                            <p:stCondLst>
                              <p:cond delay="10750"/>
                            </p:stCondLst>
                            <p:childTnLst>
                              <p:par>
                                <p:cTn id="63" presetID="22" presetClass="entr" presetSubtype="8" fill="hold" grpId="0" nodeType="afterEffect">
                                  <p:stCondLst>
                                    <p:cond delay="250"/>
                                  </p:stCondLst>
                                  <p:childTnLst>
                                    <p:set>
                                      <p:cBhvr>
                                        <p:cTn id="64" dur="1" fill="hold">
                                          <p:stCondLst>
                                            <p:cond delay="0"/>
                                          </p:stCondLst>
                                        </p:cTn>
                                        <p:tgtEl>
                                          <p:spTgt spid="37"/>
                                        </p:tgtEl>
                                        <p:attrNameLst>
                                          <p:attrName>style.visibility</p:attrName>
                                        </p:attrNameLst>
                                      </p:cBhvr>
                                      <p:to>
                                        <p:strVal val="visible"/>
                                      </p:to>
                                    </p:set>
                                    <p:animEffect transition="in" filter="wipe(left)">
                                      <p:cBhvr>
                                        <p:cTn id="65" dur="500"/>
                                        <p:tgtEl>
                                          <p:spTgt spid="37"/>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4" fill="hold" nodeType="clickEffect">
                                  <p:stCondLst>
                                    <p:cond delay="0"/>
                                  </p:stCondLst>
                                  <p:childTnLst>
                                    <p:set>
                                      <p:cBhvr>
                                        <p:cTn id="69" dur="1" fill="hold">
                                          <p:stCondLst>
                                            <p:cond delay="0"/>
                                          </p:stCondLst>
                                        </p:cTn>
                                        <p:tgtEl>
                                          <p:spTgt spid="32"/>
                                        </p:tgtEl>
                                        <p:attrNameLst>
                                          <p:attrName>style.visibility</p:attrName>
                                        </p:attrNameLst>
                                      </p:cBhvr>
                                      <p:to>
                                        <p:strVal val="visible"/>
                                      </p:to>
                                    </p:set>
                                    <p:animEffect transition="in" filter="wipe(down)">
                                      <p:cBhvr>
                                        <p:cTn id="70"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5" grpId="0"/>
      <p:bldP spid="17" grpId="0"/>
      <p:bldP spid="19" grpId="0"/>
      <p:bldP spid="33" grpId="0"/>
      <p:bldP spid="34" grpId="0"/>
      <p:bldP spid="35" grpId="0"/>
      <p:bldP spid="36" grpId="0"/>
      <p:bldP spid="3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57fafe6c93ec6"/>
          <p:cNvPicPr>
            <a:picLocks noChangeAspect="1"/>
          </p:cNvPicPr>
          <p:nvPr/>
        </p:nvPicPr>
        <p:blipFill>
          <a:blip r:embed="rId1"/>
          <a:stretch>
            <a:fillRect/>
          </a:stretch>
        </p:blipFill>
        <p:spPr>
          <a:xfrm>
            <a:off x="6323" y="1"/>
            <a:ext cx="12291088" cy="6911974"/>
          </a:xfrm>
          <a:prstGeom prst="rect">
            <a:avLst/>
          </a:prstGeom>
          <a:solidFill>
            <a:schemeClr val="lt1"/>
          </a:solidFill>
        </p:spPr>
      </p:pic>
      <p:grpSp>
        <p:nvGrpSpPr>
          <p:cNvPr id="9" name="组合 8"/>
          <p:cNvGrpSpPr/>
          <p:nvPr/>
        </p:nvGrpSpPr>
        <p:grpSpPr>
          <a:xfrm>
            <a:off x="2458720" y="2212340"/>
            <a:ext cx="7386955" cy="1468755"/>
            <a:chOff x="4836" y="3885"/>
            <a:chExt cx="11633" cy="2313"/>
          </a:xfrm>
        </p:grpSpPr>
        <p:grpSp>
          <p:nvGrpSpPr>
            <p:cNvPr id="4" name="组合 3"/>
            <p:cNvGrpSpPr/>
            <p:nvPr/>
          </p:nvGrpSpPr>
          <p:grpSpPr>
            <a:xfrm>
              <a:off x="4836" y="3885"/>
              <a:ext cx="2340" cy="2313"/>
              <a:chOff x="3117" y="1924"/>
              <a:chExt cx="7180" cy="7246"/>
            </a:xfrm>
          </p:grpSpPr>
          <p:sp>
            <p:nvSpPr>
              <p:cNvPr id="5" name="椭圆 4"/>
              <p:cNvSpPr/>
              <p:nvPr/>
            </p:nvSpPr>
            <p:spPr>
              <a:xfrm>
                <a:off x="3465" y="2285"/>
                <a:ext cx="6435" cy="6494"/>
              </a:xfrm>
              <a:prstGeom prst="ellipse">
                <a:avLst/>
              </a:prstGeom>
              <a:gradFill>
                <a:gsLst>
                  <a:gs pos="100000">
                    <a:srgbClr val="ED8D72">
                      <a:alpha val="58000"/>
                    </a:srgbClr>
                  </a:gs>
                  <a:gs pos="6000">
                    <a:srgbClr val="E66643"/>
                  </a:gs>
                </a:gsLst>
                <a:lin ang="3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椭圆 1"/>
              <p:cNvSpPr/>
              <p:nvPr/>
            </p:nvSpPr>
            <p:spPr>
              <a:xfrm>
                <a:off x="3117" y="1924"/>
                <a:ext cx="7181" cy="7247"/>
              </a:xfrm>
              <a:prstGeom prst="ellipse">
                <a:avLst/>
              </a:prstGeom>
              <a:noFill/>
              <a:ln w="34925" cmpd="sng">
                <a:gradFill>
                  <a:gsLst>
                    <a:gs pos="78000">
                      <a:schemeClr val="accent1">
                        <a:lumMod val="5000"/>
                        <a:lumOff val="95000"/>
                        <a:alpha val="0"/>
                      </a:schemeClr>
                    </a:gs>
                    <a:gs pos="0">
                      <a:schemeClr val="bg1"/>
                    </a:gs>
                  </a:gsLst>
                  <a:lin ang="1440000" scaled="1"/>
                </a:gra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矩形 7"/>
            <p:cNvSpPr/>
            <p:nvPr/>
          </p:nvSpPr>
          <p:spPr>
            <a:xfrm>
              <a:off x="5234" y="4480"/>
              <a:ext cx="11235" cy="1113"/>
            </a:xfrm>
            <a:prstGeom prst="rect">
              <a:avLst/>
            </a:prstGeom>
            <a:gradFill>
              <a:gsLst>
                <a:gs pos="97000">
                  <a:srgbClr val="FE4444"/>
                </a:gs>
                <a:gs pos="0">
                  <a:srgbClr val="EA8068">
                    <a:alpha val="62000"/>
                  </a:srgbClr>
                </a:gs>
              </a:gsLst>
              <a:lin ang="1380000" scaled="0"/>
            </a:gradFill>
          </p:spPr>
          <p:txBody>
            <a:bodyPr wrap="square">
              <a:spAutoFit/>
            </a:bodyPr>
            <a:lstStyle/>
            <a:p>
              <a:pPr algn="l"/>
              <a:r>
                <a:rPr lang="en-US" altLang="zh-CN" sz="3600" b="1" dirty="0">
                  <a:solidFill>
                    <a:schemeClr val="bg1"/>
                  </a:solidFill>
                  <a:cs typeface="+mn-ea"/>
                  <a:sym typeface="+mn-lt"/>
                </a:rPr>
                <a:t> 02    </a:t>
              </a:r>
              <a:r>
                <a:rPr lang="zh-CN" altLang="en-US" sz="3600" b="1" dirty="0">
                  <a:solidFill>
                    <a:schemeClr val="bg1"/>
                  </a:solidFill>
                  <a:cs typeface="+mn-ea"/>
                  <a:sym typeface="+mn-lt"/>
                </a:rPr>
                <a:t>习</a:t>
              </a:r>
              <a:r>
                <a:rPr lang="en-US" altLang="zh-CN" sz="3600" b="1" dirty="0">
                  <a:solidFill>
                    <a:schemeClr val="bg1"/>
                  </a:solidFill>
                  <a:cs typeface="+mn-ea"/>
                  <a:sym typeface="+mn-lt"/>
                </a:rPr>
                <a:t> </a:t>
              </a:r>
              <a:r>
                <a:rPr lang="zh-CN" altLang="en-US" sz="3600" b="1" dirty="0">
                  <a:solidFill>
                    <a:schemeClr val="bg1"/>
                  </a:solidFill>
                  <a:cs typeface="+mn-ea"/>
                  <a:sym typeface="+mn-lt"/>
                </a:rPr>
                <a:t>近</a:t>
              </a:r>
              <a:r>
                <a:rPr lang="en-US" altLang="zh-CN" sz="3600" b="1" dirty="0">
                  <a:solidFill>
                    <a:schemeClr val="bg1"/>
                  </a:solidFill>
                  <a:cs typeface="+mn-ea"/>
                  <a:sym typeface="+mn-lt"/>
                </a:rPr>
                <a:t> </a:t>
              </a:r>
              <a:r>
                <a:rPr lang="zh-CN" altLang="en-US" sz="3600" b="1" dirty="0">
                  <a:solidFill>
                    <a:schemeClr val="bg1"/>
                  </a:solidFill>
                  <a:cs typeface="+mn-ea"/>
                  <a:sym typeface="+mn-lt"/>
                </a:rPr>
                <a:t>平</a:t>
              </a:r>
              <a:r>
                <a:rPr lang="en-US" altLang="zh-CN" sz="3600" b="1" dirty="0">
                  <a:solidFill>
                    <a:schemeClr val="bg1"/>
                  </a:solidFill>
                  <a:cs typeface="+mn-ea"/>
                  <a:sym typeface="+mn-lt"/>
                </a:rPr>
                <a:t> </a:t>
              </a:r>
              <a:r>
                <a:rPr lang="zh-CN" altLang="en-US" sz="3600" b="1" dirty="0">
                  <a:solidFill>
                    <a:schemeClr val="bg1"/>
                  </a:solidFill>
                  <a:cs typeface="+mn-ea"/>
                  <a:sym typeface="+mn-lt"/>
                </a:rPr>
                <a:t>法</a:t>
              </a:r>
              <a:r>
                <a:rPr lang="en-US" altLang="zh-CN" sz="3600" b="1" dirty="0">
                  <a:solidFill>
                    <a:schemeClr val="bg1"/>
                  </a:solidFill>
                  <a:cs typeface="+mn-ea"/>
                  <a:sym typeface="+mn-lt"/>
                </a:rPr>
                <a:t> </a:t>
              </a:r>
              <a:r>
                <a:rPr lang="zh-CN" altLang="en-US" sz="3600" b="1" dirty="0">
                  <a:solidFill>
                    <a:schemeClr val="bg1"/>
                  </a:solidFill>
                  <a:cs typeface="+mn-ea"/>
                  <a:sym typeface="+mn-lt"/>
                </a:rPr>
                <a:t>治</a:t>
              </a:r>
              <a:r>
                <a:rPr lang="en-US" altLang="zh-CN" sz="3600" b="1" dirty="0">
                  <a:solidFill>
                    <a:schemeClr val="bg1"/>
                  </a:solidFill>
                  <a:cs typeface="+mn-ea"/>
                  <a:sym typeface="+mn-lt"/>
                </a:rPr>
                <a:t> </a:t>
              </a:r>
              <a:r>
                <a:rPr lang="zh-CN" altLang="en-US" sz="3600" b="1" dirty="0">
                  <a:solidFill>
                    <a:schemeClr val="bg1"/>
                  </a:solidFill>
                  <a:cs typeface="+mn-ea"/>
                  <a:sym typeface="+mn-lt"/>
                </a:rPr>
                <a:t>思</a:t>
              </a:r>
              <a:r>
                <a:rPr lang="en-US" altLang="zh-CN" sz="3600" b="1" dirty="0">
                  <a:solidFill>
                    <a:schemeClr val="bg1"/>
                  </a:solidFill>
                  <a:cs typeface="+mn-ea"/>
                  <a:sym typeface="+mn-lt"/>
                </a:rPr>
                <a:t> </a:t>
              </a:r>
              <a:r>
                <a:rPr lang="zh-CN" altLang="en-US" sz="3600" b="1" dirty="0">
                  <a:solidFill>
                    <a:schemeClr val="bg1"/>
                  </a:solidFill>
                  <a:cs typeface="+mn-ea"/>
                  <a:sym typeface="+mn-lt"/>
                </a:rPr>
                <a:t>想</a:t>
              </a:r>
              <a:r>
                <a:rPr lang="en-US" altLang="zh-CN" sz="3600" b="1" dirty="0">
                  <a:solidFill>
                    <a:schemeClr val="bg1"/>
                  </a:solidFill>
                  <a:cs typeface="+mn-ea"/>
                  <a:sym typeface="+mn-lt"/>
                </a:rPr>
                <a:t> </a:t>
              </a:r>
              <a:r>
                <a:rPr lang="zh-CN" altLang="en-US" sz="3600" b="1" dirty="0">
                  <a:solidFill>
                    <a:schemeClr val="bg1"/>
                  </a:solidFill>
                  <a:cs typeface="+mn-ea"/>
                  <a:sym typeface="+mn-lt"/>
                </a:rPr>
                <a:t>介</a:t>
              </a:r>
              <a:r>
                <a:rPr lang="en-US" altLang="zh-CN" sz="3600" b="1" dirty="0">
                  <a:solidFill>
                    <a:schemeClr val="bg1"/>
                  </a:solidFill>
                  <a:cs typeface="+mn-ea"/>
                  <a:sym typeface="+mn-lt"/>
                </a:rPr>
                <a:t> </a:t>
              </a:r>
              <a:r>
                <a:rPr lang="zh-CN" altLang="en-US" sz="3600" b="1" dirty="0">
                  <a:solidFill>
                    <a:schemeClr val="bg1"/>
                  </a:solidFill>
                  <a:cs typeface="+mn-ea"/>
                  <a:sym typeface="+mn-lt"/>
                </a:rPr>
                <a:t>绍</a:t>
              </a:r>
              <a:r>
                <a:rPr lang="en-US" altLang="zh-CN" sz="4000" b="1" dirty="0">
                  <a:solidFill>
                    <a:schemeClr val="bg1"/>
                  </a:solidFill>
                  <a:cs typeface="+mn-ea"/>
                  <a:sym typeface="+mn-lt"/>
                </a:rPr>
                <a:t>  </a:t>
              </a:r>
              <a:endParaRPr lang="en-US" altLang="zh-CN" sz="4000" b="1" dirty="0">
                <a:solidFill>
                  <a:schemeClr val="bg1"/>
                </a:solidFill>
                <a:cs typeface="+mn-ea"/>
                <a:sym typeface="+mn-lt"/>
              </a:endParaRPr>
            </a:p>
          </p:txBody>
        </p:sp>
      </p:grpSp>
    </p:spTree>
  </p:cSld>
  <p:clrMapOvr>
    <a:masterClrMapping/>
  </p:clrMapOvr>
  <p:transition spd="slow" advTm="3000">
    <p:push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813175" y="2401508"/>
            <a:ext cx="2554605" cy="607695"/>
          </a:xfrm>
          <a:prstGeom prst="rect">
            <a:avLst/>
          </a:prstGeom>
          <a:noFill/>
        </p:spPr>
        <p:txBody>
          <a:bodyPr wrap="square" rtlCol="0">
            <a:spAutoFit/>
          </a:bodyPr>
          <a:lstStyle/>
          <a:p>
            <a:pPr algn="l">
              <a:lnSpc>
                <a:spcPct val="120000"/>
              </a:lnSpc>
            </a:pPr>
            <a:r>
              <a:rPr lang="zh-CN" altLang="en-US" sz="1400" b="1">
                <a:solidFill>
                  <a:srgbClr val="FF0000"/>
                </a:solidFill>
                <a:cs typeface="+mn-ea"/>
                <a:sym typeface="+mn-lt"/>
              </a:rPr>
              <a:t>说到间谍以及保密，大家可能以为间谍是这样的：</a:t>
            </a:r>
            <a:endParaRPr lang="zh-CN" altLang="en-US" sz="1400" b="1">
              <a:solidFill>
                <a:srgbClr val="FF0000"/>
              </a:solidFill>
              <a:cs typeface="+mn-ea"/>
              <a:sym typeface="+mn-lt"/>
            </a:endParaRPr>
          </a:p>
        </p:txBody>
      </p:sp>
      <p:pic>
        <p:nvPicPr>
          <p:cNvPr id="2" name="图片 1" descr="222"/>
          <p:cNvPicPr>
            <a:picLocks noChangeAspect="1"/>
          </p:cNvPicPr>
          <p:nvPr/>
        </p:nvPicPr>
        <p:blipFill>
          <a:blip r:embed="rId1"/>
          <a:stretch>
            <a:fillRect/>
          </a:stretch>
        </p:blipFill>
        <p:spPr>
          <a:xfrm>
            <a:off x="-43815" y="-24765"/>
            <a:ext cx="12342495" cy="6936740"/>
          </a:xfrm>
          <a:prstGeom prst="rect">
            <a:avLst/>
          </a:prstGeom>
          <a:solidFill>
            <a:schemeClr val="lt1"/>
          </a:solidFill>
        </p:spPr>
      </p:pic>
      <p:sp>
        <p:nvSpPr>
          <p:cNvPr id="11" name="文本框 10"/>
          <p:cNvSpPr txBox="1"/>
          <p:nvPr/>
        </p:nvSpPr>
        <p:spPr>
          <a:xfrm>
            <a:off x="4271625" y="300355"/>
            <a:ext cx="3881755" cy="460375"/>
          </a:xfrm>
          <a:prstGeom prst="rect">
            <a:avLst/>
          </a:prstGeom>
          <a:noFill/>
        </p:spPr>
        <p:txBody>
          <a:bodyPr wrap="square" rtlCol="0">
            <a:spAutoFit/>
          </a:bodyPr>
          <a:lstStyle/>
          <a:p>
            <a:pPr algn="ctr"/>
            <a:r>
              <a:rPr lang="zh-CN" altLang="en-US" sz="2400" b="1" dirty="0">
                <a:solidFill>
                  <a:schemeClr val="accent4">
                    <a:lumMod val="40000"/>
                    <a:lumOff val="60000"/>
                  </a:schemeClr>
                </a:solidFill>
                <a:cs typeface="+mn-ea"/>
                <a:sym typeface="+mn-lt"/>
              </a:rPr>
              <a:t>习近平法治思想介绍</a:t>
            </a:r>
            <a:endParaRPr lang="zh-CN" altLang="en-US" sz="2400" b="1" dirty="0">
              <a:solidFill>
                <a:schemeClr val="accent4">
                  <a:lumMod val="40000"/>
                  <a:lumOff val="60000"/>
                </a:schemeClr>
              </a:solidFill>
              <a:cs typeface="+mn-ea"/>
              <a:sym typeface="+mn-lt"/>
            </a:endParaRPr>
          </a:p>
        </p:txBody>
      </p:sp>
      <p:grpSp>
        <p:nvGrpSpPr>
          <p:cNvPr id="3" name="组合 2"/>
          <p:cNvGrpSpPr/>
          <p:nvPr/>
        </p:nvGrpSpPr>
        <p:grpSpPr>
          <a:xfrm>
            <a:off x="4005580" y="1264920"/>
            <a:ext cx="4491990" cy="869315"/>
            <a:chOff x="4674236" y="3298529"/>
            <a:chExt cx="4644060" cy="869294"/>
          </a:xfrm>
        </p:grpSpPr>
        <p:sp>
          <p:nvSpPr>
            <p:cNvPr id="4" name="矩形 3"/>
            <p:cNvSpPr/>
            <p:nvPr>
              <p:custDataLst>
                <p:tags r:id="rId2"/>
              </p:custDataLst>
            </p:nvPr>
          </p:nvSpPr>
          <p:spPr>
            <a:xfrm>
              <a:off x="4867246" y="3481405"/>
              <a:ext cx="4319750" cy="686418"/>
            </a:xfrm>
            <a:prstGeom prst="rect">
              <a:avLst/>
            </a:prstGeom>
            <a:gradFill>
              <a:gsLst>
                <a:gs pos="0">
                  <a:srgbClr val="EC2023"/>
                </a:gs>
                <a:gs pos="100000">
                  <a:srgbClr val="B01E23"/>
                </a:gs>
              </a:gsLst>
              <a:lin ang="1800000" scaled="0"/>
            </a:gradFill>
            <a:ln w="19050">
              <a:solidFill>
                <a:schemeClr val="bg1">
                  <a:lumMod val="95000"/>
                </a:schemeClr>
              </a:solidFill>
            </a:ln>
            <a:effectLst>
              <a:outerShdw blurRad="50800" dist="25400" dir="5400000" algn="t" rotWithShape="0">
                <a:srgbClr val="58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习近平法治思想的形成过程</a:t>
              </a:r>
              <a:endParaRPr lang="zh-CN" altLang="en-US"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6" name="半闭框 5"/>
            <p:cNvSpPr/>
            <p:nvPr>
              <p:custDataLst>
                <p:tags r:id="rId3"/>
              </p:custDataLst>
            </p:nvPr>
          </p:nvSpPr>
          <p:spPr>
            <a:xfrm rot="2700000" flipH="1">
              <a:off x="4674236" y="3302414"/>
              <a:ext cx="340835" cy="340835"/>
            </a:xfrm>
            <a:prstGeom prst="halfFrame">
              <a:avLst>
                <a:gd name="adj1" fmla="val 26544"/>
                <a:gd name="adj2" fmla="val 27161"/>
              </a:avLst>
            </a:prstGeom>
            <a:gradFill>
              <a:gsLst>
                <a:gs pos="0">
                  <a:srgbClr val="F7C973">
                    <a:alpha val="65000"/>
                  </a:srgbClr>
                </a:gs>
                <a:gs pos="100000">
                  <a:srgbClr val="EB2023"/>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b="1">
                <a:solidFill>
                  <a:schemeClr val="tx1"/>
                </a:solidFill>
              </a:endParaRPr>
            </a:p>
          </p:txBody>
        </p:sp>
        <p:sp>
          <p:nvSpPr>
            <p:cNvPr id="8" name="半闭框 7"/>
            <p:cNvSpPr/>
            <p:nvPr>
              <p:custDataLst>
                <p:tags r:id="rId4"/>
              </p:custDataLst>
            </p:nvPr>
          </p:nvSpPr>
          <p:spPr>
            <a:xfrm rot="13500000" flipH="1">
              <a:off x="8976296" y="3298529"/>
              <a:ext cx="342000" cy="342000"/>
            </a:xfrm>
            <a:prstGeom prst="halfFrame">
              <a:avLst>
                <a:gd name="adj1" fmla="val 26544"/>
                <a:gd name="adj2" fmla="val 27161"/>
              </a:avLst>
            </a:prstGeom>
            <a:gradFill>
              <a:gsLst>
                <a:gs pos="0">
                  <a:srgbClr val="F7C973"/>
                </a:gs>
                <a:gs pos="80000">
                  <a:srgbClr val="BD1E23"/>
                </a:gs>
              </a:gsLst>
              <a:lin ang="96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b="1">
                <a:solidFill>
                  <a:schemeClr val="tx1"/>
                </a:solidFill>
              </a:endParaRPr>
            </a:p>
          </p:txBody>
        </p:sp>
      </p:grpSp>
      <p:grpSp>
        <p:nvGrpSpPr>
          <p:cNvPr id="12" name="组合 11"/>
          <p:cNvGrpSpPr/>
          <p:nvPr/>
        </p:nvGrpSpPr>
        <p:grpSpPr>
          <a:xfrm>
            <a:off x="95625" y="2360868"/>
            <a:ext cx="1647190" cy="4364990"/>
            <a:chOff x="344767" y="1999537"/>
            <a:chExt cx="2639955" cy="4140000"/>
          </a:xfrm>
        </p:grpSpPr>
        <p:sp>
          <p:nvSpPr>
            <p:cNvPr id="13" name="işlídê"/>
            <p:cNvSpPr/>
            <p:nvPr>
              <p:custDataLst>
                <p:tags r:id="rId5"/>
              </p:custDataLst>
            </p:nvPr>
          </p:nvSpPr>
          <p:spPr>
            <a:xfrm>
              <a:off x="344767" y="1999537"/>
              <a:ext cx="2639955" cy="4140000"/>
            </a:xfrm>
            <a:prstGeom prst="snip2DiagRect">
              <a:avLst>
                <a:gd name="adj1" fmla="val 0"/>
                <a:gd name="adj2" fmla="val 7737"/>
              </a:avLst>
            </a:prstGeom>
            <a:solidFill>
              <a:schemeClr val="bg1"/>
            </a:solidFill>
            <a:ln>
              <a:noFill/>
            </a:ln>
            <a:effectLst>
              <a:outerShdw blurRad="508000" dist="127000" dir="4200000" algn="ctr"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b="1" dirty="0"/>
            </a:p>
          </p:txBody>
        </p:sp>
        <p:grpSp>
          <p:nvGrpSpPr>
            <p:cNvPr id="14" name="组合 13"/>
            <p:cNvGrpSpPr/>
            <p:nvPr/>
          </p:nvGrpSpPr>
          <p:grpSpPr>
            <a:xfrm>
              <a:off x="344767" y="2047086"/>
              <a:ext cx="2572786" cy="1111397"/>
              <a:chOff x="387360" y="2628111"/>
              <a:chExt cx="2572786" cy="1111397"/>
            </a:xfrm>
          </p:grpSpPr>
          <p:sp>
            <p:nvSpPr>
              <p:cNvPr id="15" name="剪去单角的矩形 14"/>
              <p:cNvSpPr/>
              <p:nvPr>
                <p:custDataLst>
                  <p:tags r:id="rId6"/>
                </p:custDataLst>
              </p:nvPr>
            </p:nvSpPr>
            <p:spPr>
              <a:xfrm>
                <a:off x="387360" y="2628111"/>
                <a:ext cx="2572786" cy="1111397"/>
              </a:xfrm>
              <a:prstGeom prst="snip1Rect">
                <a:avLst/>
              </a:prstGeom>
              <a:gradFill>
                <a:gsLst>
                  <a:gs pos="0">
                    <a:schemeClr val="bg1"/>
                  </a:gs>
                  <a:gs pos="20000">
                    <a:srgbClr val="F7C973"/>
                  </a:gs>
                  <a:gs pos="100000">
                    <a:srgbClr val="ED2123"/>
                  </a:gs>
                </a:gsLst>
                <a:lin ang="0" scaled="0"/>
              </a:gradFill>
              <a:ln>
                <a:noFill/>
              </a:ln>
              <a:effectLst>
                <a:outerShdw blurRad="50800" dist="381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b="1"/>
              </a:p>
            </p:txBody>
          </p:sp>
          <p:sp>
            <p:nvSpPr>
              <p:cNvPr id="16" name="文本框 15"/>
              <p:cNvSpPr txBox="1"/>
              <p:nvPr>
                <p:custDataLst>
                  <p:tags r:id="rId7"/>
                </p:custDataLst>
              </p:nvPr>
            </p:nvSpPr>
            <p:spPr>
              <a:xfrm>
                <a:off x="442317" y="2813811"/>
                <a:ext cx="2439465" cy="576372"/>
              </a:xfrm>
              <a:prstGeom prst="rect">
                <a:avLst/>
              </a:prstGeom>
              <a:noFill/>
            </p:spPr>
            <p:txBody>
              <a:bodyPr wrap="square" rtlCol="0">
                <a:spAutoFit/>
              </a:bodyPr>
              <a:lstStyle/>
              <a:p>
                <a:pPr algn="ctr">
                  <a:lnSpc>
                    <a:spcPct val="120000"/>
                  </a:lnSpc>
                </a:pPr>
                <a:r>
                  <a:rPr lang="zh-CN" altLang="en-US" sz="1400" b="1" dirty="0">
                    <a:solidFill>
                      <a:schemeClr val="tx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十八届四中全会（</a:t>
                </a:r>
                <a:r>
                  <a:rPr lang="en-US" altLang="zh-CN" sz="1400" b="1" dirty="0">
                    <a:solidFill>
                      <a:schemeClr val="tx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2014</a:t>
                </a:r>
                <a:r>
                  <a:rPr lang="zh-CN" altLang="en-US" sz="1400" b="1" dirty="0">
                    <a:solidFill>
                      <a:schemeClr val="tx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endParaRPr lang="zh-CN" altLang="en-US" sz="1400" b="1" dirty="0">
                  <a:solidFill>
                    <a:schemeClr val="tx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sp>
          <p:nvSpPr>
            <p:cNvPr id="17" name="文本框 16"/>
            <p:cNvSpPr txBox="1"/>
            <p:nvPr>
              <p:custDataLst>
                <p:tags r:id="rId8"/>
              </p:custDataLst>
            </p:nvPr>
          </p:nvSpPr>
          <p:spPr>
            <a:xfrm>
              <a:off x="434765" y="3223999"/>
              <a:ext cx="2340000" cy="2015796"/>
            </a:xfrm>
            <a:prstGeom prst="rect">
              <a:avLst/>
            </a:prstGeom>
            <a:noFill/>
          </p:spPr>
          <p:txBody>
            <a:bodyPr wrap="square" rtlCol="0">
              <a:spAutoFit/>
            </a:bodyPr>
            <a:lstStyle/>
            <a:p>
              <a:pPr marL="342900" indent="-342900" algn="just">
                <a:lnSpc>
                  <a:spcPct val="130000"/>
                </a:lnSpc>
                <a:spcAft>
                  <a:spcPts val="600"/>
                </a:spcAft>
                <a:buClr>
                  <a:srgbClr val="C00000"/>
                </a:buClr>
                <a:buFont typeface="Wingdings" panose="05000000000000000000" pitchFamily="2" charset="2"/>
                <a:buChar char="n"/>
              </a:pPr>
              <a:r>
                <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rPr>
                <a:t>专门研究全面依法治国</a:t>
              </a:r>
              <a:endPar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endParaRPr>
            </a:p>
            <a:p>
              <a:pPr marL="342900" indent="-342900" algn="just">
                <a:lnSpc>
                  <a:spcPct val="130000"/>
                </a:lnSpc>
                <a:spcAft>
                  <a:spcPts val="600"/>
                </a:spcAft>
                <a:buClr>
                  <a:srgbClr val="C00000"/>
                </a:buClr>
                <a:buFont typeface="Wingdings" panose="05000000000000000000" pitchFamily="2" charset="2"/>
                <a:buChar char="n"/>
              </a:pPr>
              <a:r>
                <a:rPr lang="en-US" altLang="zh-CN" sz="1400" b="1"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rPr>
                <a:t>中共中央关于全面推进依法治国若干重大问题的决定</a:t>
              </a:r>
              <a:r>
                <a:rPr lang="en-US" altLang="zh-CN" sz="1400" b="1" dirty="0">
                  <a:solidFill>
                    <a:schemeClr val="tx1">
                      <a:lumMod val="85000"/>
                      <a:lumOff val="15000"/>
                    </a:schemeClr>
                  </a:solidFill>
                  <a:latin typeface="微软雅黑" panose="020B0503020204020204" pitchFamily="34" charset="-122"/>
                  <a:ea typeface="微软雅黑" panose="020B0503020204020204" pitchFamily="34" charset="-122"/>
                </a:rPr>
                <a:t>》</a:t>
              </a:r>
              <a:endParaRPr lang="en-US" altLang="zh-CN" sz="14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1769485" y="2383093"/>
            <a:ext cx="1684655" cy="4343400"/>
            <a:chOff x="344767" y="1999061"/>
            <a:chExt cx="2700000" cy="4140476"/>
          </a:xfrm>
        </p:grpSpPr>
        <p:sp>
          <p:nvSpPr>
            <p:cNvPr id="19" name="işlídê"/>
            <p:cNvSpPr/>
            <p:nvPr>
              <p:custDataLst>
                <p:tags r:id="rId9"/>
              </p:custDataLst>
            </p:nvPr>
          </p:nvSpPr>
          <p:spPr>
            <a:xfrm>
              <a:off x="344767" y="1999537"/>
              <a:ext cx="2700000" cy="4140000"/>
            </a:xfrm>
            <a:prstGeom prst="snip2DiagRect">
              <a:avLst>
                <a:gd name="adj1" fmla="val 0"/>
                <a:gd name="adj2" fmla="val 7737"/>
              </a:avLst>
            </a:prstGeom>
            <a:solidFill>
              <a:schemeClr val="bg1"/>
            </a:solidFill>
            <a:ln>
              <a:noFill/>
            </a:ln>
            <a:effectLst>
              <a:outerShdw blurRad="508000" dist="127000" dir="4200000" algn="ctr"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b="1" dirty="0"/>
            </a:p>
          </p:txBody>
        </p:sp>
        <p:grpSp>
          <p:nvGrpSpPr>
            <p:cNvPr id="20" name="组合 19"/>
            <p:cNvGrpSpPr/>
            <p:nvPr/>
          </p:nvGrpSpPr>
          <p:grpSpPr>
            <a:xfrm>
              <a:off x="344767" y="1999061"/>
              <a:ext cx="2609423" cy="1159200"/>
              <a:chOff x="387360" y="2580086"/>
              <a:chExt cx="2609423" cy="1159200"/>
            </a:xfrm>
          </p:grpSpPr>
          <p:sp>
            <p:nvSpPr>
              <p:cNvPr id="21" name="剪去单角的矩形 20"/>
              <p:cNvSpPr/>
              <p:nvPr>
                <p:custDataLst>
                  <p:tags r:id="rId10"/>
                </p:custDataLst>
              </p:nvPr>
            </p:nvSpPr>
            <p:spPr>
              <a:xfrm>
                <a:off x="387360" y="2580086"/>
                <a:ext cx="2609423" cy="1159200"/>
              </a:xfrm>
              <a:prstGeom prst="snip1Rect">
                <a:avLst/>
              </a:prstGeom>
              <a:gradFill>
                <a:gsLst>
                  <a:gs pos="0">
                    <a:schemeClr val="bg1"/>
                  </a:gs>
                  <a:gs pos="20000">
                    <a:srgbClr val="F7C973"/>
                  </a:gs>
                  <a:gs pos="100000">
                    <a:srgbClr val="ED2123"/>
                  </a:gs>
                </a:gsLst>
                <a:lin ang="0" scaled="0"/>
              </a:gradFill>
              <a:ln>
                <a:noFill/>
              </a:ln>
              <a:effectLst>
                <a:outerShdw blurRad="50800" dist="381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b="1"/>
              </a:p>
            </p:txBody>
          </p:sp>
          <p:sp>
            <p:nvSpPr>
              <p:cNvPr id="22" name="文本框 21"/>
              <p:cNvSpPr txBox="1"/>
              <p:nvPr>
                <p:custDataLst>
                  <p:tags r:id="rId11"/>
                </p:custDataLst>
              </p:nvPr>
            </p:nvSpPr>
            <p:spPr>
              <a:xfrm>
                <a:off x="450139" y="2766106"/>
                <a:ext cx="2304000" cy="579303"/>
              </a:xfrm>
              <a:prstGeom prst="rect">
                <a:avLst/>
              </a:prstGeom>
              <a:noFill/>
            </p:spPr>
            <p:txBody>
              <a:bodyPr wrap="square" rtlCol="0">
                <a:spAutoFit/>
              </a:bodyPr>
              <a:lstStyle/>
              <a:p>
                <a:pPr algn="ctr">
                  <a:lnSpc>
                    <a:spcPct val="120000"/>
                  </a:lnSpc>
                </a:pPr>
                <a:r>
                  <a:rPr lang="zh-CN" altLang="en-US" sz="1400" b="1" dirty="0">
                    <a:solidFill>
                      <a:schemeClr val="tx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十九大</a:t>
                </a:r>
                <a:endParaRPr lang="zh-CN" altLang="en-US" sz="1400" b="1" dirty="0">
                  <a:solidFill>
                    <a:schemeClr val="tx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gn="ctr">
                  <a:lnSpc>
                    <a:spcPct val="120000"/>
                  </a:lnSpc>
                </a:pPr>
                <a:r>
                  <a:rPr lang="zh-CN" altLang="en-US" sz="1400" b="1" dirty="0">
                    <a:solidFill>
                      <a:schemeClr val="tx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en-US" altLang="zh-CN" sz="1400" b="1" dirty="0">
                    <a:solidFill>
                      <a:schemeClr val="tx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2017</a:t>
                </a:r>
                <a:r>
                  <a:rPr lang="zh-CN" altLang="en-US" sz="1400" b="1" dirty="0">
                    <a:solidFill>
                      <a:schemeClr val="tx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endParaRPr lang="zh-CN" altLang="en-US" sz="1400" b="1" dirty="0">
                  <a:solidFill>
                    <a:schemeClr val="tx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sp>
          <p:nvSpPr>
            <p:cNvPr id="23" name="文本框 22"/>
            <p:cNvSpPr txBox="1"/>
            <p:nvPr>
              <p:custDataLst>
                <p:tags r:id="rId12"/>
              </p:custDataLst>
            </p:nvPr>
          </p:nvSpPr>
          <p:spPr>
            <a:xfrm>
              <a:off x="434326" y="3223044"/>
              <a:ext cx="2591104" cy="2292395"/>
            </a:xfrm>
            <a:prstGeom prst="rect">
              <a:avLst/>
            </a:prstGeom>
            <a:noFill/>
          </p:spPr>
          <p:txBody>
            <a:bodyPr wrap="square" rtlCol="0">
              <a:spAutoFit/>
            </a:bodyPr>
            <a:lstStyle/>
            <a:p>
              <a:pPr marL="342900" indent="-342900" algn="just">
                <a:lnSpc>
                  <a:spcPct val="130000"/>
                </a:lnSpc>
                <a:spcAft>
                  <a:spcPts val="600"/>
                </a:spcAft>
                <a:buClr>
                  <a:srgbClr val="C00000"/>
                </a:buClr>
                <a:buFont typeface="Wingdings" panose="05000000000000000000" pitchFamily="2" charset="2"/>
                <a:buChar char="n"/>
              </a:pPr>
              <a:r>
                <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rPr>
                <a:t>确立了新时代法治中国建设的路线图、时间表</a:t>
              </a:r>
              <a:endPar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endParaRPr>
            </a:p>
            <a:p>
              <a:pPr marL="342900" indent="-342900" algn="just">
                <a:lnSpc>
                  <a:spcPct val="130000"/>
                </a:lnSpc>
                <a:spcAft>
                  <a:spcPts val="600"/>
                </a:spcAft>
                <a:buClr>
                  <a:srgbClr val="C00000"/>
                </a:buClr>
                <a:buFont typeface="Wingdings" panose="05000000000000000000" pitchFamily="2" charset="2"/>
                <a:buChar char="n"/>
              </a:pPr>
              <a:r>
                <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rPr>
                <a:t>到</a:t>
              </a:r>
              <a:r>
                <a:rPr lang="en-US" altLang="zh-CN" sz="1400" b="1" dirty="0">
                  <a:solidFill>
                    <a:schemeClr val="tx1">
                      <a:lumMod val="85000"/>
                      <a:lumOff val="15000"/>
                    </a:schemeClr>
                  </a:solidFill>
                  <a:latin typeface="微软雅黑" panose="020B0503020204020204" pitchFamily="34" charset="-122"/>
                  <a:ea typeface="微软雅黑" panose="020B0503020204020204" pitchFamily="34" charset="-122"/>
                </a:rPr>
                <a:t>2035</a:t>
              </a:r>
              <a:r>
                <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rPr>
                <a:t>年基本建成法治国家、法治政府、法治社会</a:t>
              </a:r>
              <a:endPar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24" name="组合 23"/>
          <p:cNvGrpSpPr/>
          <p:nvPr/>
        </p:nvGrpSpPr>
        <p:grpSpPr>
          <a:xfrm>
            <a:off x="3423025" y="2371663"/>
            <a:ext cx="1737995" cy="4361180"/>
            <a:chOff x="344767" y="1948318"/>
            <a:chExt cx="2700000" cy="4428063"/>
          </a:xfrm>
        </p:grpSpPr>
        <p:sp>
          <p:nvSpPr>
            <p:cNvPr id="25" name="işlídê"/>
            <p:cNvSpPr/>
            <p:nvPr>
              <p:custDataLst>
                <p:tags r:id="rId13"/>
              </p:custDataLst>
            </p:nvPr>
          </p:nvSpPr>
          <p:spPr>
            <a:xfrm>
              <a:off x="344767" y="1999537"/>
              <a:ext cx="2700000" cy="4376844"/>
            </a:xfrm>
            <a:prstGeom prst="snip2DiagRect">
              <a:avLst>
                <a:gd name="adj1" fmla="val 0"/>
                <a:gd name="adj2" fmla="val 7737"/>
              </a:avLst>
            </a:prstGeom>
            <a:solidFill>
              <a:schemeClr val="bg1"/>
            </a:solidFill>
            <a:ln>
              <a:noFill/>
            </a:ln>
            <a:effectLst>
              <a:outerShdw blurRad="508000" dist="127000" dir="4200000" algn="ctr"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b="1" dirty="0"/>
            </a:p>
          </p:txBody>
        </p:sp>
        <p:grpSp>
          <p:nvGrpSpPr>
            <p:cNvPr id="26" name="组合 25"/>
            <p:cNvGrpSpPr/>
            <p:nvPr/>
          </p:nvGrpSpPr>
          <p:grpSpPr>
            <a:xfrm>
              <a:off x="344767" y="1948318"/>
              <a:ext cx="2644026" cy="1210095"/>
              <a:chOff x="387360" y="2529343"/>
              <a:chExt cx="2644026" cy="1210095"/>
            </a:xfrm>
          </p:grpSpPr>
          <p:sp>
            <p:nvSpPr>
              <p:cNvPr id="27" name="剪去单角的矩形 26"/>
              <p:cNvSpPr/>
              <p:nvPr>
                <p:custDataLst>
                  <p:tags r:id="rId14"/>
                </p:custDataLst>
              </p:nvPr>
            </p:nvSpPr>
            <p:spPr>
              <a:xfrm>
                <a:off x="387360" y="2529343"/>
                <a:ext cx="2644026" cy="1210095"/>
              </a:xfrm>
              <a:prstGeom prst="snip1Rect">
                <a:avLst/>
              </a:prstGeom>
              <a:gradFill>
                <a:gsLst>
                  <a:gs pos="0">
                    <a:schemeClr val="bg1"/>
                  </a:gs>
                  <a:gs pos="20000">
                    <a:srgbClr val="F7C973"/>
                  </a:gs>
                  <a:gs pos="100000">
                    <a:srgbClr val="ED2123"/>
                  </a:gs>
                </a:gsLst>
                <a:lin ang="0" scaled="0"/>
              </a:gradFill>
              <a:ln>
                <a:noFill/>
              </a:ln>
              <a:effectLst>
                <a:outerShdw blurRad="50800" dist="381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b="1"/>
              </a:p>
            </p:txBody>
          </p:sp>
          <p:sp>
            <p:nvSpPr>
              <p:cNvPr id="28" name="文本框 27"/>
              <p:cNvSpPr txBox="1"/>
              <p:nvPr>
                <p:custDataLst>
                  <p:tags r:id="rId15"/>
                </p:custDataLst>
              </p:nvPr>
            </p:nvSpPr>
            <p:spPr>
              <a:xfrm>
                <a:off x="388059" y="2792964"/>
                <a:ext cx="2304000" cy="617015"/>
              </a:xfrm>
              <a:prstGeom prst="rect">
                <a:avLst/>
              </a:prstGeom>
              <a:noFill/>
            </p:spPr>
            <p:txBody>
              <a:bodyPr wrap="square" rtlCol="0">
                <a:spAutoFit/>
              </a:bodyPr>
              <a:lstStyle/>
              <a:p>
                <a:pPr algn="ctr">
                  <a:lnSpc>
                    <a:spcPct val="120000"/>
                  </a:lnSpc>
                </a:pPr>
                <a:r>
                  <a:rPr lang="zh-CN" altLang="en-US" sz="1400" b="1" dirty="0">
                    <a:solidFill>
                      <a:schemeClr val="tx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十九届二中全会</a:t>
                </a:r>
                <a:endParaRPr lang="zh-CN" altLang="en-US" sz="1400" b="1" dirty="0">
                  <a:solidFill>
                    <a:schemeClr val="tx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gn="ctr">
                  <a:lnSpc>
                    <a:spcPct val="120000"/>
                  </a:lnSpc>
                </a:pPr>
                <a:r>
                  <a:rPr lang="zh-CN" altLang="en-US" sz="1400" b="1" dirty="0">
                    <a:solidFill>
                      <a:schemeClr val="tx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en-US" altLang="zh-CN" sz="1400" b="1" dirty="0">
                    <a:solidFill>
                      <a:schemeClr val="tx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2018</a:t>
                </a:r>
                <a:r>
                  <a:rPr lang="zh-CN" altLang="en-US" sz="1400" b="1" dirty="0">
                    <a:solidFill>
                      <a:schemeClr val="tx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endParaRPr lang="zh-CN" altLang="en-US" sz="1400" b="1" dirty="0">
                  <a:solidFill>
                    <a:schemeClr val="tx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sp>
          <p:nvSpPr>
            <p:cNvPr id="29" name="文本框 28"/>
            <p:cNvSpPr txBox="1"/>
            <p:nvPr>
              <p:custDataLst>
                <p:tags r:id="rId16"/>
              </p:custDataLst>
            </p:nvPr>
          </p:nvSpPr>
          <p:spPr>
            <a:xfrm>
              <a:off x="434765" y="3287256"/>
              <a:ext cx="2376000" cy="1589925"/>
            </a:xfrm>
            <a:prstGeom prst="rect">
              <a:avLst/>
            </a:prstGeom>
            <a:noFill/>
          </p:spPr>
          <p:txBody>
            <a:bodyPr wrap="square" rtlCol="0">
              <a:spAutoFit/>
            </a:bodyPr>
            <a:lstStyle/>
            <a:p>
              <a:pPr marL="342900" indent="-342900" algn="just">
                <a:lnSpc>
                  <a:spcPct val="130000"/>
                </a:lnSpc>
                <a:spcAft>
                  <a:spcPts val="600"/>
                </a:spcAft>
                <a:buClr>
                  <a:srgbClr val="C00000"/>
                </a:buClr>
                <a:buFont typeface="Wingdings" panose="05000000000000000000" pitchFamily="2" charset="2"/>
                <a:buChar char="n"/>
              </a:pPr>
              <a:r>
                <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rPr>
                <a:t>修宪建议</a:t>
              </a:r>
              <a:endPar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endParaRPr>
            </a:p>
            <a:p>
              <a:pPr marL="342900" indent="-342900" algn="just">
                <a:lnSpc>
                  <a:spcPct val="130000"/>
                </a:lnSpc>
                <a:spcAft>
                  <a:spcPts val="600"/>
                </a:spcAft>
                <a:buClr>
                  <a:srgbClr val="C00000"/>
                </a:buClr>
                <a:buFont typeface="Wingdings" panose="05000000000000000000" pitchFamily="2" charset="2"/>
                <a:buChar char="n"/>
              </a:pPr>
              <a:r>
                <a:rPr lang="en-US" altLang="zh-CN" sz="1400" b="1"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rPr>
                <a:t>中共中央关于修改宪法部分内容的建议</a:t>
              </a:r>
              <a:r>
                <a:rPr lang="en-US" altLang="zh-CN" sz="1400" b="1" dirty="0">
                  <a:solidFill>
                    <a:schemeClr val="tx1">
                      <a:lumMod val="85000"/>
                      <a:lumOff val="15000"/>
                    </a:schemeClr>
                  </a:solidFill>
                  <a:latin typeface="微软雅黑" panose="020B0503020204020204" pitchFamily="34" charset="-122"/>
                  <a:ea typeface="微软雅黑" panose="020B0503020204020204" pitchFamily="34" charset="-122"/>
                </a:rPr>
                <a:t>》</a:t>
              </a:r>
              <a:endParaRPr lang="en-US" altLang="zh-CN" sz="14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30" name="组合 29"/>
          <p:cNvGrpSpPr/>
          <p:nvPr/>
        </p:nvGrpSpPr>
        <p:grpSpPr>
          <a:xfrm>
            <a:off x="5216067" y="2360785"/>
            <a:ext cx="1684655" cy="4361263"/>
            <a:chOff x="-67726" y="2092788"/>
            <a:chExt cx="2700000" cy="4360772"/>
          </a:xfrm>
        </p:grpSpPr>
        <p:sp>
          <p:nvSpPr>
            <p:cNvPr id="31" name="işlídê"/>
            <p:cNvSpPr/>
            <p:nvPr>
              <p:custDataLst>
                <p:tags r:id="rId17"/>
              </p:custDataLst>
            </p:nvPr>
          </p:nvSpPr>
          <p:spPr>
            <a:xfrm>
              <a:off x="-67726" y="2115094"/>
              <a:ext cx="2700000" cy="4338466"/>
            </a:xfrm>
            <a:prstGeom prst="snip2DiagRect">
              <a:avLst>
                <a:gd name="adj1" fmla="val 0"/>
                <a:gd name="adj2" fmla="val 7737"/>
              </a:avLst>
            </a:prstGeom>
            <a:solidFill>
              <a:schemeClr val="bg1"/>
            </a:solidFill>
            <a:ln>
              <a:noFill/>
            </a:ln>
            <a:effectLst>
              <a:outerShdw blurRad="508000" dist="127000" dir="4200000" algn="ctr"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b="1" dirty="0"/>
            </a:p>
          </p:txBody>
        </p:sp>
        <p:grpSp>
          <p:nvGrpSpPr>
            <p:cNvPr id="32" name="组合 31"/>
            <p:cNvGrpSpPr/>
            <p:nvPr/>
          </p:nvGrpSpPr>
          <p:grpSpPr>
            <a:xfrm>
              <a:off x="-64673" y="2092788"/>
              <a:ext cx="2620619" cy="1170808"/>
              <a:chOff x="-22080" y="2673813"/>
              <a:chExt cx="2620619" cy="1170808"/>
            </a:xfrm>
          </p:grpSpPr>
          <p:sp>
            <p:nvSpPr>
              <p:cNvPr id="33" name="剪去单角的矩形 32"/>
              <p:cNvSpPr/>
              <p:nvPr>
                <p:custDataLst>
                  <p:tags r:id="rId18"/>
                </p:custDataLst>
              </p:nvPr>
            </p:nvSpPr>
            <p:spPr>
              <a:xfrm>
                <a:off x="29824" y="2673813"/>
                <a:ext cx="2568715" cy="1170808"/>
              </a:xfrm>
              <a:prstGeom prst="snip1Rect">
                <a:avLst/>
              </a:prstGeom>
              <a:gradFill>
                <a:gsLst>
                  <a:gs pos="0">
                    <a:schemeClr val="bg1"/>
                  </a:gs>
                  <a:gs pos="20000">
                    <a:srgbClr val="F7C973"/>
                  </a:gs>
                  <a:gs pos="100000">
                    <a:srgbClr val="ED2123"/>
                  </a:gs>
                </a:gsLst>
                <a:lin ang="0" scaled="0"/>
              </a:gradFill>
              <a:ln>
                <a:noFill/>
              </a:ln>
              <a:effectLst>
                <a:outerShdw blurRad="50800" dist="381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b="1"/>
              </a:p>
            </p:txBody>
          </p:sp>
          <p:sp>
            <p:nvSpPr>
              <p:cNvPr id="34" name="文本框 33"/>
              <p:cNvSpPr txBox="1"/>
              <p:nvPr>
                <p:custDataLst>
                  <p:tags r:id="rId19"/>
                </p:custDataLst>
              </p:nvPr>
            </p:nvSpPr>
            <p:spPr>
              <a:xfrm>
                <a:off x="-22080" y="2964199"/>
                <a:ext cx="2304000" cy="607627"/>
              </a:xfrm>
              <a:prstGeom prst="rect">
                <a:avLst/>
              </a:prstGeom>
              <a:noFill/>
            </p:spPr>
            <p:txBody>
              <a:bodyPr wrap="square" rtlCol="0">
                <a:spAutoFit/>
              </a:bodyPr>
              <a:lstStyle/>
              <a:p>
                <a:pPr algn="ctr">
                  <a:lnSpc>
                    <a:spcPct val="120000"/>
                  </a:lnSpc>
                </a:pPr>
                <a:r>
                  <a:rPr lang="zh-CN" altLang="en-US" sz="1400" b="1" dirty="0">
                    <a:solidFill>
                      <a:schemeClr val="tx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十九届三中全会</a:t>
                </a:r>
                <a:endParaRPr lang="zh-CN" altLang="en-US" sz="1400" b="1" dirty="0">
                  <a:solidFill>
                    <a:schemeClr val="tx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gn="ctr">
                  <a:lnSpc>
                    <a:spcPct val="120000"/>
                  </a:lnSpc>
                </a:pPr>
                <a:r>
                  <a:rPr lang="zh-CN" altLang="en-US" sz="1400" b="1" dirty="0">
                    <a:solidFill>
                      <a:schemeClr val="tx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en-US" altLang="zh-CN" sz="1400" b="1" dirty="0">
                    <a:solidFill>
                      <a:schemeClr val="tx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2018</a:t>
                </a:r>
                <a:r>
                  <a:rPr lang="zh-CN" altLang="en-US" sz="1400" b="1" dirty="0">
                    <a:solidFill>
                      <a:schemeClr val="tx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endParaRPr lang="zh-CN" altLang="en-US" sz="1400" b="1" dirty="0">
                  <a:solidFill>
                    <a:schemeClr val="tx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sp>
          <p:nvSpPr>
            <p:cNvPr id="35" name="文本框 34"/>
            <p:cNvSpPr txBox="1"/>
            <p:nvPr>
              <p:custDataLst>
                <p:tags r:id="rId20"/>
              </p:custDataLst>
            </p:nvPr>
          </p:nvSpPr>
          <p:spPr>
            <a:xfrm>
              <a:off x="-53738" y="3349317"/>
              <a:ext cx="2376000" cy="2963211"/>
            </a:xfrm>
            <a:prstGeom prst="rect">
              <a:avLst/>
            </a:prstGeom>
            <a:noFill/>
          </p:spPr>
          <p:txBody>
            <a:bodyPr wrap="square" rtlCol="0">
              <a:spAutoFit/>
            </a:bodyPr>
            <a:lstStyle/>
            <a:p>
              <a:pPr marL="342900" indent="-342900" algn="just">
                <a:lnSpc>
                  <a:spcPct val="130000"/>
                </a:lnSpc>
                <a:spcAft>
                  <a:spcPts val="600"/>
                </a:spcAft>
                <a:buClr>
                  <a:srgbClr val="C00000"/>
                </a:buClr>
                <a:buFont typeface="Wingdings" panose="05000000000000000000" pitchFamily="2" charset="2"/>
                <a:buChar char="n"/>
              </a:pPr>
              <a:r>
                <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rPr>
                <a:t>组建中央全面依法治国委员会</a:t>
              </a:r>
              <a:endPar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endParaRPr>
            </a:p>
            <a:p>
              <a:pPr marL="342900" indent="-342900" algn="just">
                <a:lnSpc>
                  <a:spcPct val="130000"/>
                </a:lnSpc>
                <a:spcAft>
                  <a:spcPts val="600"/>
                </a:spcAft>
                <a:buClr>
                  <a:srgbClr val="C00000"/>
                </a:buClr>
                <a:buFont typeface="Wingdings" panose="05000000000000000000" pitchFamily="2" charset="2"/>
                <a:buChar char="n"/>
              </a:pPr>
              <a:r>
                <a:rPr lang="en-US" altLang="zh-CN" sz="1400" b="1"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rPr>
                <a:t>中共中央关于深化党和国家机构改革的决定</a:t>
              </a:r>
              <a:r>
                <a:rPr lang="en-US" altLang="zh-CN" sz="1400" b="1"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rPr>
                <a:t>和</a:t>
              </a:r>
              <a:r>
                <a:rPr lang="en-US" altLang="zh-CN" sz="1400" b="1"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rPr>
                <a:t>深化党和国家机构改革方案</a:t>
              </a:r>
              <a:r>
                <a:rPr lang="en-US" altLang="zh-CN" sz="1400" b="1" dirty="0">
                  <a:solidFill>
                    <a:schemeClr val="tx1">
                      <a:lumMod val="85000"/>
                      <a:lumOff val="15000"/>
                    </a:schemeClr>
                  </a:solidFill>
                  <a:latin typeface="微软雅黑" panose="020B0503020204020204" pitchFamily="34" charset="-122"/>
                  <a:ea typeface="微软雅黑" panose="020B0503020204020204" pitchFamily="34" charset="-122"/>
                </a:rPr>
                <a:t>》</a:t>
              </a:r>
              <a:endParaRPr lang="en-US" altLang="zh-CN" sz="14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42" name="组合 41"/>
          <p:cNvGrpSpPr/>
          <p:nvPr/>
        </p:nvGrpSpPr>
        <p:grpSpPr>
          <a:xfrm>
            <a:off x="6942195" y="2365948"/>
            <a:ext cx="1790700" cy="4350768"/>
            <a:chOff x="344765" y="1999537"/>
            <a:chExt cx="3600002" cy="4140000"/>
          </a:xfrm>
        </p:grpSpPr>
        <p:sp>
          <p:nvSpPr>
            <p:cNvPr id="43" name="işlídê"/>
            <p:cNvSpPr/>
            <p:nvPr>
              <p:custDataLst>
                <p:tags r:id="rId21"/>
              </p:custDataLst>
            </p:nvPr>
          </p:nvSpPr>
          <p:spPr>
            <a:xfrm>
              <a:off x="344767" y="1999537"/>
              <a:ext cx="3600000" cy="4140000"/>
            </a:xfrm>
            <a:prstGeom prst="snip2DiagRect">
              <a:avLst>
                <a:gd name="adj1" fmla="val 0"/>
                <a:gd name="adj2" fmla="val 7737"/>
              </a:avLst>
            </a:prstGeom>
            <a:solidFill>
              <a:schemeClr val="bg1"/>
            </a:solidFill>
            <a:ln>
              <a:noFill/>
            </a:ln>
            <a:effectLst>
              <a:outerShdw blurRad="508000" dist="127000" dir="4200000" algn="ctr"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dirty="0"/>
            </a:p>
          </p:txBody>
        </p:sp>
        <p:grpSp>
          <p:nvGrpSpPr>
            <p:cNvPr id="44" name="组合 43"/>
            <p:cNvGrpSpPr/>
            <p:nvPr/>
          </p:nvGrpSpPr>
          <p:grpSpPr>
            <a:xfrm>
              <a:off x="344765" y="2015665"/>
              <a:ext cx="3496598" cy="1142614"/>
              <a:chOff x="387358" y="2596690"/>
              <a:chExt cx="3496598" cy="1142614"/>
            </a:xfrm>
          </p:grpSpPr>
          <p:sp>
            <p:nvSpPr>
              <p:cNvPr id="45" name="剪去单角的矩形 44"/>
              <p:cNvSpPr/>
              <p:nvPr>
                <p:custDataLst>
                  <p:tags r:id="rId22"/>
                </p:custDataLst>
              </p:nvPr>
            </p:nvSpPr>
            <p:spPr>
              <a:xfrm>
                <a:off x="387358" y="2596690"/>
                <a:ext cx="3496598" cy="1142614"/>
              </a:xfrm>
              <a:prstGeom prst="snip1Rect">
                <a:avLst/>
              </a:prstGeom>
              <a:gradFill>
                <a:gsLst>
                  <a:gs pos="0">
                    <a:schemeClr val="bg1"/>
                  </a:gs>
                  <a:gs pos="20000">
                    <a:srgbClr val="F7C973"/>
                  </a:gs>
                  <a:gs pos="100000">
                    <a:srgbClr val="ED2123"/>
                  </a:gs>
                </a:gsLst>
                <a:lin ang="0" scaled="0"/>
              </a:gradFill>
              <a:ln>
                <a:noFill/>
              </a:ln>
              <a:effectLst>
                <a:outerShdw blurRad="50800" dist="381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p>
            </p:txBody>
          </p:sp>
          <p:sp>
            <p:nvSpPr>
              <p:cNvPr id="46" name="文本框 45"/>
              <p:cNvSpPr txBox="1"/>
              <p:nvPr>
                <p:custDataLst>
                  <p:tags r:id="rId23"/>
                </p:custDataLst>
              </p:nvPr>
            </p:nvSpPr>
            <p:spPr>
              <a:xfrm>
                <a:off x="740975" y="2821467"/>
                <a:ext cx="3011491" cy="578256"/>
              </a:xfrm>
              <a:prstGeom prst="rect">
                <a:avLst/>
              </a:prstGeom>
              <a:noFill/>
            </p:spPr>
            <p:txBody>
              <a:bodyPr wrap="square" rtlCol="0">
                <a:spAutoFit/>
              </a:bodyPr>
              <a:lstStyle/>
              <a:p>
                <a:pPr algn="ctr">
                  <a:lnSpc>
                    <a:spcPct val="120000"/>
                  </a:lnSpc>
                </a:pPr>
                <a:r>
                  <a:rPr lang="zh-CN" altLang="en-US" sz="1400" b="1" dirty="0">
                    <a:solidFill>
                      <a:schemeClr val="tx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十九届四中全会</a:t>
                </a:r>
                <a:endParaRPr lang="zh-CN" altLang="en-US" sz="1400" b="1" dirty="0">
                  <a:solidFill>
                    <a:schemeClr val="tx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gn="ctr">
                  <a:lnSpc>
                    <a:spcPct val="120000"/>
                  </a:lnSpc>
                </a:pPr>
                <a:r>
                  <a:rPr lang="zh-CN" altLang="en-US" sz="1400" b="1" dirty="0">
                    <a:solidFill>
                      <a:schemeClr val="tx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en-US" altLang="zh-CN" sz="1400" b="1" dirty="0">
                    <a:solidFill>
                      <a:schemeClr val="tx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2019</a:t>
                </a:r>
                <a:r>
                  <a:rPr lang="zh-CN" altLang="en-US" sz="1400" b="1" dirty="0">
                    <a:solidFill>
                      <a:schemeClr val="tx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endParaRPr lang="zh-CN" altLang="en-US" sz="1400" b="1" dirty="0">
                  <a:solidFill>
                    <a:schemeClr val="tx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sp>
          <p:nvSpPr>
            <p:cNvPr id="47" name="文本框 46"/>
            <p:cNvSpPr txBox="1"/>
            <p:nvPr>
              <p:custDataLst>
                <p:tags r:id="rId24"/>
              </p:custDataLst>
            </p:nvPr>
          </p:nvSpPr>
          <p:spPr>
            <a:xfrm>
              <a:off x="416255" y="3238660"/>
              <a:ext cx="3432768" cy="2819980"/>
            </a:xfrm>
            <a:prstGeom prst="rect">
              <a:avLst/>
            </a:prstGeom>
            <a:noFill/>
          </p:spPr>
          <p:txBody>
            <a:bodyPr wrap="square" rtlCol="0">
              <a:spAutoFit/>
            </a:bodyPr>
            <a:lstStyle/>
            <a:p>
              <a:pPr marL="342900" indent="-342900" algn="just">
                <a:lnSpc>
                  <a:spcPct val="130000"/>
                </a:lnSpc>
                <a:spcAft>
                  <a:spcPts val="600"/>
                </a:spcAft>
                <a:buClr>
                  <a:srgbClr val="C00000"/>
                </a:buClr>
                <a:buFont typeface="Wingdings" panose="05000000000000000000" pitchFamily="2" charset="2"/>
                <a:buChar char="n"/>
              </a:pPr>
              <a:r>
                <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rPr>
                <a:t>国家治理现代化</a:t>
              </a:r>
              <a:endPar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endParaRPr>
            </a:p>
            <a:p>
              <a:pPr marL="342900" indent="-342900" algn="just">
                <a:lnSpc>
                  <a:spcPct val="130000"/>
                </a:lnSpc>
                <a:spcAft>
                  <a:spcPts val="600"/>
                </a:spcAft>
                <a:buClr>
                  <a:srgbClr val="C00000"/>
                </a:buClr>
                <a:buFont typeface="Wingdings" panose="05000000000000000000" pitchFamily="2" charset="2"/>
                <a:buChar char="n"/>
              </a:pPr>
              <a:r>
                <a:rPr lang="en-US" altLang="zh-CN" sz="1400" b="1"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rPr>
                <a:t>中共中央关于坚持和完善中国特色社会主义制度、推进国家治理体系和治理能力现代化若干重大问题的决定</a:t>
              </a:r>
              <a:r>
                <a:rPr lang="en-US" altLang="zh-CN" sz="1400" b="1" dirty="0">
                  <a:solidFill>
                    <a:schemeClr val="tx1">
                      <a:lumMod val="85000"/>
                      <a:lumOff val="15000"/>
                    </a:schemeClr>
                  </a:solidFill>
                  <a:latin typeface="微软雅黑" panose="020B0503020204020204" pitchFamily="34" charset="-122"/>
                  <a:ea typeface="微软雅黑" panose="020B0503020204020204" pitchFamily="34" charset="-122"/>
                </a:rPr>
                <a:t>》</a:t>
              </a:r>
              <a:endParaRPr lang="en-US" altLang="zh-CN" sz="14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48" name="组合 47"/>
          <p:cNvGrpSpPr/>
          <p:nvPr/>
        </p:nvGrpSpPr>
        <p:grpSpPr>
          <a:xfrm>
            <a:off x="8751310" y="2365948"/>
            <a:ext cx="1790700" cy="4346069"/>
            <a:chOff x="344765" y="1965593"/>
            <a:chExt cx="3600002" cy="4173944"/>
          </a:xfrm>
        </p:grpSpPr>
        <p:sp>
          <p:nvSpPr>
            <p:cNvPr id="49" name="işlídê"/>
            <p:cNvSpPr/>
            <p:nvPr>
              <p:custDataLst>
                <p:tags r:id="rId25"/>
              </p:custDataLst>
            </p:nvPr>
          </p:nvSpPr>
          <p:spPr>
            <a:xfrm>
              <a:off x="344767" y="1999537"/>
              <a:ext cx="3600000" cy="4140000"/>
            </a:xfrm>
            <a:prstGeom prst="snip2DiagRect">
              <a:avLst>
                <a:gd name="adj1" fmla="val 0"/>
                <a:gd name="adj2" fmla="val 7737"/>
              </a:avLst>
            </a:prstGeom>
            <a:solidFill>
              <a:schemeClr val="bg1"/>
            </a:solidFill>
            <a:ln>
              <a:noFill/>
            </a:ln>
            <a:effectLst>
              <a:outerShdw blurRad="508000" dist="127000" dir="4200000" algn="ctr"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dirty="0"/>
            </a:p>
          </p:txBody>
        </p:sp>
        <p:grpSp>
          <p:nvGrpSpPr>
            <p:cNvPr id="50" name="组合 49"/>
            <p:cNvGrpSpPr/>
            <p:nvPr/>
          </p:nvGrpSpPr>
          <p:grpSpPr>
            <a:xfrm>
              <a:off x="344765" y="1965593"/>
              <a:ext cx="3517023" cy="1192820"/>
              <a:chOff x="387358" y="2546618"/>
              <a:chExt cx="3517023" cy="1192820"/>
            </a:xfrm>
          </p:grpSpPr>
          <p:sp>
            <p:nvSpPr>
              <p:cNvPr id="51" name="剪去单角的矩形 50"/>
              <p:cNvSpPr/>
              <p:nvPr>
                <p:custDataLst>
                  <p:tags r:id="rId26"/>
                </p:custDataLst>
              </p:nvPr>
            </p:nvSpPr>
            <p:spPr>
              <a:xfrm>
                <a:off x="387358" y="2546618"/>
                <a:ext cx="3517023" cy="1192820"/>
              </a:xfrm>
              <a:prstGeom prst="snip1Rect">
                <a:avLst/>
              </a:prstGeom>
              <a:gradFill>
                <a:gsLst>
                  <a:gs pos="0">
                    <a:schemeClr val="bg1"/>
                  </a:gs>
                  <a:gs pos="20000">
                    <a:srgbClr val="F7C973"/>
                  </a:gs>
                  <a:gs pos="100000">
                    <a:srgbClr val="ED2123"/>
                  </a:gs>
                </a:gsLst>
                <a:lin ang="0" scaled="0"/>
              </a:gradFill>
              <a:ln>
                <a:noFill/>
              </a:ln>
              <a:effectLst>
                <a:outerShdw blurRad="50800" dist="381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p>
            </p:txBody>
          </p:sp>
          <p:sp>
            <p:nvSpPr>
              <p:cNvPr id="52" name="文本框 51"/>
              <p:cNvSpPr txBox="1"/>
              <p:nvPr>
                <p:custDataLst>
                  <p:tags r:id="rId27"/>
                </p:custDataLst>
              </p:nvPr>
            </p:nvSpPr>
            <p:spPr>
              <a:xfrm>
                <a:off x="678422" y="2821375"/>
                <a:ext cx="3024257" cy="583627"/>
              </a:xfrm>
              <a:prstGeom prst="rect">
                <a:avLst/>
              </a:prstGeom>
              <a:noFill/>
            </p:spPr>
            <p:txBody>
              <a:bodyPr wrap="square" rtlCol="0">
                <a:spAutoFit/>
              </a:bodyPr>
              <a:lstStyle/>
              <a:p>
                <a:pPr algn="ctr">
                  <a:lnSpc>
                    <a:spcPct val="120000"/>
                  </a:lnSpc>
                </a:pPr>
                <a:r>
                  <a:rPr lang="zh-CN" altLang="en-US" sz="1400" b="1" dirty="0">
                    <a:solidFill>
                      <a:schemeClr val="tx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十九届五中全会</a:t>
                </a:r>
                <a:endParaRPr lang="zh-CN" altLang="en-US" sz="1400" b="1" dirty="0">
                  <a:solidFill>
                    <a:schemeClr val="tx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gn="ctr">
                  <a:lnSpc>
                    <a:spcPct val="120000"/>
                  </a:lnSpc>
                </a:pPr>
                <a:r>
                  <a:rPr lang="zh-CN" altLang="en-US" sz="1400" b="1" dirty="0">
                    <a:solidFill>
                      <a:schemeClr val="tx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en-US" altLang="zh-CN" sz="1400" b="1" dirty="0">
                    <a:solidFill>
                      <a:schemeClr val="tx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2020</a:t>
                </a:r>
                <a:r>
                  <a:rPr lang="zh-CN" altLang="en-US" sz="1400" b="1" dirty="0">
                    <a:solidFill>
                      <a:schemeClr val="tx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endParaRPr lang="zh-CN" altLang="en-US" sz="1400" b="1" dirty="0">
                  <a:solidFill>
                    <a:schemeClr val="tx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sp>
          <p:nvSpPr>
            <p:cNvPr id="53" name="文本框 52"/>
            <p:cNvSpPr txBox="1"/>
            <p:nvPr>
              <p:custDataLst>
                <p:tags r:id="rId28"/>
              </p:custDataLst>
            </p:nvPr>
          </p:nvSpPr>
          <p:spPr>
            <a:xfrm>
              <a:off x="434764" y="3222285"/>
              <a:ext cx="3150001" cy="2846174"/>
            </a:xfrm>
            <a:prstGeom prst="rect">
              <a:avLst/>
            </a:prstGeom>
            <a:noFill/>
          </p:spPr>
          <p:txBody>
            <a:bodyPr wrap="square" rtlCol="0">
              <a:spAutoFit/>
            </a:bodyPr>
            <a:lstStyle/>
            <a:p>
              <a:pPr marL="342900" indent="-342900" algn="just">
                <a:lnSpc>
                  <a:spcPct val="130000"/>
                </a:lnSpc>
                <a:spcAft>
                  <a:spcPts val="600"/>
                </a:spcAft>
                <a:buClr>
                  <a:srgbClr val="C00000"/>
                </a:buClr>
                <a:buFont typeface="Wingdings" panose="05000000000000000000" pitchFamily="2" charset="2"/>
                <a:buChar char="n"/>
              </a:pPr>
              <a:r>
                <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rPr>
                <a:t>推进法治中国建设</a:t>
              </a:r>
              <a:endPar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endParaRPr>
            </a:p>
            <a:p>
              <a:pPr marL="342900" indent="-342900" algn="just">
                <a:lnSpc>
                  <a:spcPct val="130000"/>
                </a:lnSpc>
                <a:spcAft>
                  <a:spcPts val="600"/>
                </a:spcAft>
                <a:buClr>
                  <a:srgbClr val="C00000"/>
                </a:buClr>
                <a:buFont typeface="Wingdings" panose="05000000000000000000" pitchFamily="2" charset="2"/>
                <a:buChar char="n"/>
              </a:pPr>
              <a:r>
                <a:rPr lang="en-US" altLang="zh-CN" sz="1400" b="1"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rPr>
                <a:t>中共中央关于制定国民经济和社会发展第十四个五年规划和二〇三五年远景目标的建议</a:t>
              </a:r>
              <a:r>
                <a:rPr lang="en-US" altLang="zh-CN" sz="1400" b="1" dirty="0">
                  <a:solidFill>
                    <a:schemeClr val="tx1">
                      <a:lumMod val="85000"/>
                      <a:lumOff val="15000"/>
                    </a:schemeClr>
                  </a:solidFill>
                  <a:latin typeface="微软雅黑" panose="020B0503020204020204" pitchFamily="34" charset="-122"/>
                  <a:ea typeface="微软雅黑" panose="020B0503020204020204" pitchFamily="34" charset="-122"/>
                </a:rPr>
                <a:t>》</a:t>
              </a:r>
              <a:endParaRPr lang="en-US" altLang="zh-CN" sz="14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54" name="组合 53"/>
          <p:cNvGrpSpPr/>
          <p:nvPr/>
        </p:nvGrpSpPr>
        <p:grpSpPr>
          <a:xfrm>
            <a:off x="10569950" y="2360785"/>
            <a:ext cx="1663065" cy="4361263"/>
            <a:chOff x="344765" y="1999537"/>
            <a:chExt cx="3600002" cy="4430816"/>
          </a:xfrm>
        </p:grpSpPr>
        <p:sp>
          <p:nvSpPr>
            <p:cNvPr id="55" name="işlídê"/>
            <p:cNvSpPr/>
            <p:nvPr>
              <p:custDataLst>
                <p:tags r:id="rId29"/>
              </p:custDataLst>
            </p:nvPr>
          </p:nvSpPr>
          <p:spPr>
            <a:xfrm>
              <a:off x="344765" y="1999537"/>
              <a:ext cx="3600002" cy="4430816"/>
            </a:xfrm>
            <a:prstGeom prst="snip2DiagRect">
              <a:avLst>
                <a:gd name="adj1" fmla="val 0"/>
                <a:gd name="adj2" fmla="val 7737"/>
              </a:avLst>
            </a:prstGeom>
            <a:solidFill>
              <a:schemeClr val="bg1"/>
            </a:solidFill>
            <a:ln>
              <a:noFill/>
            </a:ln>
            <a:effectLst>
              <a:outerShdw blurRad="508000" dist="127000" dir="4200000" algn="ctr"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dirty="0"/>
            </a:p>
          </p:txBody>
        </p:sp>
        <p:grpSp>
          <p:nvGrpSpPr>
            <p:cNvPr id="56" name="组合 55"/>
            <p:cNvGrpSpPr/>
            <p:nvPr/>
          </p:nvGrpSpPr>
          <p:grpSpPr>
            <a:xfrm>
              <a:off x="344765" y="2012575"/>
              <a:ext cx="3589005" cy="1146003"/>
              <a:chOff x="387358" y="2593600"/>
              <a:chExt cx="3589005" cy="1146003"/>
            </a:xfrm>
          </p:grpSpPr>
          <p:sp>
            <p:nvSpPr>
              <p:cNvPr id="57" name="剪去单角的矩形 56"/>
              <p:cNvSpPr/>
              <p:nvPr>
                <p:custDataLst>
                  <p:tags r:id="rId30"/>
                </p:custDataLst>
              </p:nvPr>
            </p:nvSpPr>
            <p:spPr>
              <a:xfrm>
                <a:off x="387358" y="2593600"/>
                <a:ext cx="3589005" cy="1146003"/>
              </a:xfrm>
              <a:prstGeom prst="snip1Rect">
                <a:avLst/>
              </a:prstGeom>
              <a:gradFill>
                <a:gsLst>
                  <a:gs pos="0">
                    <a:schemeClr val="bg1"/>
                  </a:gs>
                  <a:gs pos="20000">
                    <a:srgbClr val="F7C973"/>
                  </a:gs>
                  <a:gs pos="100000">
                    <a:srgbClr val="ED2123"/>
                  </a:gs>
                </a:gsLst>
                <a:lin ang="0" scaled="0"/>
              </a:gradFill>
              <a:ln>
                <a:noFill/>
              </a:ln>
              <a:effectLst>
                <a:outerShdw blurRad="50800" dist="381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p>
            </p:txBody>
          </p:sp>
          <p:sp>
            <p:nvSpPr>
              <p:cNvPr id="58" name="文本框 57"/>
              <p:cNvSpPr txBox="1"/>
              <p:nvPr>
                <p:custDataLst>
                  <p:tags r:id="rId31"/>
                </p:custDataLst>
              </p:nvPr>
            </p:nvSpPr>
            <p:spPr>
              <a:xfrm>
                <a:off x="970176" y="2800709"/>
                <a:ext cx="2771136" cy="888247"/>
              </a:xfrm>
              <a:prstGeom prst="rect">
                <a:avLst/>
              </a:prstGeom>
              <a:noFill/>
            </p:spPr>
            <p:txBody>
              <a:bodyPr wrap="square" rtlCol="0">
                <a:spAutoFit/>
              </a:bodyPr>
              <a:lstStyle/>
              <a:p>
                <a:pPr algn="ctr">
                  <a:lnSpc>
                    <a:spcPct val="120000"/>
                  </a:lnSpc>
                </a:pPr>
                <a:r>
                  <a:rPr lang="zh-CN" altLang="en-US" sz="1400" b="1" dirty="0">
                    <a:solidFill>
                      <a:schemeClr val="tx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中共全面依法治国工作会议（</a:t>
                </a:r>
                <a:r>
                  <a:rPr lang="en-US" altLang="zh-CN" sz="1400" b="1" dirty="0">
                    <a:solidFill>
                      <a:schemeClr val="tx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2020</a:t>
                </a:r>
                <a:r>
                  <a:rPr lang="zh-CN" altLang="en-US" sz="1400" b="1" dirty="0">
                    <a:solidFill>
                      <a:schemeClr val="tx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endParaRPr lang="zh-CN" altLang="en-US" sz="1400" b="1" dirty="0">
                  <a:solidFill>
                    <a:schemeClr val="tx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sp>
          <p:nvSpPr>
            <p:cNvPr id="59" name="文本框 58"/>
            <p:cNvSpPr txBox="1"/>
            <p:nvPr>
              <p:custDataLst>
                <p:tags r:id="rId32"/>
              </p:custDataLst>
            </p:nvPr>
          </p:nvSpPr>
          <p:spPr>
            <a:xfrm>
              <a:off x="434127" y="3287377"/>
              <a:ext cx="3445534" cy="2466123"/>
            </a:xfrm>
            <a:prstGeom prst="rect">
              <a:avLst/>
            </a:prstGeom>
            <a:noFill/>
          </p:spPr>
          <p:txBody>
            <a:bodyPr wrap="square" rtlCol="0">
              <a:spAutoFit/>
            </a:bodyPr>
            <a:lstStyle/>
            <a:p>
              <a:pPr marL="342900" indent="-342900" algn="just">
                <a:lnSpc>
                  <a:spcPct val="130000"/>
                </a:lnSpc>
                <a:spcAft>
                  <a:spcPts val="600"/>
                </a:spcAft>
                <a:buClr>
                  <a:srgbClr val="C00000"/>
                </a:buClr>
                <a:buFont typeface="Wingdings" panose="05000000000000000000" pitchFamily="2" charset="2"/>
                <a:buChar char="n"/>
              </a:pPr>
              <a:r>
                <a:rPr lang="zh-CN" altLang="en-US" sz="1400" b="1" dirty="0">
                  <a:latin typeface="微软雅黑" panose="020B0503020204020204" pitchFamily="34" charset="-122"/>
                  <a:ea typeface="微软雅黑" panose="020B0503020204020204" pitchFamily="34" charset="-122"/>
                </a:rPr>
                <a:t>会议首次提出和确立习近平法治思想</a:t>
              </a:r>
              <a:endParaRPr lang="zh-CN" altLang="en-US" sz="1400" b="1" dirty="0">
                <a:latin typeface="微软雅黑" panose="020B0503020204020204" pitchFamily="34" charset="-122"/>
                <a:ea typeface="微软雅黑" panose="020B0503020204020204" pitchFamily="34" charset="-122"/>
              </a:endParaRPr>
            </a:p>
            <a:p>
              <a:pPr marL="342900" indent="-342900" algn="just">
                <a:lnSpc>
                  <a:spcPct val="130000"/>
                </a:lnSpc>
                <a:spcAft>
                  <a:spcPts val="600"/>
                </a:spcAft>
                <a:buClr>
                  <a:srgbClr val="C00000"/>
                </a:buClr>
                <a:buFont typeface="Wingdings" panose="05000000000000000000" pitchFamily="2" charset="2"/>
                <a:buChar char="n"/>
              </a:pPr>
              <a:r>
                <a:rPr lang="zh-CN" altLang="en-US" sz="1400" b="1" dirty="0">
                  <a:latin typeface="微软雅黑" panose="020B0503020204020204" pitchFamily="34" charset="-122"/>
                  <a:ea typeface="微软雅黑" panose="020B0503020204020204" pitchFamily="34" charset="-122"/>
                </a:rPr>
                <a:t>系统阐释了习近平法治思想的</a:t>
              </a:r>
              <a:r>
                <a:rPr lang="en-US" altLang="zh-CN" sz="1400" b="1" dirty="0">
                  <a:latin typeface="微软雅黑" panose="020B0503020204020204" pitchFamily="34" charset="-122"/>
                  <a:ea typeface="微软雅黑" panose="020B0503020204020204" pitchFamily="34" charset="-122"/>
                </a:rPr>
                <a:t>11</a:t>
              </a:r>
              <a:r>
                <a:rPr lang="zh-CN" altLang="en-US" sz="1400" b="1" dirty="0">
                  <a:latin typeface="微软雅黑" panose="020B0503020204020204" pitchFamily="34" charset="-122"/>
                  <a:ea typeface="微软雅黑" panose="020B0503020204020204" pitchFamily="34" charset="-122"/>
                </a:rPr>
                <a:t>个核心要义</a:t>
              </a:r>
              <a:endParaRPr lang="zh-CN" altLang="en-US" sz="1400" b="1" dirty="0">
                <a:latin typeface="微软雅黑" panose="020B0503020204020204" pitchFamily="34" charset="-122"/>
                <a:ea typeface="微软雅黑" panose="020B0503020204020204" pitchFamily="34" charset="-122"/>
              </a:endParaRPr>
            </a:p>
          </p:txBody>
        </p:sp>
      </p:grpSp>
    </p:spTree>
  </p:cSld>
  <p:clrMapOvr>
    <a:masterClrMapping/>
  </p:clrMapOvr>
  <p:transition spd="slow" advTm="28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 presetClass="entr" presetSubtype="4" decel="50000" fill="hold" nodeType="afterEffect">
                                  <p:stCondLst>
                                    <p:cond delay="25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1000" fill="hold"/>
                                        <p:tgtEl>
                                          <p:spTgt spid="12"/>
                                        </p:tgtEl>
                                        <p:attrNameLst>
                                          <p:attrName>ppt_x</p:attrName>
                                        </p:attrNameLst>
                                      </p:cBhvr>
                                      <p:tavLst>
                                        <p:tav tm="0">
                                          <p:val>
                                            <p:strVal val="#ppt_x"/>
                                          </p:val>
                                        </p:tav>
                                        <p:tav tm="100000">
                                          <p:val>
                                            <p:strVal val="#ppt_x"/>
                                          </p:val>
                                        </p:tav>
                                      </p:tavLst>
                                    </p:anim>
                                    <p:anim calcmode="lin" valueType="num">
                                      <p:cBhvr additive="base">
                                        <p:cTn id="12" dur="1000" fill="hold"/>
                                        <p:tgtEl>
                                          <p:spTgt spid="12"/>
                                        </p:tgtEl>
                                        <p:attrNameLst>
                                          <p:attrName>ppt_y</p:attrName>
                                        </p:attrNameLst>
                                      </p:cBhvr>
                                      <p:tavLst>
                                        <p:tav tm="0">
                                          <p:val>
                                            <p:strVal val="1+#ppt_h/2"/>
                                          </p:val>
                                        </p:tav>
                                        <p:tav tm="100000">
                                          <p:val>
                                            <p:strVal val="#ppt_y"/>
                                          </p:val>
                                        </p:tav>
                                      </p:tavLst>
                                    </p:anim>
                                  </p:childTnLst>
                                </p:cTn>
                              </p:par>
                            </p:childTnLst>
                          </p:cTn>
                        </p:par>
                        <p:par>
                          <p:cTn id="13" fill="hold">
                            <p:stCondLst>
                              <p:cond delay="1750"/>
                            </p:stCondLst>
                            <p:childTnLst>
                              <p:par>
                                <p:cTn id="14" presetID="2" presetClass="entr" presetSubtype="4" decel="50000" fill="hold" nodeType="afterEffect">
                                  <p:stCondLst>
                                    <p:cond delay="250"/>
                                  </p:stCondLst>
                                  <p:childTnLst>
                                    <p:set>
                                      <p:cBhvr>
                                        <p:cTn id="15" dur="1" fill="hold">
                                          <p:stCondLst>
                                            <p:cond delay="0"/>
                                          </p:stCondLst>
                                        </p:cTn>
                                        <p:tgtEl>
                                          <p:spTgt spid="18"/>
                                        </p:tgtEl>
                                        <p:attrNameLst>
                                          <p:attrName>style.visibility</p:attrName>
                                        </p:attrNameLst>
                                      </p:cBhvr>
                                      <p:to>
                                        <p:strVal val="visible"/>
                                      </p:to>
                                    </p:set>
                                    <p:anim calcmode="lin" valueType="num">
                                      <p:cBhvr additive="base">
                                        <p:cTn id="16" dur="1000" fill="hold"/>
                                        <p:tgtEl>
                                          <p:spTgt spid="18"/>
                                        </p:tgtEl>
                                        <p:attrNameLst>
                                          <p:attrName>ppt_x</p:attrName>
                                        </p:attrNameLst>
                                      </p:cBhvr>
                                      <p:tavLst>
                                        <p:tav tm="0">
                                          <p:val>
                                            <p:strVal val="#ppt_x"/>
                                          </p:val>
                                        </p:tav>
                                        <p:tav tm="100000">
                                          <p:val>
                                            <p:strVal val="#ppt_x"/>
                                          </p:val>
                                        </p:tav>
                                      </p:tavLst>
                                    </p:anim>
                                    <p:anim calcmode="lin" valueType="num">
                                      <p:cBhvr additive="base">
                                        <p:cTn id="17" dur="1000" fill="hold"/>
                                        <p:tgtEl>
                                          <p:spTgt spid="18"/>
                                        </p:tgtEl>
                                        <p:attrNameLst>
                                          <p:attrName>ppt_y</p:attrName>
                                        </p:attrNameLst>
                                      </p:cBhvr>
                                      <p:tavLst>
                                        <p:tav tm="0">
                                          <p:val>
                                            <p:strVal val="1+#ppt_h/2"/>
                                          </p:val>
                                        </p:tav>
                                        <p:tav tm="100000">
                                          <p:val>
                                            <p:strVal val="#ppt_y"/>
                                          </p:val>
                                        </p:tav>
                                      </p:tavLst>
                                    </p:anim>
                                  </p:childTnLst>
                                </p:cTn>
                              </p:par>
                            </p:childTnLst>
                          </p:cTn>
                        </p:par>
                        <p:par>
                          <p:cTn id="18" fill="hold">
                            <p:stCondLst>
                              <p:cond delay="3000"/>
                            </p:stCondLst>
                            <p:childTnLst>
                              <p:par>
                                <p:cTn id="19" presetID="2" presetClass="entr" presetSubtype="4" decel="50000" fill="hold" nodeType="afterEffect">
                                  <p:stCondLst>
                                    <p:cond delay="250"/>
                                  </p:stCondLst>
                                  <p:childTnLst>
                                    <p:set>
                                      <p:cBhvr>
                                        <p:cTn id="20" dur="1" fill="hold">
                                          <p:stCondLst>
                                            <p:cond delay="0"/>
                                          </p:stCondLst>
                                        </p:cTn>
                                        <p:tgtEl>
                                          <p:spTgt spid="24"/>
                                        </p:tgtEl>
                                        <p:attrNameLst>
                                          <p:attrName>style.visibility</p:attrName>
                                        </p:attrNameLst>
                                      </p:cBhvr>
                                      <p:to>
                                        <p:strVal val="visible"/>
                                      </p:to>
                                    </p:set>
                                    <p:anim calcmode="lin" valueType="num">
                                      <p:cBhvr additive="base">
                                        <p:cTn id="21" dur="1000" fill="hold"/>
                                        <p:tgtEl>
                                          <p:spTgt spid="24"/>
                                        </p:tgtEl>
                                        <p:attrNameLst>
                                          <p:attrName>ppt_x</p:attrName>
                                        </p:attrNameLst>
                                      </p:cBhvr>
                                      <p:tavLst>
                                        <p:tav tm="0">
                                          <p:val>
                                            <p:strVal val="#ppt_x"/>
                                          </p:val>
                                        </p:tav>
                                        <p:tav tm="100000">
                                          <p:val>
                                            <p:strVal val="#ppt_x"/>
                                          </p:val>
                                        </p:tav>
                                      </p:tavLst>
                                    </p:anim>
                                    <p:anim calcmode="lin" valueType="num">
                                      <p:cBhvr additive="base">
                                        <p:cTn id="22" dur="1000" fill="hold"/>
                                        <p:tgtEl>
                                          <p:spTgt spid="24"/>
                                        </p:tgtEl>
                                        <p:attrNameLst>
                                          <p:attrName>ppt_y</p:attrName>
                                        </p:attrNameLst>
                                      </p:cBhvr>
                                      <p:tavLst>
                                        <p:tav tm="0">
                                          <p:val>
                                            <p:strVal val="1+#ppt_h/2"/>
                                          </p:val>
                                        </p:tav>
                                        <p:tav tm="100000">
                                          <p:val>
                                            <p:strVal val="#ppt_y"/>
                                          </p:val>
                                        </p:tav>
                                      </p:tavLst>
                                    </p:anim>
                                  </p:childTnLst>
                                </p:cTn>
                              </p:par>
                            </p:childTnLst>
                          </p:cTn>
                        </p:par>
                        <p:par>
                          <p:cTn id="23" fill="hold">
                            <p:stCondLst>
                              <p:cond delay="4250"/>
                            </p:stCondLst>
                            <p:childTnLst>
                              <p:par>
                                <p:cTn id="24" presetID="2" presetClass="entr" presetSubtype="4" decel="50000" fill="hold" nodeType="afterEffect">
                                  <p:stCondLst>
                                    <p:cond delay="250"/>
                                  </p:stCondLst>
                                  <p:childTnLst>
                                    <p:set>
                                      <p:cBhvr>
                                        <p:cTn id="25" dur="1" fill="hold">
                                          <p:stCondLst>
                                            <p:cond delay="0"/>
                                          </p:stCondLst>
                                        </p:cTn>
                                        <p:tgtEl>
                                          <p:spTgt spid="30"/>
                                        </p:tgtEl>
                                        <p:attrNameLst>
                                          <p:attrName>style.visibility</p:attrName>
                                        </p:attrNameLst>
                                      </p:cBhvr>
                                      <p:to>
                                        <p:strVal val="visible"/>
                                      </p:to>
                                    </p:set>
                                    <p:anim calcmode="lin" valueType="num">
                                      <p:cBhvr additive="base">
                                        <p:cTn id="26" dur="1000" fill="hold"/>
                                        <p:tgtEl>
                                          <p:spTgt spid="30"/>
                                        </p:tgtEl>
                                        <p:attrNameLst>
                                          <p:attrName>ppt_x</p:attrName>
                                        </p:attrNameLst>
                                      </p:cBhvr>
                                      <p:tavLst>
                                        <p:tav tm="0">
                                          <p:val>
                                            <p:strVal val="#ppt_x"/>
                                          </p:val>
                                        </p:tav>
                                        <p:tav tm="100000">
                                          <p:val>
                                            <p:strVal val="#ppt_x"/>
                                          </p:val>
                                        </p:tav>
                                      </p:tavLst>
                                    </p:anim>
                                    <p:anim calcmode="lin" valueType="num">
                                      <p:cBhvr additive="base">
                                        <p:cTn id="27" dur="1000" fill="hold"/>
                                        <p:tgtEl>
                                          <p:spTgt spid="30"/>
                                        </p:tgtEl>
                                        <p:attrNameLst>
                                          <p:attrName>ppt_y</p:attrName>
                                        </p:attrNameLst>
                                      </p:cBhvr>
                                      <p:tavLst>
                                        <p:tav tm="0">
                                          <p:val>
                                            <p:strVal val="1+#ppt_h/2"/>
                                          </p:val>
                                        </p:tav>
                                        <p:tav tm="100000">
                                          <p:val>
                                            <p:strVal val="#ppt_y"/>
                                          </p:val>
                                        </p:tav>
                                      </p:tavLst>
                                    </p:anim>
                                  </p:childTnLst>
                                </p:cTn>
                              </p:par>
                            </p:childTnLst>
                          </p:cTn>
                        </p:par>
                        <p:par>
                          <p:cTn id="28" fill="hold">
                            <p:stCondLst>
                              <p:cond delay="5500"/>
                            </p:stCondLst>
                            <p:childTnLst>
                              <p:par>
                                <p:cTn id="29" presetID="2" presetClass="entr" presetSubtype="4" decel="50000" fill="hold" nodeType="afterEffect">
                                  <p:stCondLst>
                                    <p:cond delay="250"/>
                                  </p:stCondLst>
                                  <p:childTnLst>
                                    <p:set>
                                      <p:cBhvr>
                                        <p:cTn id="30" dur="1" fill="hold">
                                          <p:stCondLst>
                                            <p:cond delay="0"/>
                                          </p:stCondLst>
                                        </p:cTn>
                                        <p:tgtEl>
                                          <p:spTgt spid="42"/>
                                        </p:tgtEl>
                                        <p:attrNameLst>
                                          <p:attrName>style.visibility</p:attrName>
                                        </p:attrNameLst>
                                      </p:cBhvr>
                                      <p:to>
                                        <p:strVal val="visible"/>
                                      </p:to>
                                    </p:set>
                                    <p:anim calcmode="lin" valueType="num">
                                      <p:cBhvr additive="base">
                                        <p:cTn id="31" dur="1000" fill="hold"/>
                                        <p:tgtEl>
                                          <p:spTgt spid="42"/>
                                        </p:tgtEl>
                                        <p:attrNameLst>
                                          <p:attrName>ppt_x</p:attrName>
                                        </p:attrNameLst>
                                      </p:cBhvr>
                                      <p:tavLst>
                                        <p:tav tm="0">
                                          <p:val>
                                            <p:strVal val="#ppt_x"/>
                                          </p:val>
                                        </p:tav>
                                        <p:tav tm="100000">
                                          <p:val>
                                            <p:strVal val="#ppt_x"/>
                                          </p:val>
                                        </p:tav>
                                      </p:tavLst>
                                    </p:anim>
                                    <p:anim calcmode="lin" valueType="num">
                                      <p:cBhvr additive="base">
                                        <p:cTn id="32" dur="1000" fill="hold"/>
                                        <p:tgtEl>
                                          <p:spTgt spid="42"/>
                                        </p:tgtEl>
                                        <p:attrNameLst>
                                          <p:attrName>ppt_y</p:attrName>
                                        </p:attrNameLst>
                                      </p:cBhvr>
                                      <p:tavLst>
                                        <p:tav tm="0">
                                          <p:val>
                                            <p:strVal val="1+#ppt_h/2"/>
                                          </p:val>
                                        </p:tav>
                                        <p:tav tm="100000">
                                          <p:val>
                                            <p:strVal val="#ppt_y"/>
                                          </p:val>
                                        </p:tav>
                                      </p:tavLst>
                                    </p:anim>
                                  </p:childTnLst>
                                </p:cTn>
                              </p:par>
                            </p:childTnLst>
                          </p:cTn>
                        </p:par>
                        <p:par>
                          <p:cTn id="33" fill="hold">
                            <p:stCondLst>
                              <p:cond delay="6750"/>
                            </p:stCondLst>
                            <p:childTnLst>
                              <p:par>
                                <p:cTn id="34" presetID="2" presetClass="entr" presetSubtype="4" decel="50000" fill="hold" nodeType="afterEffect">
                                  <p:stCondLst>
                                    <p:cond delay="250"/>
                                  </p:stCondLst>
                                  <p:childTnLst>
                                    <p:set>
                                      <p:cBhvr>
                                        <p:cTn id="35" dur="1" fill="hold">
                                          <p:stCondLst>
                                            <p:cond delay="0"/>
                                          </p:stCondLst>
                                        </p:cTn>
                                        <p:tgtEl>
                                          <p:spTgt spid="48"/>
                                        </p:tgtEl>
                                        <p:attrNameLst>
                                          <p:attrName>style.visibility</p:attrName>
                                        </p:attrNameLst>
                                      </p:cBhvr>
                                      <p:to>
                                        <p:strVal val="visible"/>
                                      </p:to>
                                    </p:set>
                                    <p:anim calcmode="lin" valueType="num">
                                      <p:cBhvr additive="base">
                                        <p:cTn id="36" dur="1000" fill="hold"/>
                                        <p:tgtEl>
                                          <p:spTgt spid="48"/>
                                        </p:tgtEl>
                                        <p:attrNameLst>
                                          <p:attrName>ppt_x</p:attrName>
                                        </p:attrNameLst>
                                      </p:cBhvr>
                                      <p:tavLst>
                                        <p:tav tm="0">
                                          <p:val>
                                            <p:strVal val="#ppt_x"/>
                                          </p:val>
                                        </p:tav>
                                        <p:tav tm="100000">
                                          <p:val>
                                            <p:strVal val="#ppt_x"/>
                                          </p:val>
                                        </p:tav>
                                      </p:tavLst>
                                    </p:anim>
                                    <p:anim calcmode="lin" valueType="num">
                                      <p:cBhvr additive="base">
                                        <p:cTn id="37" dur="1000" fill="hold"/>
                                        <p:tgtEl>
                                          <p:spTgt spid="48"/>
                                        </p:tgtEl>
                                        <p:attrNameLst>
                                          <p:attrName>ppt_y</p:attrName>
                                        </p:attrNameLst>
                                      </p:cBhvr>
                                      <p:tavLst>
                                        <p:tav tm="0">
                                          <p:val>
                                            <p:strVal val="1+#ppt_h/2"/>
                                          </p:val>
                                        </p:tav>
                                        <p:tav tm="100000">
                                          <p:val>
                                            <p:strVal val="#ppt_y"/>
                                          </p:val>
                                        </p:tav>
                                      </p:tavLst>
                                    </p:anim>
                                  </p:childTnLst>
                                </p:cTn>
                              </p:par>
                            </p:childTnLst>
                          </p:cTn>
                        </p:par>
                        <p:par>
                          <p:cTn id="38" fill="hold">
                            <p:stCondLst>
                              <p:cond delay="8000"/>
                            </p:stCondLst>
                            <p:childTnLst>
                              <p:par>
                                <p:cTn id="39" presetID="2" presetClass="entr" presetSubtype="4" decel="50000" fill="hold" nodeType="afterEffect">
                                  <p:stCondLst>
                                    <p:cond delay="250"/>
                                  </p:stCondLst>
                                  <p:childTnLst>
                                    <p:set>
                                      <p:cBhvr>
                                        <p:cTn id="40" dur="1" fill="hold">
                                          <p:stCondLst>
                                            <p:cond delay="0"/>
                                          </p:stCondLst>
                                        </p:cTn>
                                        <p:tgtEl>
                                          <p:spTgt spid="54"/>
                                        </p:tgtEl>
                                        <p:attrNameLst>
                                          <p:attrName>style.visibility</p:attrName>
                                        </p:attrNameLst>
                                      </p:cBhvr>
                                      <p:to>
                                        <p:strVal val="visible"/>
                                      </p:to>
                                    </p:set>
                                    <p:anim calcmode="lin" valueType="num">
                                      <p:cBhvr additive="base">
                                        <p:cTn id="41" dur="1000" fill="hold"/>
                                        <p:tgtEl>
                                          <p:spTgt spid="54"/>
                                        </p:tgtEl>
                                        <p:attrNameLst>
                                          <p:attrName>ppt_x</p:attrName>
                                        </p:attrNameLst>
                                      </p:cBhvr>
                                      <p:tavLst>
                                        <p:tav tm="0">
                                          <p:val>
                                            <p:strVal val="#ppt_x"/>
                                          </p:val>
                                        </p:tav>
                                        <p:tav tm="100000">
                                          <p:val>
                                            <p:strVal val="#ppt_x"/>
                                          </p:val>
                                        </p:tav>
                                      </p:tavLst>
                                    </p:anim>
                                    <p:anim calcmode="lin" valueType="num">
                                      <p:cBhvr additive="base">
                                        <p:cTn id="42" dur="1000" fill="hold"/>
                                        <p:tgtEl>
                                          <p:spTgt spid="5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869646" y="2363060"/>
            <a:ext cx="5016117" cy="380873"/>
          </a:xfrm>
          <a:prstGeom prst="rect">
            <a:avLst/>
          </a:prstGeom>
          <a:noFill/>
        </p:spPr>
        <p:txBody>
          <a:bodyPr wrap="none" rtlCol="0">
            <a:spAutoFit/>
          </a:bodyPr>
          <a:lstStyle/>
          <a:p>
            <a:pPr algn="l">
              <a:lnSpc>
                <a:spcPct val="120000"/>
              </a:lnSpc>
            </a:pPr>
            <a:r>
              <a:rPr lang="zh-CN" altLang="en-US" sz="1705" b="1">
                <a:solidFill>
                  <a:srgbClr val="FF0000"/>
                </a:solidFill>
                <a:cs typeface="+mn-ea"/>
                <a:sym typeface="+mn-lt"/>
              </a:rPr>
              <a:t>说到间谍以及保密，大家可能以为间谍是这样的：</a:t>
            </a:r>
            <a:endParaRPr lang="zh-CN" altLang="en-US" sz="1705" b="1">
              <a:solidFill>
                <a:srgbClr val="FF0000"/>
              </a:solidFill>
              <a:cs typeface="+mn-ea"/>
              <a:sym typeface="+mn-lt"/>
            </a:endParaRPr>
          </a:p>
        </p:txBody>
      </p:sp>
      <p:pic>
        <p:nvPicPr>
          <p:cNvPr id="2" name="图片 1" descr="222"/>
          <p:cNvPicPr>
            <a:picLocks noChangeAspect="1"/>
          </p:cNvPicPr>
          <p:nvPr/>
        </p:nvPicPr>
        <p:blipFill>
          <a:blip r:embed="rId1"/>
          <a:stretch>
            <a:fillRect/>
          </a:stretch>
        </p:blipFill>
        <p:spPr>
          <a:xfrm>
            <a:off x="-43857" y="-24685"/>
            <a:ext cx="12323657" cy="6936660"/>
          </a:xfrm>
          <a:prstGeom prst="rect">
            <a:avLst/>
          </a:prstGeom>
          <a:solidFill>
            <a:schemeClr val="lt1"/>
          </a:solidFill>
        </p:spPr>
      </p:pic>
      <p:sp>
        <p:nvSpPr>
          <p:cNvPr id="11" name="文本框 10"/>
          <p:cNvSpPr txBox="1"/>
          <p:nvPr/>
        </p:nvSpPr>
        <p:spPr>
          <a:xfrm>
            <a:off x="4680584" y="300232"/>
            <a:ext cx="2926080" cy="460375"/>
          </a:xfrm>
          <a:prstGeom prst="rect">
            <a:avLst/>
          </a:prstGeom>
          <a:noFill/>
        </p:spPr>
        <p:txBody>
          <a:bodyPr wrap="none" rtlCol="0">
            <a:spAutoFit/>
          </a:bodyPr>
          <a:lstStyle/>
          <a:p>
            <a:pPr algn="ctr"/>
            <a:r>
              <a:rPr lang="zh-CN" altLang="en-US" sz="2400" b="1" dirty="0">
                <a:solidFill>
                  <a:schemeClr val="accent4">
                    <a:lumMod val="40000"/>
                    <a:lumOff val="60000"/>
                  </a:schemeClr>
                </a:solidFill>
                <a:cs typeface="+mn-ea"/>
                <a:sym typeface="+mn-lt"/>
              </a:rPr>
              <a:t>习近平法治思想介绍</a:t>
            </a:r>
            <a:endParaRPr lang="zh-CN" altLang="en-US" sz="2400" b="1" dirty="0">
              <a:solidFill>
                <a:schemeClr val="accent4">
                  <a:lumMod val="40000"/>
                  <a:lumOff val="60000"/>
                </a:schemeClr>
              </a:solidFill>
              <a:cs typeface="+mn-ea"/>
              <a:sym typeface="+mn-lt"/>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9625" y="2144987"/>
            <a:ext cx="4376225" cy="4191000"/>
          </a:xfrm>
          <a:prstGeom prst="rect">
            <a:avLst/>
          </a:prstGeom>
          <a:noFill/>
          <a:extLst>
            <a:ext uri="{909E8E84-426E-40DD-AFC4-6F175D3DCCD1}">
              <a14:hiddenFill xmlns:a14="http://schemas.microsoft.com/office/drawing/2010/main">
                <a:solidFill>
                  <a:srgbClr val="FFFFFF"/>
                </a:solidFill>
              </a14:hiddenFill>
            </a:ext>
          </a:extLst>
        </p:spPr>
      </p:pic>
      <p:grpSp>
        <p:nvGrpSpPr>
          <p:cNvPr id="6" name="组合 5"/>
          <p:cNvGrpSpPr/>
          <p:nvPr/>
        </p:nvGrpSpPr>
        <p:grpSpPr>
          <a:xfrm flipH="1" flipV="1">
            <a:off x="4835285" y="2087880"/>
            <a:ext cx="6276340" cy="4257040"/>
            <a:chOff x="1058815" y="839487"/>
            <a:chExt cx="8712000" cy="5112000"/>
          </a:xfrm>
        </p:grpSpPr>
        <p:sp>
          <p:nvSpPr>
            <p:cNvPr id="4" name="立方体 3"/>
            <p:cNvSpPr/>
            <p:nvPr>
              <p:custDataLst>
                <p:tags r:id="rId3"/>
              </p:custDataLst>
            </p:nvPr>
          </p:nvSpPr>
          <p:spPr>
            <a:xfrm>
              <a:off x="1058815" y="839487"/>
              <a:ext cx="8712000" cy="5112000"/>
            </a:xfrm>
            <a:prstGeom prst="cube">
              <a:avLst>
                <a:gd name="adj" fmla="val 1504"/>
              </a:avLst>
            </a:prstGeom>
            <a:solidFill>
              <a:srgbClr val="AF0000"/>
            </a:solidFill>
            <a:ln w="6350">
              <a:solidFill>
                <a:srgbClr val="F16945"/>
              </a:solidFill>
            </a:ln>
            <a:effectLst>
              <a:outerShdw blurRad="177800" dist="152400" dir="18900000" algn="b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custDataLst>
                <p:tags r:id="rId4"/>
              </p:custDataLst>
            </p:nvPr>
          </p:nvSpPr>
          <p:spPr>
            <a:xfrm>
              <a:off x="1058815" y="911487"/>
              <a:ext cx="8637350" cy="5040000"/>
            </a:xfrm>
            <a:prstGeom prst="rect">
              <a:avLst/>
            </a:prstGeom>
            <a:solidFill>
              <a:schemeClr val="bg1"/>
            </a:solidFill>
            <a:ln w="6350">
              <a:solidFill>
                <a:srgbClr val="AF0000">
                  <a:alpha val="50000"/>
                </a:srgb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b="1" dirty="0">
                  <a:cs typeface="+mn-ea"/>
                  <a:sym typeface="+mn-lt"/>
                </a:rPr>
                <a:t>习近平法治思想是顺应实现中华民族伟大复兴时代要求应运而生的重大理论创新成果，是马克思主义法治理论中国化最新成果，是习近平新时代中国特色社会主义思想的重要组成部分，是全面依法治国的根本遵循和行动指南。</a:t>
              </a:r>
              <a:endParaRPr lang="zh-CN" altLang="en-US"/>
            </a:p>
          </p:txBody>
        </p:sp>
      </p:grpSp>
      <p:sp>
        <p:nvSpPr>
          <p:cNvPr id="13" name="文本框 12"/>
          <p:cNvSpPr txBox="1"/>
          <p:nvPr/>
        </p:nvSpPr>
        <p:spPr>
          <a:xfrm>
            <a:off x="5261270" y="2454275"/>
            <a:ext cx="5778355" cy="2671445"/>
          </a:xfrm>
          <a:prstGeom prst="rect">
            <a:avLst/>
          </a:prstGeom>
        </p:spPr>
        <p:txBody>
          <a:bodyPr>
            <a:noAutofit/>
            <a:extLst>
              <a:ext uri="{4A0BC546-FE56-4ADE-93B0-CB8AF2F6F144}">
                <wpsdc:textFrameExt xmlns:wpsdc="http://www.wps.cn/officeDocument/2022/drawingmlCustomData" type="text"/>
              </a:ext>
            </a:extLst>
          </a:bodyPr>
          <a:lstStyle/>
          <a:p>
            <a:pPr indent="0" algn="l" fontAlgn="auto">
              <a:lnSpc>
                <a:spcPct val="150000"/>
              </a:lnSpc>
            </a:pPr>
            <a:r>
              <a:rPr lang="zh-CN" altLang="en-US" sz="2400" b="1" dirty="0">
                <a:cs typeface="+mn-ea"/>
                <a:sym typeface="+mn-lt"/>
              </a:rPr>
              <a:t>习近平法治思想是顺应实现中华民族伟大复兴时代要求应运而生的重大理论创新成果，是马克思主义法治理论中国化最新成果，是习近平新时代中国特色社会主义思想的重要组成部分，是全面依法治国的根本遵循和行动指南。</a:t>
            </a:r>
            <a:endParaRPr lang="en-US" altLang="zh-CN" sz="2400" b="1" dirty="0">
              <a:cs typeface="+mn-ea"/>
              <a:sym typeface="+mn-lt"/>
            </a:endParaRPr>
          </a:p>
          <a:p>
            <a:pPr algn="l"/>
            <a:endParaRPr lang="en-US" altLang="zh-CN" sz="2400" b="1" dirty="0">
              <a:latin typeface="Arial" panose="020B0604020202020204" pitchFamily="34" charset="0"/>
              <a:ea typeface="微软雅黑" panose="020B0503020204020204" pitchFamily="34" charset="-122"/>
              <a:cs typeface="+mn-ea"/>
              <a:sym typeface="+mn-lt"/>
            </a:endParaRPr>
          </a:p>
        </p:txBody>
      </p:sp>
      <p:sp>
        <p:nvSpPr>
          <p:cNvPr id="5" name="文本框 4"/>
          <p:cNvSpPr txBox="1"/>
          <p:nvPr/>
        </p:nvSpPr>
        <p:spPr>
          <a:xfrm>
            <a:off x="1786890" y="1367987"/>
            <a:ext cx="8820735" cy="525657"/>
          </a:xfrm>
          <a:prstGeom prst="rect">
            <a:avLst/>
          </a:prstGeom>
          <a:noFill/>
        </p:spPr>
        <p:txBody>
          <a:bodyPr wrap="square" rtlCol="0">
            <a:spAutoFit/>
          </a:bodyPr>
          <a:lstStyle/>
          <a:p>
            <a:pPr algn="ctr">
              <a:lnSpc>
                <a:spcPct val="130000"/>
              </a:lnSpc>
            </a:pPr>
            <a:r>
              <a:rPr lang="zh-CN" altLang="en-US" sz="2400" b="1" dirty="0">
                <a:solidFill>
                  <a:srgbClr val="C0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如何评价习近平法治思想?</a:t>
            </a:r>
            <a:endParaRPr lang="zh-CN" altLang="en-US" sz="2400" b="1" dirty="0">
              <a:solidFill>
                <a:srgbClr val="C0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Tree>
  </p:cSld>
  <p:clrMapOvr>
    <a:masterClrMapping/>
  </p:clrMapOvr>
  <p:transition spd="slow" advTm="1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5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222"/>
          <p:cNvPicPr>
            <a:picLocks noChangeAspect="1"/>
          </p:cNvPicPr>
          <p:nvPr/>
        </p:nvPicPr>
        <p:blipFill>
          <a:blip r:embed="rId1"/>
          <a:stretch>
            <a:fillRect/>
          </a:stretch>
        </p:blipFill>
        <p:spPr>
          <a:xfrm>
            <a:off x="-66675" y="0"/>
            <a:ext cx="12369800" cy="6983730"/>
          </a:xfrm>
          <a:prstGeom prst="rect">
            <a:avLst/>
          </a:prstGeom>
          <a:solidFill>
            <a:schemeClr val="lt1"/>
          </a:solidFill>
        </p:spPr>
      </p:pic>
      <p:sp>
        <p:nvSpPr>
          <p:cNvPr id="21" name="文本框 20"/>
          <p:cNvSpPr txBox="1"/>
          <p:nvPr/>
        </p:nvSpPr>
        <p:spPr>
          <a:xfrm>
            <a:off x="4618328" y="233820"/>
            <a:ext cx="3108960" cy="485140"/>
          </a:xfrm>
          <a:prstGeom prst="rect">
            <a:avLst/>
          </a:prstGeom>
          <a:noFill/>
        </p:spPr>
        <p:txBody>
          <a:bodyPr wrap="none" rtlCol="0">
            <a:spAutoFit/>
          </a:bodyPr>
          <a:lstStyle/>
          <a:p>
            <a:pPr algn="ctr"/>
            <a:r>
              <a:rPr lang="zh-CN" altLang="en-US" sz="2560" b="1" dirty="0">
                <a:solidFill>
                  <a:schemeClr val="accent4">
                    <a:lumMod val="40000"/>
                    <a:lumOff val="60000"/>
                  </a:schemeClr>
                </a:solidFill>
                <a:cs typeface="+mn-ea"/>
                <a:sym typeface="+mn-lt"/>
              </a:rPr>
              <a:t>习近平法治思想介绍</a:t>
            </a:r>
            <a:endParaRPr lang="zh-CN" altLang="en-US" sz="2560" b="1" dirty="0">
              <a:solidFill>
                <a:schemeClr val="accent4">
                  <a:lumMod val="40000"/>
                  <a:lumOff val="60000"/>
                </a:schemeClr>
              </a:solidFill>
              <a:cs typeface="+mn-ea"/>
              <a:sym typeface="+mn-lt"/>
            </a:endParaRPr>
          </a:p>
        </p:txBody>
      </p:sp>
      <p:grpSp>
        <p:nvGrpSpPr>
          <p:cNvPr id="13" name="组合 12"/>
          <p:cNvGrpSpPr/>
          <p:nvPr/>
        </p:nvGrpSpPr>
        <p:grpSpPr>
          <a:xfrm>
            <a:off x="95625" y="2358918"/>
            <a:ext cx="5939825" cy="4199998"/>
            <a:chOff x="1005044" y="1974079"/>
            <a:chExt cx="9995156" cy="3375347"/>
          </a:xfrm>
        </p:grpSpPr>
        <p:sp>
          <p:nvSpPr>
            <p:cNvPr id="14" name="矩形 13"/>
            <p:cNvSpPr/>
            <p:nvPr>
              <p:custDataLst>
                <p:tags r:id="rId2"/>
              </p:custDataLst>
            </p:nvPr>
          </p:nvSpPr>
          <p:spPr>
            <a:xfrm flipV="1">
              <a:off x="1005044" y="2153236"/>
              <a:ext cx="9995156" cy="3196190"/>
            </a:xfrm>
            <a:prstGeom prst="rect">
              <a:avLst/>
            </a:prstGeom>
            <a:gradFill>
              <a:gsLst>
                <a:gs pos="0">
                  <a:srgbClr val="B51317"/>
                </a:gs>
                <a:gs pos="100000">
                  <a:srgbClr val="FFFFFF"/>
                </a:gs>
              </a:gsLst>
              <a:lin ang="5400000" scaled="0"/>
            </a:gradFill>
            <a:ln w="19050">
              <a:gradFill>
                <a:gsLst>
                  <a:gs pos="100000">
                    <a:schemeClr val="bg1">
                      <a:lumMod val="95000"/>
                    </a:schemeClr>
                  </a:gs>
                  <a:gs pos="0">
                    <a:srgbClr val="B51317"/>
                  </a:gs>
                </a:gsLst>
                <a:lin ang="5400000" scaled="0"/>
              </a:gradFill>
            </a:ln>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5" name="矩形 14"/>
            <p:cNvSpPr/>
            <p:nvPr>
              <p:custDataLst>
                <p:tags r:id="rId3"/>
              </p:custDataLst>
            </p:nvPr>
          </p:nvSpPr>
          <p:spPr>
            <a:xfrm flipV="1">
              <a:off x="1005044" y="1974079"/>
              <a:ext cx="9995156" cy="3196190"/>
            </a:xfrm>
            <a:prstGeom prst="rect">
              <a:avLst/>
            </a:prstGeom>
            <a:solidFill>
              <a:schemeClr val="bg1"/>
            </a:solidFill>
            <a:ln w="12700">
              <a:gradFill>
                <a:gsLst>
                  <a:gs pos="100000">
                    <a:srgbClr val="B51317"/>
                  </a:gs>
                  <a:gs pos="0">
                    <a:srgbClr val="FFFFFF"/>
                  </a:gs>
                </a:gsLst>
                <a:lin ang="54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sp>
        <p:nvSpPr>
          <p:cNvPr id="10" name="文本框 9"/>
          <p:cNvSpPr txBox="1"/>
          <p:nvPr/>
        </p:nvSpPr>
        <p:spPr>
          <a:xfrm>
            <a:off x="311625" y="2519987"/>
            <a:ext cx="5766435" cy="874407"/>
          </a:xfrm>
          <a:prstGeom prst="rect">
            <a:avLst/>
          </a:prstGeom>
          <a:noFill/>
        </p:spPr>
        <p:txBody>
          <a:bodyPr wrap="square" rtlCol="0">
            <a:spAutoFit/>
          </a:bodyPr>
          <a:lstStyle/>
          <a:p>
            <a:pPr marL="285750" indent="-285750" algn="just">
              <a:lnSpc>
                <a:spcPct val="150000"/>
              </a:lnSpc>
              <a:buFont typeface="Wingdings" panose="05000000000000000000" pitchFamily="2" charset="2"/>
              <a:buChar char="u"/>
            </a:pPr>
            <a:r>
              <a:rPr b="1" dirty="0" err="1" smtClean="0">
                <a:latin typeface="微软雅黑" panose="020B0503020204020204" pitchFamily="34" charset="-122"/>
                <a:ea typeface="微软雅黑" panose="020B0503020204020204" pitchFamily="34" charset="-122"/>
              </a:rPr>
              <a:t>习近平法治思想的根本立足点是坚持以人民为中心</a:t>
            </a:r>
            <a:r>
              <a:rPr b="1" dirty="0" err="1">
                <a:latin typeface="微软雅黑" panose="020B0503020204020204" pitchFamily="34" charset="-122"/>
                <a:ea typeface="微软雅黑" panose="020B0503020204020204" pitchFamily="34" charset="-122"/>
              </a:rPr>
              <a:t>，坚持法治为人民服务</a:t>
            </a:r>
            <a:r>
              <a:rPr b="1" dirty="0">
                <a:latin typeface="微软雅黑" panose="020B0503020204020204" pitchFamily="34" charset="-122"/>
                <a:ea typeface="微软雅黑" panose="020B0503020204020204" pitchFamily="34" charset="-122"/>
              </a:rPr>
              <a:t>。</a:t>
            </a:r>
            <a:endParaRPr b="1" dirty="0">
              <a:latin typeface="微软雅黑" panose="020B0503020204020204" pitchFamily="34" charset="-122"/>
              <a:ea typeface="微软雅黑" panose="020B0503020204020204" pitchFamily="34" charset="-122"/>
            </a:endParaRPr>
          </a:p>
        </p:txBody>
      </p:sp>
      <p:sp>
        <p:nvSpPr>
          <p:cNvPr id="18" name="文本框 17"/>
          <p:cNvSpPr txBox="1"/>
          <p:nvPr/>
        </p:nvSpPr>
        <p:spPr>
          <a:xfrm>
            <a:off x="311625" y="3815987"/>
            <a:ext cx="5723825" cy="923330"/>
          </a:xfrm>
          <a:prstGeom prst="rect">
            <a:avLst/>
          </a:prstGeom>
          <a:noFill/>
        </p:spPr>
        <p:txBody>
          <a:bodyPr wrap="square" rtlCol="0">
            <a:spAutoFit/>
          </a:bodyPr>
          <a:lstStyle/>
          <a:p>
            <a:pPr marL="285750" indent="-285750" algn="just">
              <a:lnSpc>
                <a:spcPct val="150000"/>
              </a:lnSpc>
              <a:buFont typeface="Wingdings" panose="05000000000000000000" pitchFamily="2" charset="2"/>
              <a:buChar char="u"/>
            </a:pPr>
            <a:r>
              <a:rPr b="1" dirty="0" err="1" smtClean="0">
                <a:solidFill>
                  <a:schemeClr val="tx1">
                    <a:lumMod val="85000"/>
                    <a:lumOff val="15000"/>
                  </a:schemeClr>
                </a:solidFill>
                <a:latin typeface="微软雅黑" panose="020B0503020204020204" pitchFamily="34" charset="-122"/>
                <a:ea typeface="微软雅黑" panose="020B0503020204020204" pitchFamily="34" charset="-122"/>
              </a:rPr>
              <a:t>法治建设要积极回应人民群众的新要求新期待</a:t>
            </a:r>
            <a:r>
              <a:rPr b="1" dirty="0" err="1">
                <a:solidFill>
                  <a:schemeClr val="tx1">
                    <a:lumMod val="85000"/>
                    <a:lumOff val="15000"/>
                  </a:schemeClr>
                </a:solidFill>
                <a:latin typeface="微软雅黑" panose="020B0503020204020204" pitchFamily="34" charset="-122"/>
                <a:ea typeface="微软雅黑" panose="020B0503020204020204" pitchFamily="34" charset="-122"/>
              </a:rPr>
              <a:t>，</a:t>
            </a:r>
            <a:r>
              <a:rPr b="1" dirty="0" err="1" smtClean="0">
                <a:solidFill>
                  <a:schemeClr val="tx1">
                    <a:lumMod val="85000"/>
                    <a:lumOff val="15000"/>
                  </a:schemeClr>
                </a:solidFill>
                <a:latin typeface="微软雅黑" panose="020B0503020204020204" pitchFamily="34" charset="-122"/>
                <a:ea typeface="微软雅黑" panose="020B0503020204020204" pitchFamily="34" charset="-122"/>
              </a:rPr>
              <a:t>研究和解决法治领域人民群众反映强烈的突出问题</a:t>
            </a:r>
            <a:r>
              <a:rPr lang="zh-CN" altLang="en-US" b="1" dirty="0" smtClean="0">
                <a:solidFill>
                  <a:schemeClr val="tx1">
                    <a:lumMod val="85000"/>
                    <a:lumOff val="15000"/>
                  </a:schemeClr>
                </a:solidFill>
                <a:latin typeface="微软雅黑" panose="020B0503020204020204" pitchFamily="34" charset="-122"/>
                <a:ea typeface="微软雅黑" panose="020B0503020204020204" pitchFamily="34" charset="-122"/>
              </a:rPr>
              <a:t>。</a:t>
            </a:r>
            <a:endParaRPr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8" name="文本框 27"/>
          <p:cNvSpPr txBox="1"/>
          <p:nvPr/>
        </p:nvSpPr>
        <p:spPr>
          <a:xfrm>
            <a:off x="287079" y="5183987"/>
            <a:ext cx="5640546" cy="923330"/>
          </a:xfrm>
          <a:prstGeom prst="rect">
            <a:avLst/>
          </a:prstGeom>
          <a:noFill/>
        </p:spPr>
        <p:txBody>
          <a:bodyPr wrap="square" rtlCol="0">
            <a:spAutoFit/>
          </a:bodyPr>
          <a:lstStyle/>
          <a:p>
            <a:pPr marL="285750" indent="-285750" algn="just">
              <a:lnSpc>
                <a:spcPct val="150000"/>
              </a:lnSpc>
              <a:buFont typeface="Wingdings" panose="05000000000000000000" pitchFamily="2" charset="2"/>
              <a:buChar char="u"/>
            </a:pPr>
            <a:r>
              <a:rPr b="1" dirty="0" err="1" smtClean="0">
                <a:solidFill>
                  <a:schemeClr val="tx1">
                    <a:lumMod val="85000"/>
                    <a:lumOff val="15000"/>
                  </a:schemeClr>
                </a:solidFill>
                <a:latin typeface="微软雅黑" panose="020B0503020204020204" pitchFamily="34" charset="-122"/>
                <a:ea typeface="微软雅黑" panose="020B0503020204020204" pitchFamily="34" charset="-122"/>
              </a:rPr>
              <a:t>坚持以人民为中心</a:t>
            </a:r>
            <a:r>
              <a:rPr b="1" dirty="0" err="1">
                <a:solidFill>
                  <a:schemeClr val="tx1">
                    <a:lumMod val="85000"/>
                    <a:lumOff val="15000"/>
                  </a:schemeClr>
                </a:solidFill>
                <a:latin typeface="微软雅黑" panose="020B0503020204020204" pitchFamily="34" charset="-122"/>
                <a:ea typeface="微软雅黑" panose="020B0503020204020204" pitchFamily="34" charset="-122"/>
              </a:rPr>
              <a:t>，回答了在当代中国“法治为了谁、依靠谁、保障谁”的根本问题</a:t>
            </a:r>
            <a:r>
              <a:rPr b="1" dirty="0">
                <a:solidFill>
                  <a:schemeClr val="tx1">
                    <a:lumMod val="85000"/>
                    <a:lumOff val="15000"/>
                  </a:schemeClr>
                </a:solidFill>
                <a:latin typeface="微软雅黑" panose="020B0503020204020204" pitchFamily="34" charset="-122"/>
                <a:ea typeface="微软雅黑" panose="020B0503020204020204" pitchFamily="34" charset="-122"/>
              </a:rPr>
              <a:t>。</a:t>
            </a:r>
            <a:endParaRPr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 name="矩形 3"/>
          <p:cNvSpPr/>
          <p:nvPr>
            <p:custDataLst>
              <p:tags r:id="rId4"/>
            </p:custDataLst>
          </p:nvPr>
        </p:nvSpPr>
        <p:spPr>
          <a:xfrm>
            <a:off x="1319253" y="1511845"/>
            <a:ext cx="3600000" cy="504000"/>
          </a:xfrm>
          <a:prstGeom prst="rect">
            <a:avLst/>
          </a:prstGeom>
          <a:gradFill>
            <a:gsLst>
              <a:gs pos="0">
                <a:srgbClr val="EC2023"/>
              </a:gs>
              <a:gs pos="100000">
                <a:srgbClr val="B01E23"/>
              </a:gs>
            </a:gsLst>
            <a:lin ang="1800000" scaled="0"/>
          </a:gradFill>
          <a:ln w="19050">
            <a:solidFill>
              <a:schemeClr val="bg1">
                <a:lumMod val="95000"/>
              </a:schemeClr>
            </a:solidFill>
          </a:ln>
          <a:effectLst>
            <a:outerShdw blurRad="50800" dist="25400" dir="5400000" algn="t" rotWithShape="0">
              <a:srgbClr val="58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根本</a:t>
            </a:r>
            <a:r>
              <a:rPr lang="zh-CN" altLang="en-US" sz="20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立场</a:t>
            </a:r>
            <a:endPar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35" name="矩形 34"/>
          <p:cNvSpPr/>
          <p:nvPr>
            <p:custDataLst>
              <p:tags r:id="rId5"/>
            </p:custDataLst>
          </p:nvPr>
        </p:nvSpPr>
        <p:spPr>
          <a:xfrm>
            <a:off x="6935625" y="1511987"/>
            <a:ext cx="4741545" cy="504190"/>
          </a:xfrm>
          <a:prstGeom prst="rect">
            <a:avLst/>
          </a:prstGeom>
          <a:gradFill>
            <a:gsLst>
              <a:gs pos="0">
                <a:srgbClr val="EC2023"/>
              </a:gs>
              <a:gs pos="100000">
                <a:srgbClr val="B01E23"/>
              </a:gs>
            </a:gsLst>
            <a:lin ang="1800000" scaled="0"/>
          </a:gradFill>
          <a:ln w="19050">
            <a:solidFill>
              <a:schemeClr val="bg1">
                <a:lumMod val="95000"/>
              </a:schemeClr>
            </a:solidFill>
          </a:ln>
          <a:effectLst>
            <a:outerShdw blurRad="50800" dist="25400" dir="5400000" algn="t" rotWithShape="0">
              <a:srgbClr val="58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习近平法治思想的最新成果</a:t>
            </a:r>
            <a:r>
              <a:rPr lang="zh-CN" altLang="en-US"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——五个首次</a:t>
            </a:r>
            <a:endParaRPr lang="zh-CN" altLang="en-US"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endParaRPr>
          </a:p>
        </p:txBody>
      </p:sp>
      <p:sp>
        <p:nvSpPr>
          <p:cNvPr id="3" name="矩形 2"/>
          <p:cNvSpPr/>
          <p:nvPr/>
        </p:nvSpPr>
        <p:spPr>
          <a:xfrm>
            <a:off x="6431280" y="2226945"/>
            <a:ext cx="5688330" cy="4332605"/>
          </a:xfrm>
          <a:prstGeom prst="rect">
            <a:avLst/>
          </a:prstGeom>
          <a:solidFill>
            <a:schemeClr val="bg1"/>
          </a:solidFill>
          <a:ln>
            <a:solidFill>
              <a:schemeClr val="bg1"/>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cxnSp>
        <p:nvCxnSpPr>
          <p:cNvPr id="40" name="直接箭头连接符 39"/>
          <p:cNvCxnSpPr/>
          <p:nvPr>
            <p:custDataLst>
              <p:tags r:id="rId6"/>
            </p:custDataLst>
          </p:nvPr>
        </p:nvCxnSpPr>
        <p:spPr>
          <a:xfrm flipV="1">
            <a:off x="458930" y="6227639"/>
            <a:ext cx="6261100" cy="52070"/>
          </a:xfrm>
          <a:prstGeom prst="straightConnector1">
            <a:avLst/>
          </a:prstGeom>
          <a:ln>
            <a:gradFill flip="none" rotWithShape="1">
              <a:gsLst>
                <a:gs pos="0">
                  <a:schemeClr val="accent1">
                    <a:lumMod val="5000"/>
                    <a:lumOff val="95000"/>
                  </a:schemeClr>
                </a:gs>
                <a:gs pos="100000">
                  <a:srgbClr val="C00000"/>
                </a:gs>
              </a:gsLst>
              <a:lin ang="10800000" scaled="1"/>
              <a:tileRect/>
            </a:gradFill>
            <a:headEnd type="diamond"/>
            <a:tailEnd type="none"/>
          </a:ln>
        </p:spPr>
        <p:style>
          <a:lnRef idx="1">
            <a:schemeClr val="accent1"/>
          </a:lnRef>
          <a:fillRef idx="0">
            <a:schemeClr val="accent1"/>
          </a:fillRef>
          <a:effectRef idx="0">
            <a:schemeClr val="accent1"/>
          </a:effectRef>
          <a:fontRef idx="minor">
            <a:schemeClr val="tx1"/>
          </a:fontRef>
        </p:style>
      </p:cxnSp>
      <p:sp>
        <p:nvSpPr>
          <p:cNvPr id="41" name="平行四边形 40"/>
          <p:cNvSpPr/>
          <p:nvPr>
            <p:custDataLst>
              <p:tags r:id="rId7"/>
            </p:custDataLst>
          </p:nvPr>
        </p:nvSpPr>
        <p:spPr>
          <a:xfrm>
            <a:off x="6936363" y="2339813"/>
            <a:ext cx="5012070" cy="542548"/>
          </a:xfrm>
          <a:prstGeom prst="parallelogram">
            <a:avLst/>
          </a:prstGeom>
          <a:solidFill>
            <a:schemeClr val="bg1"/>
          </a:solidFill>
          <a:ln w="12700">
            <a:gradFill>
              <a:gsLst>
                <a:gs pos="0">
                  <a:srgbClr val="FFC000"/>
                </a:gs>
                <a:gs pos="50000">
                  <a:srgbClr val="FF0000"/>
                </a:gs>
                <a:gs pos="100000">
                  <a:srgbClr val="C00000"/>
                </a:gs>
              </a:gsLst>
              <a:lin ang="5400000" scaled="1"/>
            </a:gradFill>
          </a:ln>
          <a:effectLst>
            <a:outerShdw dist="101600" dir="2700000" algn="tl" rotWithShape="0">
              <a:srgbClr val="AB1215"/>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sp>
        <p:nvSpPr>
          <p:cNvPr id="42" name="矩形 41"/>
          <p:cNvSpPr/>
          <p:nvPr>
            <p:custDataLst>
              <p:tags r:id="rId8"/>
            </p:custDataLst>
          </p:nvPr>
        </p:nvSpPr>
        <p:spPr>
          <a:xfrm>
            <a:off x="7079598" y="2411032"/>
            <a:ext cx="4148787" cy="337185"/>
          </a:xfrm>
          <a:prstGeom prst="rect">
            <a:avLst/>
          </a:prstGeom>
        </p:spPr>
        <p:txBody>
          <a:bodyPr wrap="square">
            <a:spAutoFit/>
          </a:bodyPr>
          <a:lstStyle/>
          <a:p>
            <a:pPr indent="266700"/>
            <a:r>
              <a:rPr lang="zh-CN" altLang="en-US" sz="1600" b="1" dirty="0">
                <a:solidFill>
                  <a:srgbClr val="262626"/>
                </a:solidFill>
                <a:latin typeface="微软雅黑" panose="020B0503020204020204" pitchFamily="34" charset="-122"/>
                <a:ea typeface="微软雅黑" panose="020B0503020204020204" pitchFamily="34" charset="-122"/>
                <a:sym typeface="+mn-ea"/>
              </a:rPr>
              <a:t>首次提出全面推进依法治国的总目标</a:t>
            </a:r>
            <a:endParaRPr lang="zh-CN" altLang="en-US" sz="1600" b="1" dirty="0">
              <a:solidFill>
                <a:srgbClr val="262626"/>
              </a:solidFill>
              <a:latin typeface="微软雅黑" panose="020B0503020204020204" pitchFamily="34" charset="-122"/>
              <a:ea typeface="微软雅黑" panose="020B0503020204020204" pitchFamily="34" charset="-122"/>
              <a:cs typeface="+mn-ea"/>
              <a:sym typeface="+mn-ea"/>
            </a:endParaRPr>
          </a:p>
        </p:txBody>
      </p:sp>
      <p:sp>
        <p:nvSpPr>
          <p:cNvPr id="43" name="文本框 42"/>
          <p:cNvSpPr txBox="1"/>
          <p:nvPr>
            <p:custDataLst>
              <p:tags r:id="rId9"/>
            </p:custDataLst>
          </p:nvPr>
        </p:nvSpPr>
        <p:spPr>
          <a:xfrm>
            <a:off x="7079391" y="2411330"/>
            <a:ext cx="267958" cy="367526"/>
          </a:xfrm>
          <a:custGeom>
            <a:avLst/>
            <a:gdLst/>
            <a:ahLst/>
            <a:cxnLst/>
            <a:rect l="l" t="t" r="r" b="b"/>
            <a:pathLst>
              <a:path w="267958" h="367526">
                <a:moveTo>
                  <a:pt x="184888" y="0"/>
                </a:moveTo>
                <a:lnTo>
                  <a:pt x="267958" y="0"/>
                </a:lnTo>
                <a:lnTo>
                  <a:pt x="143057" y="367526"/>
                </a:lnTo>
                <a:lnTo>
                  <a:pt x="41501" y="367526"/>
                </a:lnTo>
                <a:lnTo>
                  <a:pt x="123345" y="126699"/>
                </a:lnTo>
                <a:cubicBezTo>
                  <a:pt x="102668" y="139188"/>
                  <a:pt x="83334" y="149295"/>
                  <a:pt x="65343" y="157018"/>
                </a:cubicBezTo>
                <a:cubicBezTo>
                  <a:pt x="47353" y="164742"/>
                  <a:pt x="25572" y="172136"/>
                  <a:pt x="0" y="179203"/>
                </a:cubicBezTo>
                <a:lnTo>
                  <a:pt x="27982" y="96873"/>
                </a:lnTo>
                <a:cubicBezTo>
                  <a:pt x="65904" y="85863"/>
                  <a:pt x="96938" y="72634"/>
                  <a:pt x="121086" y="57187"/>
                </a:cubicBezTo>
                <a:cubicBezTo>
                  <a:pt x="145234" y="41740"/>
                  <a:pt x="166501" y="22677"/>
                  <a:pt x="184888" y="0"/>
                </a:cubicBezTo>
                <a:close/>
              </a:path>
            </a:pathLst>
          </a:custGeom>
          <a:gradFill>
            <a:gsLst>
              <a:gs pos="0">
                <a:srgbClr val="FFC000">
                  <a:alpha val="43000"/>
                </a:srgbClr>
              </a:gs>
              <a:gs pos="82000">
                <a:srgbClr val="FF0000">
                  <a:alpha val="55000"/>
                </a:srgbClr>
              </a:gs>
              <a:gs pos="100000">
                <a:srgbClr val="C00000">
                  <a:alpha val="45000"/>
                </a:srgbClr>
              </a:gs>
            </a:gsLst>
            <a:lin ang="5400000" scaled="1"/>
          </a:gra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3600" b="1" i="1" dirty="0">
              <a:gradFill>
                <a:gsLst>
                  <a:gs pos="0">
                    <a:srgbClr val="FFC000"/>
                  </a:gs>
                  <a:gs pos="82000">
                    <a:srgbClr val="FF0000"/>
                  </a:gs>
                  <a:gs pos="100000">
                    <a:srgbClr val="C00000"/>
                  </a:gs>
                </a:gsLst>
                <a:lin ang="5400000" scaled="1"/>
              </a:gradFill>
              <a:latin typeface="Arial Black" panose="020B0A04020102020204" pitchFamily="34" charset="0"/>
              <a:cs typeface="Arial" panose="020B0604020202020204" pitchFamily="34" charset="0"/>
            </a:endParaRPr>
          </a:p>
        </p:txBody>
      </p:sp>
      <p:sp>
        <p:nvSpPr>
          <p:cNvPr id="44" name="平行四边形 43"/>
          <p:cNvSpPr/>
          <p:nvPr>
            <p:custDataLst>
              <p:tags r:id="rId10"/>
            </p:custDataLst>
          </p:nvPr>
        </p:nvSpPr>
        <p:spPr>
          <a:xfrm>
            <a:off x="6863973" y="3172933"/>
            <a:ext cx="5012070" cy="542548"/>
          </a:xfrm>
          <a:prstGeom prst="parallelogram">
            <a:avLst/>
          </a:prstGeom>
          <a:solidFill>
            <a:schemeClr val="bg1"/>
          </a:solidFill>
          <a:ln w="12700">
            <a:gradFill>
              <a:gsLst>
                <a:gs pos="0">
                  <a:srgbClr val="FFC000"/>
                </a:gs>
                <a:gs pos="50000">
                  <a:srgbClr val="FF0000"/>
                </a:gs>
                <a:gs pos="100000">
                  <a:srgbClr val="C00000"/>
                </a:gs>
              </a:gsLst>
              <a:lin ang="5400000" scaled="1"/>
            </a:gradFill>
          </a:ln>
          <a:effectLst>
            <a:outerShdw dist="101600" dir="2700000" algn="tl" rotWithShape="0">
              <a:srgbClr val="AB1215"/>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sp>
        <p:nvSpPr>
          <p:cNvPr id="45" name="矩形 44"/>
          <p:cNvSpPr/>
          <p:nvPr>
            <p:custDataLst>
              <p:tags r:id="rId11"/>
            </p:custDataLst>
          </p:nvPr>
        </p:nvSpPr>
        <p:spPr>
          <a:xfrm>
            <a:off x="7031990" y="3275965"/>
            <a:ext cx="4740275" cy="337185"/>
          </a:xfrm>
          <a:prstGeom prst="rect">
            <a:avLst/>
          </a:prstGeom>
        </p:spPr>
        <p:txBody>
          <a:bodyPr wrap="square">
            <a:spAutoFit/>
          </a:bodyPr>
          <a:lstStyle/>
          <a:p>
            <a:pPr indent="266700"/>
            <a:r>
              <a:rPr lang="zh-CN" altLang="en-US" sz="1600" b="1" dirty="0">
                <a:solidFill>
                  <a:srgbClr val="262626"/>
                </a:solidFill>
                <a:latin typeface="微软雅黑" panose="020B0503020204020204" pitchFamily="34" charset="-122"/>
                <a:ea typeface="微软雅黑" panose="020B0503020204020204" pitchFamily="34" charset="-122"/>
                <a:cs typeface="+mn-ea"/>
                <a:sym typeface="+mn-ea"/>
              </a:rPr>
              <a:t>首次宣示坚定不移走中国特色社会主义法治道路</a:t>
            </a:r>
            <a:endParaRPr lang="zh-CN" altLang="en-US" sz="1600" b="1" dirty="0">
              <a:solidFill>
                <a:srgbClr val="262626"/>
              </a:solidFill>
              <a:latin typeface="微软雅黑" panose="020B0503020204020204" pitchFamily="34" charset="-122"/>
              <a:ea typeface="微软雅黑" panose="020B0503020204020204" pitchFamily="34" charset="-122"/>
              <a:cs typeface="+mn-ea"/>
              <a:sym typeface="+mn-ea"/>
            </a:endParaRPr>
          </a:p>
        </p:txBody>
      </p:sp>
      <p:sp>
        <p:nvSpPr>
          <p:cNvPr id="46" name="平行四边形 45"/>
          <p:cNvSpPr/>
          <p:nvPr>
            <p:custDataLst>
              <p:tags r:id="rId12"/>
            </p:custDataLst>
          </p:nvPr>
        </p:nvSpPr>
        <p:spPr>
          <a:xfrm>
            <a:off x="6761103" y="4006053"/>
            <a:ext cx="5012070" cy="542548"/>
          </a:xfrm>
          <a:prstGeom prst="parallelogram">
            <a:avLst/>
          </a:prstGeom>
          <a:solidFill>
            <a:schemeClr val="bg1"/>
          </a:solidFill>
          <a:ln w="12700">
            <a:gradFill>
              <a:gsLst>
                <a:gs pos="0">
                  <a:srgbClr val="FFC000"/>
                </a:gs>
                <a:gs pos="50000">
                  <a:srgbClr val="FF0000"/>
                </a:gs>
                <a:gs pos="100000">
                  <a:srgbClr val="C00000"/>
                </a:gs>
              </a:gsLst>
              <a:lin ang="5400000" scaled="1"/>
            </a:gradFill>
          </a:ln>
          <a:effectLst>
            <a:outerShdw dist="101600" dir="2700000" algn="tl" rotWithShape="0">
              <a:srgbClr val="AB1215"/>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sp>
        <p:nvSpPr>
          <p:cNvPr id="47" name="矩形 46"/>
          <p:cNvSpPr/>
          <p:nvPr>
            <p:custDataLst>
              <p:tags r:id="rId13"/>
            </p:custDataLst>
          </p:nvPr>
        </p:nvSpPr>
        <p:spPr>
          <a:xfrm>
            <a:off x="7255493" y="4053777"/>
            <a:ext cx="4148787" cy="386080"/>
          </a:xfrm>
          <a:prstGeom prst="rect">
            <a:avLst/>
          </a:prstGeom>
        </p:spPr>
        <p:txBody>
          <a:bodyPr wrap="square">
            <a:spAutoFit/>
          </a:bodyPr>
          <a:lstStyle/>
          <a:p>
            <a:pPr indent="0" fontAlgn="auto">
              <a:lnSpc>
                <a:spcPct val="120000"/>
              </a:lnSpc>
            </a:pPr>
            <a:r>
              <a:rPr lang="zh-CN" altLang="en-US" sz="1600" b="1" dirty="0">
                <a:solidFill>
                  <a:srgbClr val="262626"/>
                </a:solidFill>
                <a:latin typeface="微软雅黑" panose="020B0503020204020204" pitchFamily="34" charset="-122"/>
                <a:ea typeface="微软雅黑" panose="020B0503020204020204" pitchFamily="34" charset="-122"/>
                <a:sym typeface="+mn-ea"/>
              </a:rPr>
              <a:t>首次深刻回答全面依法治国一系列重大问题</a:t>
            </a:r>
            <a:endParaRPr lang="zh-CN" altLang="en-US" sz="1600" b="1" dirty="0">
              <a:solidFill>
                <a:srgbClr val="262626"/>
              </a:solidFill>
              <a:latin typeface="微软雅黑" panose="020B0503020204020204" pitchFamily="34" charset="-122"/>
              <a:ea typeface="微软雅黑" panose="020B0503020204020204" pitchFamily="34" charset="-122"/>
              <a:cs typeface="+mn-ea"/>
              <a:sym typeface="+mn-ea"/>
            </a:endParaRPr>
          </a:p>
        </p:txBody>
      </p:sp>
      <p:sp>
        <p:nvSpPr>
          <p:cNvPr id="48" name="平行四边形 47"/>
          <p:cNvSpPr/>
          <p:nvPr>
            <p:custDataLst>
              <p:tags r:id="rId14"/>
            </p:custDataLst>
          </p:nvPr>
        </p:nvSpPr>
        <p:spPr>
          <a:xfrm>
            <a:off x="6760468" y="4808693"/>
            <a:ext cx="5012070" cy="542548"/>
          </a:xfrm>
          <a:prstGeom prst="parallelogram">
            <a:avLst/>
          </a:prstGeom>
          <a:solidFill>
            <a:schemeClr val="bg1"/>
          </a:solidFill>
          <a:ln w="12700">
            <a:gradFill>
              <a:gsLst>
                <a:gs pos="0">
                  <a:srgbClr val="FFC000"/>
                </a:gs>
                <a:gs pos="50000">
                  <a:srgbClr val="FF0000"/>
                </a:gs>
                <a:gs pos="100000">
                  <a:srgbClr val="C00000"/>
                </a:gs>
              </a:gsLst>
              <a:lin ang="5400000" scaled="1"/>
            </a:gradFill>
          </a:ln>
          <a:effectLst>
            <a:outerShdw dist="101600" dir="2700000" algn="tl" rotWithShape="0">
              <a:srgbClr val="AB1215"/>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sp>
        <p:nvSpPr>
          <p:cNvPr id="49" name="矩形 48"/>
          <p:cNvSpPr/>
          <p:nvPr>
            <p:custDataLst>
              <p:tags r:id="rId15"/>
            </p:custDataLst>
          </p:nvPr>
        </p:nvSpPr>
        <p:spPr>
          <a:xfrm>
            <a:off x="7223125" y="4879975"/>
            <a:ext cx="4547235" cy="386080"/>
          </a:xfrm>
          <a:prstGeom prst="rect">
            <a:avLst/>
          </a:prstGeom>
        </p:spPr>
        <p:txBody>
          <a:bodyPr wrap="square">
            <a:spAutoFit/>
          </a:bodyPr>
          <a:lstStyle/>
          <a:p>
            <a:pPr fontAlgn="auto">
              <a:lnSpc>
                <a:spcPct val="120000"/>
              </a:lnSpc>
            </a:pPr>
            <a:r>
              <a:rPr lang="zh-CN" altLang="en-US" sz="1600" b="1" dirty="0">
                <a:sym typeface="+mn-ea"/>
              </a:rPr>
              <a:t>首次阐明中国特色社会主义法治体系的科学内涵</a:t>
            </a:r>
            <a:endParaRPr lang="zh-CN" altLang="en-US" sz="1600" b="1" dirty="0">
              <a:solidFill>
                <a:srgbClr val="262626"/>
              </a:solidFill>
              <a:latin typeface="微软雅黑" panose="020B0503020204020204" pitchFamily="34" charset="-122"/>
              <a:ea typeface="微软雅黑" panose="020B0503020204020204" pitchFamily="34" charset="-122"/>
              <a:cs typeface="+mn-ea"/>
              <a:sym typeface="+mn-ea"/>
            </a:endParaRPr>
          </a:p>
        </p:txBody>
      </p:sp>
      <p:sp>
        <p:nvSpPr>
          <p:cNvPr id="50" name="平行四边形 49"/>
          <p:cNvSpPr/>
          <p:nvPr>
            <p:custDataLst>
              <p:tags r:id="rId16"/>
            </p:custDataLst>
          </p:nvPr>
        </p:nvSpPr>
        <p:spPr>
          <a:xfrm>
            <a:off x="6719828" y="5672293"/>
            <a:ext cx="5012070" cy="542548"/>
          </a:xfrm>
          <a:prstGeom prst="parallelogram">
            <a:avLst/>
          </a:prstGeom>
          <a:solidFill>
            <a:schemeClr val="bg1"/>
          </a:solidFill>
          <a:ln w="12700">
            <a:gradFill>
              <a:gsLst>
                <a:gs pos="0">
                  <a:srgbClr val="FFC000"/>
                </a:gs>
                <a:gs pos="50000">
                  <a:srgbClr val="FF0000"/>
                </a:gs>
                <a:gs pos="100000">
                  <a:srgbClr val="C00000"/>
                </a:gs>
              </a:gsLst>
              <a:lin ang="5400000" scaled="1"/>
            </a:gradFill>
          </a:ln>
          <a:effectLst>
            <a:outerShdw dist="101600" dir="2700000" algn="tl" rotWithShape="0">
              <a:srgbClr val="AB1215"/>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sp>
        <p:nvSpPr>
          <p:cNvPr id="51" name="矩形 50"/>
          <p:cNvSpPr/>
          <p:nvPr>
            <p:custDataLst>
              <p:tags r:id="rId17"/>
            </p:custDataLst>
          </p:nvPr>
        </p:nvSpPr>
        <p:spPr>
          <a:xfrm>
            <a:off x="7079615" y="5745480"/>
            <a:ext cx="4563745" cy="337185"/>
          </a:xfrm>
          <a:prstGeom prst="rect">
            <a:avLst/>
          </a:prstGeom>
        </p:spPr>
        <p:txBody>
          <a:bodyPr wrap="square">
            <a:spAutoFit/>
          </a:bodyPr>
          <a:lstStyle/>
          <a:p>
            <a:pPr indent="266700"/>
            <a:r>
              <a:rPr lang="zh-CN" altLang="en-US" sz="1600" b="1" dirty="0">
                <a:solidFill>
                  <a:srgbClr val="262626"/>
                </a:solidFill>
                <a:latin typeface="微软雅黑" panose="020B0503020204020204" pitchFamily="34" charset="-122"/>
                <a:ea typeface="微软雅黑" panose="020B0503020204020204" pitchFamily="34" charset="-122"/>
                <a:sym typeface="+mn-ea"/>
              </a:rPr>
              <a:t>首次明确全面依法治国的基本框架和总体布局</a:t>
            </a:r>
            <a:endParaRPr lang="zh-CN" altLang="en-US" sz="1600" b="1" dirty="0">
              <a:solidFill>
                <a:srgbClr val="262626"/>
              </a:solidFill>
              <a:latin typeface="微软雅黑" panose="020B0503020204020204" pitchFamily="34" charset="-122"/>
              <a:ea typeface="微软雅黑" panose="020B0503020204020204" pitchFamily="34" charset="-122"/>
              <a:cs typeface="+mn-ea"/>
              <a:sym typeface="+mn-ea"/>
            </a:endParaRPr>
          </a:p>
        </p:txBody>
      </p:sp>
      <p:sp>
        <p:nvSpPr>
          <p:cNvPr id="52" name="文本框 51"/>
          <p:cNvSpPr txBox="1"/>
          <p:nvPr>
            <p:custDataLst>
              <p:tags r:id="rId18"/>
            </p:custDataLst>
          </p:nvPr>
        </p:nvSpPr>
        <p:spPr>
          <a:xfrm>
            <a:off x="6903957" y="3260325"/>
            <a:ext cx="393770" cy="367526"/>
          </a:xfrm>
          <a:custGeom>
            <a:avLst/>
            <a:gdLst/>
            <a:ahLst/>
            <a:cxnLst/>
            <a:rect l="l" t="t" r="r" b="b"/>
            <a:pathLst>
              <a:path w="393770" h="367526">
                <a:moveTo>
                  <a:pt x="277975" y="0"/>
                </a:moveTo>
                <a:cubicBezTo>
                  <a:pt x="313306" y="0"/>
                  <a:pt x="339423" y="4026"/>
                  <a:pt x="356324" y="12078"/>
                </a:cubicBezTo>
                <a:cubicBezTo>
                  <a:pt x="373226" y="20130"/>
                  <a:pt x="384471" y="32496"/>
                  <a:pt x="390060" y="49176"/>
                </a:cubicBezTo>
                <a:cubicBezTo>
                  <a:pt x="395648" y="65855"/>
                  <a:pt x="394924" y="84548"/>
                  <a:pt x="387886" y="105254"/>
                </a:cubicBezTo>
                <a:cubicBezTo>
                  <a:pt x="380403" y="127274"/>
                  <a:pt x="366806" y="148309"/>
                  <a:pt x="347092" y="168357"/>
                </a:cubicBezTo>
                <a:cubicBezTo>
                  <a:pt x="327379" y="188405"/>
                  <a:pt x="296437" y="210426"/>
                  <a:pt x="254265" y="234418"/>
                </a:cubicBezTo>
                <a:cubicBezTo>
                  <a:pt x="229305" y="248386"/>
                  <a:pt x="212465" y="258164"/>
                  <a:pt x="203747" y="263751"/>
                </a:cubicBezTo>
                <a:cubicBezTo>
                  <a:pt x="195028" y="269338"/>
                  <a:pt x="184532" y="276651"/>
                  <a:pt x="172259" y="285689"/>
                </a:cubicBezTo>
                <a:lnTo>
                  <a:pt x="329031" y="285689"/>
                </a:lnTo>
                <a:lnTo>
                  <a:pt x="301219" y="367526"/>
                </a:lnTo>
                <a:lnTo>
                  <a:pt x="0" y="367526"/>
                </a:lnTo>
                <a:cubicBezTo>
                  <a:pt x="13560" y="337782"/>
                  <a:pt x="33544" y="309805"/>
                  <a:pt x="59953" y="283594"/>
                </a:cubicBezTo>
                <a:cubicBezTo>
                  <a:pt x="86361" y="257383"/>
                  <a:pt x="129700" y="226448"/>
                  <a:pt x="189968" y="190788"/>
                </a:cubicBezTo>
                <a:cubicBezTo>
                  <a:pt x="226812" y="168932"/>
                  <a:pt x="251268" y="152335"/>
                  <a:pt x="263337" y="140996"/>
                </a:cubicBezTo>
                <a:cubicBezTo>
                  <a:pt x="275407" y="129657"/>
                  <a:pt x="283173" y="118893"/>
                  <a:pt x="286637" y="108705"/>
                </a:cubicBezTo>
                <a:cubicBezTo>
                  <a:pt x="290378" y="97695"/>
                  <a:pt x="289508" y="88287"/>
                  <a:pt x="284026" y="80481"/>
                </a:cubicBezTo>
                <a:cubicBezTo>
                  <a:pt x="278544" y="72675"/>
                  <a:pt x="269640" y="68772"/>
                  <a:pt x="257316" y="68772"/>
                </a:cubicBezTo>
                <a:cubicBezTo>
                  <a:pt x="244498" y="68772"/>
                  <a:pt x="232654" y="72798"/>
                  <a:pt x="221783" y="80851"/>
                </a:cubicBezTo>
                <a:cubicBezTo>
                  <a:pt x="210913" y="88903"/>
                  <a:pt x="200619" y="103117"/>
                  <a:pt x="190900" y="123495"/>
                </a:cubicBezTo>
                <a:lnTo>
                  <a:pt x="93091" y="115360"/>
                </a:lnTo>
                <a:cubicBezTo>
                  <a:pt x="106641" y="87095"/>
                  <a:pt x="121369" y="65034"/>
                  <a:pt x="137276" y="49176"/>
                </a:cubicBezTo>
                <a:cubicBezTo>
                  <a:pt x="153182" y="33318"/>
                  <a:pt x="172146" y="21157"/>
                  <a:pt x="194166" y="12694"/>
                </a:cubicBezTo>
                <a:cubicBezTo>
                  <a:pt x="216187" y="4231"/>
                  <a:pt x="244123" y="0"/>
                  <a:pt x="277975" y="0"/>
                </a:cubicBezTo>
                <a:close/>
              </a:path>
            </a:pathLst>
          </a:custGeom>
          <a:gradFill>
            <a:gsLst>
              <a:gs pos="0">
                <a:srgbClr val="FFC000">
                  <a:alpha val="43000"/>
                </a:srgbClr>
              </a:gs>
              <a:gs pos="82000">
                <a:srgbClr val="FF0000">
                  <a:alpha val="55000"/>
                </a:srgbClr>
              </a:gs>
              <a:gs pos="100000">
                <a:srgbClr val="C00000">
                  <a:alpha val="45000"/>
                </a:srgbClr>
              </a:gs>
            </a:gsLst>
            <a:lin ang="5400000" scaled="1"/>
          </a:gra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3600" b="1" i="1" dirty="0">
              <a:gradFill>
                <a:gsLst>
                  <a:gs pos="0">
                    <a:srgbClr val="FFC000"/>
                  </a:gs>
                  <a:gs pos="82000">
                    <a:srgbClr val="FF0000"/>
                  </a:gs>
                  <a:gs pos="100000">
                    <a:srgbClr val="C00000"/>
                  </a:gs>
                </a:gsLst>
                <a:lin ang="5400000" scaled="1"/>
              </a:gradFill>
              <a:latin typeface="Arial Black" panose="020B0A04020102020204" pitchFamily="34" charset="0"/>
              <a:cs typeface="Arial" panose="020B0604020202020204" pitchFamily="34" charset="0"/>
            </a:endParaRPr>
          </a:p>
        </p:txBody>
      </p:sp>
      <p:sp>
        <p:nvSpPr>
          <p:cNvPr id="53" name="文本框 52"/>
          <p:cNvSpPr txBox="1"/>
          <p:nvPr>
            <p:custDataLst>
              <p:tags r:id="rId19"/>
            </p:custDataLst>
          </p:nvPr>
        </p:nvSpPr>
        <p:spPr>
          <a:xfrm>
            <a:off x="6857485" y="4075453"/>
            <a:ext cx="346310" cy="373689"/>
          </a:xfrm>
          <a:custGeom>
            <a:avLst/>
            <a:gdLst/>
            <a:ahLst/>
            <a:cxnLst/>
            <a:rect l="l" t="t" r="r" b="b"/>
            <a:pathLst>
              <a:path w="346310" h="373689">
                <a:moveTo>
                  <a:pt x="238866" y="0"/>
                </a:moveTo>
                <a:cubicBezTo>
                  <a:pt x="286029" y="0"/>
                  <a:pt x="317140" y="8791"/>
                  <a:pt x="332199" y="26375"/>
                </a:cubicBezTo>
                <a:cubicBezTo>
                  <a:pt x="347259" y="43958"/>
                  <a:pt x="350264" y="66061"/>
                  <a:pt x="341216" y="92682"/>
                </a:cubicBezTo>
                <a:cubicBezTo>
                  <a:pt x="335911" y="108294"/>
                  <a:pt x="326836" y="122426"/>
                  <a:pt x="313991" y="135080"/>
                </a:cubicBezTo>
                <a:cubicBezTo>
                  <a:pt x="301147" y="147733"/>
                  <a:pt x="284477" y="158826"/>
                  <a:pt x="263982" y="168357"/>
                </a:cubicBezTo>
                <a:cubicBezTo>
                  <a:pt x="276776" y="171808"/>
                  <a:pt x="286089" y="175834"/>
                  <a:pt x="291920" y="180435"/>
                </a:cubicBezTo>
                <a:cubicBezTo>
                  <a:pt x="301405" y="187830"/>
                  <a:pt x="307423" y="197567"/>
                  <a:pt x="309972" y="209645"/>
                </a:cubicBezTo>
                <a:cubicBezTo>
                  <a:pt x="312522" y="221723"/>
                  <a:pt x="310949" y="236143"/>
                  <a:pt x="305254" y="252905"/>
                </a:cubicBezTo>
                <a:cubicBezTo>
                  <a:pt x="298106" y="273940"/>
                  <a:pt x="285746" y="294111"/>
                  <a:pt x="268174" y="313420"/>
                </a:cubicBezTo>
                <a:cubicBezTo>
                  <a:pt x="250602" y="332729"/>
                  <a:pt x="229690" y="347601"/>
                  <a:pt x="205437" y="358036"/>
                </a:cubicBezTo>
                <a:cubicBezTo>
                  <a:pt x="181184" y="368471"/>
                  <a:pt x="152213" y="373689"/>
                  <a:pt x="118525" y="373689"/>
                </a:cubicBezTo>
                <a:cubicBezTo>
                  <a:pt x="85659" y="373689"/>
                  <a:pt x="61049" y="369827"/>
                  <a:pt x="44694" y="362103"/>
                </a:cubicBezTo>
                <a:cubicBezTo>
                  <a:pt x="28339" y="354380"/>
                  <a:pt x="16568" y="343082"/>
                  <a:pt x="9379" y="328210"/>
                </a:cubicBezTo>
                <a:cubicBezTo>
                  <a:pt x="2191" y="313338"/>
                  <a:pt x="-865" y="294645"/>
                  <a:pt x="211" y="272132"/>
                </a:cubicBezTo>
                <a:lnTo>
                  <a:pt x="105061" y="258821"/>
                </a:lnTo>
                <a:cubicBezTo>
                  <a:pt x="102136" y="279034"/>
                  <a:pt x="103496" y="293043"/>
                  <a:pt x="109141" y="300849"/>
                </a:cubicBezTo>
                <a:cubicBezTo>
                  <a:pt x="114786" y="308655"/>
                  <a:pt x="124018" y="312557"/>
                  <a:pt x="136836" y="312557"/>
                </a:cubicBezTo>
                <a:cubicBezTo>
                  <a:pt x="150311" y="312557"/>
                  <a:pt x="163202" y="307627"/>
                  <a:pt x="175509" y="297768"/>
                </a:cubicBezTo>
                <a:cubicBezTo>
                  <a:pt x="187815" y="287908"/>
                  <a:pt x="196761" y="274761"/>
                  <a:pt x="202346" y="258328"/>
                </a:cubicBezTo>
                <a:cubicBezTo>
                  <a:pt x="208044" y="241566"/>
                  <a:pt x="208142" y="228584"/>
                  <a:pt x="202642" y="219382"/>
                </a:cubicBezTo>
                <a:cubicBezTo>
                  <a:pt x="197142" y="210179"/>
                  <a:pt x="186998" y="205578"/>
                  <a:pt x="172208" y="205578"/>
                </a:cubicBezTo>
                <a:cubicBezTo>
                  <a:pt x="164320" y="205578"/>
                  <a:pt x="152804" y="207550"/>
                  <a:pt x="137660" y="211494"/>
                </a:cubicBezTo>
                <a:lnTo>
                  <a:pt x="167212" y="139763"/>
                </a:lnTo>
                <a:cubicBezTo>
                  <a:pt x="172520" y="140585"/>
                  <a:pt x="176735" y="140996"/>
                  <a:pt x="179857" y="140996"/>
                </a:cubicBezTo>
                <a:cubicBezTo>
                  <a:pt x="193003" y="140996"/>
                  <a:pt x="205397" y="136805"/>
                  <a:pt x="217037" y="128424"/>
                </a:cubicBezTo>
                <a:cubicBezTo>
                  <a:pt x="228678" y="120044"/>
                  <a:pt x="236452" y="110102"/>
                  <a:pt x="240360" y="98598"/>
                </a:cubicBezTo>
                <a:cubicBezTo>
                  <a:pt x="244104" y="87588"/>
                  <a:pt x="243806" y="78796"/>
                  <a:pt x="239467" y="72223"/>
                </a:cubicBezTo>
                <a:cubicBezTo>
                  <a:pt x="235127" y="65650"/>
                  <a:pt x="227206" y="62363"/>
                  <a:pt x="215703" y="62363"/>
                </a:cubicBezTo>
                <a:cubicBezTo>
                  <a:pt x="203871" y="62363"/>
                  <a:pt x="193043" y="65938"/>
                  <a:pt x="183217" y="73086"/>
                </a:cubicBezTo>
                <a:cubicBezTo>
                  <a:pt x="173392" y="80234"/>
                  <a:pt x="164122" y="92765"/>
                  <a:pt x="155408" y="110677"/>
                </a:cubicBezTo>
                <a:lnTo>
                  <a:pt x="66284" y="93668"/>
                </a:lnTo>
                <a:cubicBezTo>
                  <a:pt x="84447" y="63432"/>
                  <a:pt x="107481" y="40261"/>
                  <a:pt x="135385" y="24156"/>
                </a:cubicBezTo>
                <a:cubicBezTo>
                  <a:pt x="163290" y="8052"/>
                  <a:pt x="197783" y="0"/>
                  <a:pt x="238866" y="0"/>
                </a:cubicBezTo>
                <a:close/>
              </a:path>
            </a:pathLst>
          </a:custGeom>
          <a:gradFill>
            <a:gsLst>
              <a:gs pos="0">
                <a:srgbClr val="FFC000">
                  <a:alpha val="43000"/>
                </a:srgbClr>
              </a:gs>
              <a:gs pos="82000">
                <a:srgbClr val="FF0000">
                  <a:alpha val="55000"/>
                </a:srgbClr>
              </a:gs>
              <a:gs pos="100000">
                <a:srgbClr val="C00000">
                  <a:alpha val="45000"/>
                </a:srgbClr>
              </a:gs>
            </a:gsLst>
            <a:lin ang="5400000" scaled="1"/>
          </a:gra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3600" b="1" i="1" dirty="0">
              <a:gradFill>
                <a:gsLst>
                  <a:gs pos="0">
                    <a:srgbClr val="FFC000"/>
                  </a:gs>
                  <a:gs pos="82000">
                    <a:srgbClr val="FF0000"/>
                  </a:gs>
                  <a:gs pos="100000">
                    <a:srgbClr val="C00000"/>
                  </a:gs>
                </a:gsLst>
                <a:lin ang="5400000" scaled="1"/>
              </a:gradFill>
              <a:latin typeface="Arial Black" panose="020B0A04020102020204" pitchFamily="34" charset="0"/>
              <a:cs typeface="Arial" panose="020B0604020202020204" pitchFamily="34" charset="0"/>
            </a:endParaRPr>
          </a:p>
        </p:txBody>
      </p:sp>
      <p:sp>
        <p:nvSpPr>
          <p:cNvPr id="54" name="文本框 53"/>
          <p:cNvSpPr txBox="1"/>
          <p:nvPr>
            <p:custDataLst>
              <p:tags r:id="rId20"/>
            </p:custDataLst>
          </p:nvPr>
        </p:nvSpPr>
        <p:spPr>
          <a:xfrm>
            <a:off x="6831117" y="4896956"/>
            <a:ext cx="372352" cy="367526"/>
          </a:xfrm>
          <a:custGeom>
            <a:avLst/>
            <a:gdLst/>
            <a:ahLst/>
            <a:cxnLst/>
            <a:rect l="l" t="t" r="r" b="b"/>
            <a:pathLst>
              <a:path w="372352" h="367526">
                <a:moveTo>
                  <a:pt x="248018" y="108370"/>
                </a:moveTo>
                <a:lnTo>
                  <a:pt x="112730" y="222093"/>
                </a:lnTo>
                <a:lnTo>
                  <a:pt x="209372" y="222093"/>
                </a:lnTo>
                <a:close/>
                <a:moveTo>
                  <a:pt x="284846" y="0"/>
                </a:moveTo>
                <a:lnTo>
                  <a:pt x="372352" y="0"/>
                </a:lnTo>
                <a:lnTo>
                  <a:pt x="296878" y="222093"/>
                </a:lnTo>
                <a:lnTo>
                  <a:pt x="342234" y="222093"/>
                </a:lnTo>
                <a:lnTo>
                  <a:pt x="315762" y="299986"/>
                </a:lnTo>
                <a:lnTo>
                  <a:pt x="270407" y="299986"/>
                </a:lnTo>
                <a:lnTo>
                  <a:pt x="247452" y="367526"/>
                </a:lnTo>
                <a:lnTo>
                  <a:pt x="159946" y="367526"/>
                </a:lnTo>
                <a:lnTo>
                  <a:pt x="182901" y="299986"/>
                </a:lnTo>
                <a:lnTo>
                  <a:pt x="0" y="299986"/>
                </a:lnTo>
                <a:lnTo>
                  <a:pt x="28062" y="217410"/>
                </a:lnTo>
                <a:close/>
              </a:path>
            </a:pathLst>
          </a:custGeom>
          <a:gradFill>
            <a:gsLst>
              <a:gs pos="0">
                <a:srgbClr val="FFC000">
                  <a:alpha val="43000"/>
                </a:srgbClr>
              </a:gs>
              <a:gs pos="82000">
                <a:srgbClr val="FF0000">
                  <a:alpha val="55000"/>
                </a:srgbClr>
              </a:gs>
              <a:gs pos="100000">
                <a:srgbClr val="C00000">
                  <a:alpha val="45000"/>
                </a:srgbClr>
              </a:gs>
            </a:gsLst>
            <a:lin ang="5400000" scaled="1"/>
          </a:gra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3600" b="1" i="1" dirty="0">
              <a:gradFill>
                <a:gsLst>
                  <a:gs pos="0">
                    <a:srgbClr val="FFC000"/>
                  </a:gs>
                  <a:gs pos="82000">
                    <a:srgbClr val="FF0000"/>
                  </a:gs>
                  <a:gs pos="100000">
                    <a:srgbClr val="C00000"/>
                  </a:gs>
                </a:gsLst>
                <a:lin ang="5400000" scaled="1"/>
              </a:gradFill>
              <a:latin typeface="Arial Black" panose="020B0A04020102020204" pitchFamily="34" charset="0"/>
              <a:cs typeface="Arial" panose="020B0604020202020204" pitchFamily="34" charset="0"/>
            </a:endParaRPr>
          </a:p>
        </p:txBody>
      </p:sp>
      <p:sp>
        <p:nvSpPr>
          <p:cNvPr id="55" name="文本框 54"/>
          <p:cNvSpPr txBox="1"/>
          <p:nvPr>
            <p:custDataLst>
              <p:tags r:id="rId21"/>
            </p:custDataLst>
          </p:nvPr>
        </p:nvSpPr>
        <p:spPr>
          <a:xfrm>
            <a:off x="6903645" y="5806190"/>
            <a:ext cx="374434" cy="367527"/>
          </a:xfrm>
          <a:custGeom>
            <a:avLst/>
            <a:gdLst/>
            <a:ahLst/>
            <a:cxnLst/>
            <a:rect l="l" t="t" r="r" b="b"/>
            <a:pathLst>
              <a:path w="374434" h="367527">
                <a:moveTo>
                  <a:pt x="136072" y="0"/>
                </a:moveTo>
                <a:lnTo>
                  <a:pt x="374434" y="0"/>
                </a:lnTo>
                <a:lnTo>
                  <a:pt x="347208" y="80112"/>
                </a:lnTo>
                <a:lnTo>
                  <a:pt x="185753" y="80112"/>
                </a:lnTo>
                <a:lnTo>
                  <a:pt x="158696" y="134341"/>
                </a:lnTo>
                <a:cubicBezTo>
                  <a:pt x="171657" y="129082"/>
                  <a:pt x="184049" y="125138"/>
                  <a:pt x="195870" y="122509"/>
                </a:cubicBezTo>
                <a:cubicBezTo>
                  <a:pt x="207692" y="119880"/>
                  <a:pt x="218944" y="118565"/>
                  <a:pt x="229625" y="118565"/>
                </a:cubicBezTo>
                <a:cubicBezTo>
                  <a:pt x="265778" y="118565"/>
                  <a:pt x="291397" y="129493"/>
                  <a:pt x="306482" y="151349"/>
                </a:cubicBezTo>
                <a:cubicBezTo>
                  <a:pt x="321567" y="173205"/>
                  <a:pt x="323470" y="200731"/>
                  <a:pt x="312190" y="233925"/>
                </a:cubicBezTo>
                <a:cubicBezTo>
                  <a:pt x="304258" y="257261"/>
                  <a:pt x="290842" y="279692"/>
                  <a:pt x="271942" y="301219"/>
                </a:cubicBezTo>
                <a:cubicBezTo>
                  <a:pt x="253041" y="322746"/>
                  <a:pt x="231023" y="339180"/>
                  <a:pt x="205888" y="350518"/>
                </a:cubicBezTo>
                <a:cubicBezTo>
                  <a:pt x="180753" y="361857"/>
                  <a:pt x="151588" y="367527"/>
                  <a:pt x="118393" y="367527"/>
                </a:cubicBezTo>
                <a:cubicBezTo>
                  <a:pt x="94565" y="367527"/>
                  <a:pt x="74916" y="365267"/>
                  <a:pt x="59444" y="360748"/>
                </a:cubicBezTo>
                <a:cubicBezTo>
                  <a:pt x="43973" y="356229"/>
                  <a:pt x="31801" y="349491"/>
                  <a:pt x="22930" y="340535"/>
                </a:cubicBezTo>
                <a:cubicBezTo>
                  <a:pt x="14059" y="331579"/>
                  <a:pt x="7853" y="321432"/>
                  <a:pt x="4312" y="310093"/>
                </a:cubicBezTo>
                <a:cubicBezTo>
                  <a:pt x="771" y="298754"/>
                  <a:pt x="-589" y="284622"/>
                  <a:pt x="233" y="267696"/>
                </a:cubicBezTo>
                <a:lnTo>
                  <a:pt x="105560" y="256603"/>
                </a:lnTo>
                <a:cubicBezTo>
                  <a:pt x="102497" y="272872"/>
                  <a:pt x="104046" y="285238"/>
                  <a:pt x="110207" y="293701"/>
                </a:cubicBezTo>
                <a:cubicBezTo>
                  <a:pt x="116368" y="302164"/>
                  <a:pt x="125693" y="306395"/>
                  <a:pt x="138183" y="306395"/>
                </a:cubicBezTo>
                <a:cubicBezTo>
                  <a:pt x="152151" y="306395"/>
                  <a:pt x="165496" y="301096"/>
                  <a:pt x="178219" y="290496"/>
                </a:cubicBezTo>
                <a:cubicBezTo>
                  <a:pt x="190942" y="279897"/>
                  <a:pt x="200877" y="264080"/>
                  <a:pt x="208026" y="243046"/>
                </a:cubicBezTo>
                <a:cubicBezTo>
                  <a:pt x="215341" y="221519"/>
                  <a:pt x="216101" y="205743"/>
                  <a:pt x="210306" y="195719"/>
                </a:cubicBezTo>
                <a:cubicBezTo>
                  <a:pt x="204511" y="185694"/>
                  <a:pt x="193972" y="180682"/>
                  <a:pt x="178689" y="180682"/>
                </a:cubicBezTo>
                <a:cubicBezTo>
                  <a:pt x="168993" y="180682"/>
                  <a:pt x="158816" y="183065"/>
                  <a:pt x="148158" y="187831"/>
                </a:cubicBezTo>
                <a:cubicBezTo>
                  <a:pt x="140247" y="191282"/>
                  <a:pt x="130730" y="197526"/>
                  <a:pt x="119607" y="206564"/>
                </a:cubicBezTo>
                <a:lnTo>
                  <a:pt x="38263" y="194240"/>
                </a:lnTo>
                <a:close/>
              </a:path>
            </a:pathLst>
          </a:custGeom>
          <a:gradFill>
            <a:gsLst>
              <a:gs pos="0">
                <a:srgbClr val="FFC000">
                  <a:alpha val="43000"/>
                </a:srgbClr>
              </a:gs>
              <a:gs pos="82000">
                <a:srgbClr val="FF0000">
                  <a:alpha val="55000"/>
                </a:srgbClr>
              </a:gs>
              <a:gs pos="100000">
                <a:srgbClr val="C00000">
                  <a:alpha val="45000"/>
                </a:srgbClr>
              </a:gs>
            </a:gsLst>
            <a:lin ang="5400000" scaled="1"/>
          </a:gra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3600" b="1" i="1" dirty="0">
              <a:gradFill>
                <a:gsLst>
                  <a:gs pos="0">
                    <a:srgbClr val="FFC000"/>
                  </a:gs>
                  <a:gs pos="82000">
                    <a:srgbClr val="FF0000"/>
                  </a:gs>
                  <a:gs pos="100000">
                    <a:srgbClr val="C00000"/>
                  </a:gs>
                </a:gsLst>
                <a:lin ang="5400000" scaled="1"/>
              </a:gradFill>
              <a:latin typeface="Arial Black" panose="020B0A04020102020204" pitchFamily="34" charset="0"/>
              <a:cs typeface="Arial" panose="020B0604020202020204" pitchFamily="34" charset="0"/>
            </a:endParaRPr>
          </a:p>
        </p:txBody>
      </p:sp>
    </p:spTree>
  </p:cSld>
  <p:clrMapOvr>
    <a:masterClrMapping/>
  </p:clrMapOvr>
  <p:transition spd="slow" advTm="20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250"/>
                                  </p:stCondLst>
                                  <p:childTnLst>
                                    <p:set>
                                      <p:cBhvr>
                                        <p:cTn id="6" dur="1" fill="hold">
                                          <p:stCondLst>
                                            <p:cond delay="0"/>
                                          </p:stCondLst>
                                        </p:cTn>
                                        <p:tgtEl>
                                          <p:spTgt spid="40"/>
                                        </p:tgtEl>
                                        <p:attrNameLst>
                                          <p:attrName>style.visibility</p:attrName>
                                        </p:attrNameLst>
                                      </p:cBhvr>
                                      <p:to>
                                        <p:strVal val="visible"/>
                                      </p:to>
                                    </p:set>
                                    <p:animEffect transition="in" filter="wipe(left)">
                                      <p:cBhvr>
                                        <p:cTn id="7"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869646" y="2233020"/>
            <a:ext cx="5016117" cy="380873"/>
          </a:xfrm>
          <a:prstGeom prst="rect">
            <a:avLst/>
          </a:prstGeom>
          <a:noFill/>
        </p:spPr>
        <p:txBody>
          <a:bodyPr wrap="none" rtlCol="0">
            <a:spAutoFit/>
          </a:bodyPr>
          <a:lstStyle/>
          <a:p>
            <a:pPr algn="l">
              <a:lnSpc>
                <a:spcPct val="120000"/>
              </a:lnSpc>
            </a:pPr>
            <a:r>
              <a:rPr lang="zh-CN" altLang="en-US" sz="1705" b="1">
                <a:solidFill>
                  <a:srgbClr val="FF0000"/>
                </a:solidFill>
                <a:cs typeface="+mn-ea"/>
                <a:sym typeface="+mn-lt"/>
              </a:rPr>
              <a:t>说到间谍以及保密，大家可能以为间谍是这样的：</a:t>
            </a:r>
            <a:endParaRPr lang="zh-CN" altLang="en-US" sz="1705" b="1">
              <a:solidFill>
                <a:srgbClr val="FF0000"/>
              </a:solidFill>
              <a:cs typeface="+mn-ea"/>
              <a:sym typeface="+mn-lt"/>
            </a:endParaRPr>
          </a:p>
        </p:txBody>
      </p:sp>
      <p:pic>
        <p:nvPicPr>
          <p:cNvPr id="2" name="图片 1" descr="222"/>
          <p:cNvPicPr>
            <a:picLocks noChangeAspect="1"/>
          </p:cNvPicPr>
          <p:nvPr/>
        </p:nvPicPr>
        <p:blipFill>
          <a:blip r:embed="rId1"/>
          <a:stretch>
            <a:fillRect/>
          </a:stretch>
        </p:blipFill>
        <p:spPr>
          <a:xfrm>
            <a:off x="7450" y="0"/>
            <a:ext cx="12279800" cy="6911975"/>
          </a:xfrm>
          <a:prstGeom prst="rect">
            <a:avLst/>
          </a:prstGeom>
          <a:solidFill>
            <a:schemeClr val="lt1"/>
          </a:solidFill>
        </p:spPr>
      </p:pic>
      <p:sp>
        <p:nvSpPr>
          <p:cNvPr id="13" name="文本框 12"/>
          <p:cNvSpPr txBox="1"/>
          <p:nvPr/>
        </p:nvSpPr>
        <p:spPr>
          <a:xfrm>
            <a:off x="4079597" y="165965"/>
            <a:ext cx="4128053" cy="880241"/>
          </a:xfrm>
          <a:prstGeom prst="rect">
            <a:avLst/>
          </a:prstGeom>
          <a:noFill/>
        </p:spPr>
        <p:txBody>
          <a:bodyPr wrap="none" rtlCol="0">
            <a:spAutoFit/>
          </a:bodyPr>
          <a:lstStyle/>
          <a:p>
            <a:pPr algn="ctr"/>
            <a:r>
              <a:rPr lang="zh-CN" altLang="en-US" sz="2560" b="1" dirty="0">
                <a:solidFill>
                  <a:schemeClr val="accent4">
                    <a:lumMod val="40000"/>
                    <a:lumOff val="60000"/>
                  </a:schemeClr>
                </a:solidFill>
                <a:cs typeface="+mn-ea"/>
                <a:sym typeface="+mn-lt"/>
              </a:rPr>
              <a:t>习近平法治思想介绍</a:t>
            </a:r>
            <a:endParaRPr lang="zh-CN" altLang="en-US" sz="2560" b="1" dirty="0">
              <a:solidFill>
                <a:schemeClr val="accent4">
                  <a:lumMod val="40000"/>
                  <a:lumOff val="60000"/>
                </a:schemeClr>
              </a:solidFill>
              <a:cs typeface="+mn-ea"/>
              <a:sym typeface="+mn-lt"/>
            </a:endParaRPr>
          </a:p>
          <a:p>
            <a:pPr algn="ctr"/>
            <a:r>
              <a:rPr lang="zh-CN" altLang="en-US" sz="2560" b="1" dirty="0">
                <a:solidFill>
                  <a:schemeClr val="accent4">
                    <a:lumMod val="40000"/>
                    <a:lumOff val="60000"/>
                  </a:schemeClr>
                </a:solidFill>
                <a:cs typeface="+mn-ea"/>
                <a:sym typeface="+mn-lt"/>
              </a:rPr>
              <a:t>需要从以下五方面深刻把握</a:t>
            </a:r>
            <a:endParaRPr lang="zh-CN" altLang="en-US" sz="2560" b="1" dirty="0">
              <a:solidFill>
                <a:schemeClr val="accent4">
                  <a:lumMod val="40000"/>
                  <a:lumOff val="60000"/>
                </a:schemeClr>
              </a:solidFill>
              <a:cs typeface="+mn-ea"/>
              <a:sym typeface="+mn-lt"/>
            </a:endParaRPr>
          </a:p>
        </p:txBody>
      </p:sp>
      <p:sp>
        <p:nvSpPr>
          <p:cNvPr id="6" name="文本框 5"/>
          <p:cNvSpPr txBox="1"/>
          <p:nvPr/>
        </p:nvSpPr>
        <p:spPr>
          <a:xfrm>
            <a:off x="1153682" y="2232979"/>
            <a:ext cx="1851584" cy="400110"/>
          </a:xfrm>
          <a:prstGeom prst="rect">
            <a:avLst/>
          </a:prstGeom>
          <a:noFill/>
        </p:spPr>
        <p:txBody>
          <a:bodyPr wrap="square" rtlCol="0">
            <a:spAutoFit/>
          </a:bodyPr>
          <a:lstStyle/>
          <a:p>
            <a:pPr algn="ctr"/>
            <a:r>
              <a:rPr lang="zh-CN" altLang="en-US" sz="2000" b="1" dirty="0">
                <a:solidFill>
                  <a:schemeClr val="bg1"/>
                </a:solidFill>
              </a:rPr>
              <a:t> </a:t>
            </a:r>
            <a:endParaRPr lang="zh-CN" altLang="en-US" sz="2000" b="1" dirty="0">
              <a:solidFill>
                <a:schemeClr val="bg1"/>
              </a:solidFill>
            </a:endParaRPr>
          </a:p>
        </p:txBody>
      </p:sp>
      <p:sp>
        <p:nvSpPr>
          <p:cNvPr id="43" name="TextBox 5"/>
          <p:cNvSpPr txBox="1"/>
          <p:nvPr/>
        </p:nvSpPr>
        <p:spPr>
          <a:xfrm>
            <a:off x="2124187" y="1891241"/>
            <a:ext cx="7747601" cy="583565"/>
          </a:xfrm>
          <a:prstGeom prst="rect">
            <a:avLst/>
          </a:prstGeom>
          <a:noFill/>
        </p:spPr>
        <p:txBody>
          <a:bodyPr wrap="square" rtlCol="0">
            <a:spAutoFit/>
          </a:bodyPr>
          <a:lstStyle/>
          <a:p>
            <a:r>
              <a:rPr lang="zh-CN" altLang="en-US" sz="1600" b="1" dirty="0">
                <a:solidFill>
                  <a:srgbClr val="FF0000"/>
                </a:solidFill>
              </a:rPr>
              <a:t>坚定做到“两个不动摇”</a:t>
            </a:r>
            <a:r>
              <a:rPr lang="zh-CN" altLang="en-US" sz="1600" dirty="0"/>
              <a:t>。</a:t>
            </a:r>
            <a:r>
              <a:rPr lang="zh-CN" altLang="en-US" sz="1600" b="1" dirty="0"/>
              <a:t>要坚持中国共产党领导地位不动摇，坚持人民民主专政的国体和人民代表大会制度的政体不动摇。</a:t>
            </a:r>
            <a:endParaRPr lang="zh-CN" altLang="en-US" sz="1600" b="1" dirty="0"/>
          </a:p>
        </p:txBody>
      </p:sp>
      <p:sp>
        <p:nvSpPr>
          <p:cNvPr id="44" name="椭圆 43"/>
          <p:cNvSpPr/>
          <p:nvPr/>
        </p:nvSpPr>
        <p:spPr>
          <a:xfrm>
            <a:off x="1134447" y="1733071"/>
            <a:ext cx="923445" cy="923445"/>
          </a:xfrm>
          <a:prstGeom prst="ellipse">
            <a:avLst/>
          </a:prstGeom>
          <a:solidFill>
            <a:schemeClr val="accent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300" dirty="0">
                <a:solidFill>
                  <a:srgbClr val="FCFCFC"/>
                </a:solidFill>
                <a:latin typeface="微软雅黑" panose="020B0503020204020204" pitchFamily="34" charset="-122"/>
                <a:ea typeface="微软雅黑" panose="020B0503020204020204" pitchFamily="34" charset="-122"/>
              </a:rPr>
              <a:t>1</a:t>
            </a:r>
            <a:endParaRPr lang="zh-CN" altLang="en-US" sz="4300" dirty="0">
              <a:solidFill>
                <a:srgbClr val="FCFCFC"/>
              </a:solidFill>
              <a:latin typeface="微软雅黑" panose="020B0503020204020204" pitchFamily="34" charset="-122"/>
              <a:ea typeface="微软雅黑" panose="020B0503020204020204" pitchFamily="34" charset="-122"/>
            </a:endParaRPr>
          </a:p>
        </p:txBody>
      </p:sp>
      <p:grpSp>
        <p:nvGrpSpPr>
          <p:cNvPr id="45" name="组合 44"/>
          <p:cNvGrpSpPr/>
          <p:nvPr/>
        </p:nvGrpSpPr>
        <p:grpSpPr>
          <a:xfrm>
            <a:off x="1532669" y="2748970"/>
            <a:ext cx="909763" cy="909763"/>
            <a:chOff x="304800" y="673100"/>
            <a:chExt cx="4000500" cy="4000500"/>
          </a:xfrm>
          <a:effectLst>
            <a:outerShdw blurRad="444500" dist="254000" dir="8100000" algn="tr" rotWithShape="0">
              <a:prstClr val="black">
                <a:alpha val="50000"/>
              </a:prstClr>
            </a:outerShdw>
          </a:effectLst>
        </p:grpSpPr>
        <p:sp>
          <p:nvSpPr>
            <p:cNvPr id="46" name="同心圆 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300">
                <a:solidFill>
                  <a:srgbClr val="C00000"/>
                </a:solidFill>
                <a:latin typeface="微软雅黑" panose="020B0503020204020204" pitchFamily="34" charset="-122"/>
                <a:ea typeface="微软雅黑" panose="020B0503020204020204" pitchFamily="34" charset="-122"/>
              </a:endParaRPr>
            </a:p>
          </p:txBody>
        </p:sp>
        <p:sp>
          <p:nvSpPr>
            <p:cNvPr id="47" name="椭圆 4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300" dirty="0">
                  <a:solidFill>
                    <a:srgbClr val="080808"/>
                  </a:solidFill>
                  <a:latin typeface="微软雅黑" panose="020B0503020204020204" pitchFamily="34" charset="-122"/>
                  <a:ea typeface="微软雅黑" panose="020B0503020204020204" pitchFamily="34" charset="-122"/>
                </a:rPr>
                <a:t>2</a:t>
              </a:r>
              <a:endParaRPr lang="zh-CN" altLang="en-US" sz="4300" dirty="0">
                <a:solidFill>
                  <a:srgbClr val="080808"/>
                </a:solidFill>
                <a:latin typeface="微软雅黑" panose="020B0503020204020204" pitchFamily="34" charset="-122"/>
                <a:ea typeface="微软雅黑" panose="020B0503020204020204" pitchFamily="34" charset="-122"/>
              </a:endParaRPr>
            </a:p>
          </p:txBody>
        </p:sp>
      </p:grpSp>
      <p:sp>
        <p:nvSpPr>
          <p:cNvPr id="48" name="椭圆 47"/>
          <p:cNvSpPr/>
          <p:nvPr/>
        </p:nvSpPr>
        <p:spPr>
          <a:xfrm>
            <a:off x="1866214" y="3706502"/>
            <a:ext cx="923445" cy="923445"/>
          </a:xfrm>
          <a:prstGeom prst="ellipse">
            <a:avLst/>
          </a:prstGeom>
          <a:solidFill>
            <a:schemeClr val="accent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300" dirty="0">
                <a:solidFill>
                  <a:srgbClr val="FCFCFC"/>
                </a:solidFill>
                <a:latin typeface="微软雅黑" panose="020B0503020204020204" pitchFamily="34" charset="-122"/>
                <a:ea typeface="微软雅黑" panose="020B0503020204020204" pitchFamily="34" charset="-122"/>
              </a:rPr>
              <a:t>3</a:t>
            </a:r>
            <a:endParaRPr lang="zh-CN" altLang="en-US" sz="4300" dirty="0">
              <a:solidFill>
                <a:srgbClr val="FCFCFC"/>
              </a:solidFill>
              <a:latin typeface="微软雅黑" panose="020B0503020204020204" pitchFamily="34" charset="-122"/>
              <a:ea typeface="微软雅黑" panose="020B0503020204020204" pitchFamily="34" charset="-122"/>
            </a:endParaRPr>
          </a:p>
        </p:txBody>
      </p:sp>
      <p:grpSp>
        <p:nvGrpSpPr>
          <p:cNvPr id="49" name="组合 48"/>
          <p:cNvGrpSpPr/>
          <p:nvPr/>
        </p:nvGrpSpPr>
        <p:grpSpPr>
          <a:xfrm>
            <a:off x="1495433" y="4744092"/>
            <a:ext cx="909763" cy="909763"/>
            <a:chOff x="304800" y="673100"/>
            <a:chExt cx="4000500" cy="4000500"/>
          </a:xfrm>
          <a:effectLst>
            <a:outerShdw blurRad="444500" dist="254000" dir="8100000" algn="tr" rotWithShape="0">
              <a:prstClr val="black">
                <a:alpha val="50000"/>
              </a:prstClr>
            </a:outerShdw>
          </a:effectLst>
        </p:grpSpPr>
        <p:sp>
          <p:nvSpPr>
            <p:cNvPr id="50" name="同心圆 1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300">
                <a:solidFill>
                  <a:srgbClr val="C00000"/>
                </a:solidFill>
                <a:latin typeface="微软雅黑" panose="020B0503020204020204" pitchFamily="34" charset="-122"/>
                <a:ea typeface="微软雅黑" panose="020B0503020204020204" pitchFamily="34" charset="-122"/>
              </a:endParaRPr>
            </a:p>
          </p:txBody>
        </p:sp>
        <p:sp>
          <p:nvSpPr>
            <p:cNvPr id="51" name="椭圆 5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300" dirty="0">
                  <a:solidFill>
                    <a:srgbClr val="080808"/>
                  </a:solidFill>
                  <a:latin typeface="微软雅黑" panose="020B0503020204020204" pitchFamily="34" charset="-122"/>
                  <a:ea typeface="微软雅黑" panose="020B0503020204020204" pitchFamily="34" charset="-122"/>
                </a:rPr>
                <a:t>4</a:t>
              </a:r>
              <a:endParaRPr lang="zh-CN" altLang="en-US" sz="4300" dirty="0">
                <a:solidFill>
                  <a:srgbClr val="080808"/>
                </a:solidFill>
                <a:latin typeface="微软雅黑" panose="020B0503020204020204" pitchFamily="34" charset="-122"/>
                <a:ea typeface="微软雅黑" panose="020B0503020204020204" pitchFamily="34" charset="-122"/>
              </a:endParaRPr>
            </a:p>
          </p:txBody>
        </p:sp>
      </p:grpSp>
      <p:sp>
        <p:nvSpPr>
          <p:cNvPr id="52" name="椭圆 51"/>
          <p:cNvSpPr/>
          <p:nvPr/>
        </p:nvSpPr>
        <p:spPr>
          <a:xfrm>
            <a:off x="908265" y="5688815"/>
            <a:ext cx="923445" cy="923445"/>
          </a:xfrm>
          <a:prstGeom prst="ellipse">
            <a:avLst/>
          </a:prstGeom>
          <a:solidFill>
            <a:schemeClr val="accent3"/>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300" dirty="0">
                <a:solidFill>
                  <a:srgbClr val="FCFCFC"/>
                </a:solidFill>
                <a:latin typeface="微软雅黑" panose="020B0503020204020204" pitchFamily="34" charset="-122"/>
                <a:ea typeface="微软雅黑" panose="020B0503020204020204" pitchFamily="34" charset="-122"/>
              </a:rPr>
              <a:t>5</a:t>
            </a:r>
            <a:endParaRPr lang="zh-CN" altLang="en-US" sz="4300" dirty="0">
              <a:solidFill>
                <a:srgbClr val="FCFCFC"/>
              </a:solidFill>
              <a:latin typeface="微软雅黑" panose="020B0503020204020204" pitchFamily="34" charset="-122"/>
              <a:ea typeface="微软雅黑" panose="020B0503020204020204" pitchFamily="34" charset="-122"/>
            </a:endParaRPr>
          </a:p>
        </p:txBody>
      </p:sp>
      <p:sp>
        <p:nvSpPr>
          <p:cNvPr id="53" name="TextBox 21"/>
          <p:cNvSpPr txBox="1"/>
          <p:nvPr/>
        </p:nvSpPr>
        <p:spPr>
          <a:xfrm>
            <a:off x="2640279" y="2800938"/>
            <a:ext cx="8114302" cy="829945"/>
          </a:xfrm>
          <a:prstGeom prst="rect">
            <a:avLst/>
          </a:prstGeom>
          <a:noFill/>
        </p:spPr>
        <p:txBody>
          <a:bodyPr wrap="square" rtlCol="0">
            <a:spAutoFit/>
          </a:bodyPr>
          <a:lstStyle/>
          <a:p>
            <a:r>
              <a:rPr lang="zh-CN" altLang="en-US" sz="1600" b="1" dirty="0">
                <a:solidFill>
                  <a:srgbClr val="FF0000"/>
                </a:solidFill>
              </a:rPr>
              <a:t>坚定不移走中国特色社会主义法治道路</a:t>
            </a:r>
            <a:r>
              <a:rPr lang="zh-CN" altLang="en-US" sz="1600" b="1" dirty="0">
                <a:solidFill>
                  <a:schemeClr val="tx1"/>
                </a:solidFill>
              </a:rPr>
              <a:t>。</a:t>
            </a:r>
            <a:r>
              <a:rPr lang="zh-CN" altLang="en-US" sz="1600" b="1" dirty="0"/>
              <a:t>要坚持依法治国、依法执政、依法行政共同推进，法治国家、法治政府、法治社会一体建设，全面推进科学立法、严格执法、公正司法、全民守法。</a:t>
            </a:r>
            <a:endParaRPr lang="zh-CN" altLang="en-US" sz="1600" b="1" dirty="0"/>
          </a:p>
        </p:txBody>
      </p:sp>
      <p:sp>
        <p:nvSpPr>
          <p:cNvPr id="54" name="TextBox 22"/>
          <p:cNvSpPr txBox="1"/>
          <p:nvPr/>
        </p:nvSpPr>
        <p:spPr>
          <a:xfrm>
            <a:off x="2871298" y="3889740"/>
            <a:ext cx="8194808" cy="583565"/>
          </a:xfrm>
          <a:prstGeom prst="rect">
            <a:avLst/>
          </a:prstGeom>
          <a:noFill/>
        </p:spPr>
        <p:txBody>
          <a:bodyPr wrap="square" rtlCol="0">
            <a:spAutoFit/>
          </a:bodyPr>
          <a:lstStyle/>
          <a:p>
            <a:r>
              <a:rPr lang="zh-CN" altLang="en-US" sz="1600" b="1" dirty="0">
                <a:solidFill>
                  <a:srgbClr val="FF0000"/>
                </a:solidFill>
              </a:rPr>
              <a:t>构建完善的中国特色社会主义法治体系</a:t>
            </a:r>
            <a:r>
              <a:rPr lang="zh-CN" altLang="en-US" sz="1600" dirty="0"/>
              <a:t>。</a:t>
            </a:r>
            <a:r>
              <a:rPr lang="zh-CN" altLang="en-US" sz="1600" b="1" dirty="0"/>
              <a:t>包括完备的法律规范体系、高效的法治实施体系、严密的法治监督体系、有力的法治保障体系和完善的党内法规体系。</a:t>
            </a:r>
            <a:endParaRPr lang="zh-CN" altLang="en-US" sz="1600" b="1" dirty="0"/>
          </a:p>
        </p:txBody>
      </p:sp>
      <p:sp>
        <p:nvSpPr>
          <p:cNvPr id="55" name="TextBox 23"/>
          <p:cNvSpPr txBox="1"/>
          <p:nvPr/>
        </p:nvSpPr>
        <p:spPr>
          <a:xfrm>
            <a:off x="2544297" y="4947460"/>
            <a:ext cx="8247520" cy="583565"/>
          </a:xfrm>
          <a:prstGeom prst="rect">
            <a:avLst/>
          </a:prstGeom>
          <a:noFill/>
        </p:spPr>
        <p:txBody>
          <a:bodyPr wrap="square" rtlCol="0">
            <a:spAutoFit/>
          </a:bodyPr>
          <a:lstStyle/>
          <a:p>
            <a:r>
              <a:rPr lang="zh-CN" altLang="en-US" sz="1600" b="1" dirty="0">
                <a:solidFill>
                  <a:srgbClr val="FF0000"/>
                </a:solidFill>
              </a:rPr>
              <a:t>协调推进国内治理和国际治理，更好维护国家主权、安全、发展利益</a:t>
            </a:r>
            <a:r>
              <a:rPr lang="zh-CN" altLang="en-US" sz="1600" dirty="0"/>
              <a:t>。</a:t>
            </a:r>
            <a:r>
              <a:rPr lang="zh-CN" altLang="en-US" sz="1600" b="1" dirty="0"/>
              <a:t>要积极参与国际规则制定，把握战略主动权，坚决维护国家主权、尊严和核心利益，构建人类命运共同体。</a:t>
            </a:r>
            <a:endParaRPr lang="zh-CN" altLang="en-US" sz="1600" b="1" dirty="0"/>
          </a:p>
        </p:txBody>
      </p:sp>
      <p:sp>
        <p:nvSpPr>
          <p:cNvPr id="14" name="文本框 13"/>
          <p:cNvSpPr txBox="1"/>
          <p:nvPr/>
        </p:nvSpPr>
        <p:spPr>
          <a:xfrm>
            <a:off x="2057893" y="5934269"/>
            <a:ext cx="8019168" cy="583565"/>
          </a:xfrm>
          <a:prstGeom prst="rect">
            <a:avLst/>
          </a:prstGeom>
          <a:noFill/>
        </p:spPr>
        <p:txBody>
          <a:bodyPr wrap="square" rtlCol="0">
            <a:spAutoFit/>
          </a:bodyPr>
          <a:lstStyle/>
          <a:p>
            <a:r>
              <a:rPr lang="zh-CN" altLang="en-US" sz="1600" b="1" dirty="0">
                <a:solidFill>
                  <a:srgbClr val="FF0000"/>
                </a:solidFill>
              </a:rPr>
              <a:t>抓住领导干部这个“关键少数”</a:t>
            </a:r>
            <a:r>
              <a:rPr lang="zh-CN" altLang="en-US" sz="1600" b="1" dirty="0"/>
              <a:t>。</a:t>
            </a:r>
            <a:r>
              <a:rPr lang="zh-CN" altLang="en-US" sz="1600" b="1" dirty="0"/>
              <a:t>领导干部一定要带头尊崇法治、敬畏法律，运用法治思维和法治方式开展工作，做尊法学法守法用法的模范。</a:t>
            </a:r>
            <a:endParaRPr lang="zh-CN" altLang="en-US" sz="1600" b="1" dirty="0"/>
          </a:p>
        </p:txBody>
      </p:sp>
    </p:spTree>
  </p:cSld>
  <p:clrMapOvr>
    <a:masterClrMapping/>
  </p:clrMapOvr>
  <p:transition spd="slow" advTm="35000">
    <p:push dir="u"/>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14:presetBounceEnd="66000">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14:bounceEnd="66000">
                                          <p:cBhvr additive="base">
                                            <p:cTn id="7" dur="500" fill="hold"/>
                                            <p:tgtEl>
                                              <p:spTgt spid="44"/>
                                            </p:tgtEl>
                                            <p:attrNameLst>
                                              <p:attrName>ppt_x</p:attrName>
                                            </p:attrNameLst>
                                          </p:cBhvr>
                                          <p:tavLst>
                                            <p:tav tm="0">
                                              <p:val>
                                                <p:strVal val="#ppt_x"/>
                                              </p:val>
                                            </p:tav>
                                            <p:tav tm="100000">
                                              <p:val>
                                                <p:strVal val="#ppt_x"/>
                                              </p:val>
                                            </p:tav>
                                          </p:tavLst>
                                        </p:anim>
                                        <p:anim calcmode="lin" valueType="num" p14:bounceEnd="66000">
                                          <p:cBhvr additive="base">
                                            <p:cTn id="8" dur="500" fill="hold"/>
                                            <p:tgtEl>
                                              <p:spTgt spid="4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 fill="hold" nodeType="afterEffect" p14:presetBounceEnd="66000">
                                      <p:stCondLst>
                                        <p:cond delay="0"/>
                                      </p:stCondLst>
                                      <p:childTnLst>
                                        <p:set>
                                          <p:cBhvr>
                                            <p:cTn id="11" dur="1" fill="hold">
                                              <p:stCondLst>
                                                <p:cond delay="0"/>
                                              </p:stCondLst>
                                            </p:cTn>
                                            <p:tgtEl>
                                              <p:spTgt spid="45"/>
                                            </p:tgtEl>
                                            <p:attrNameLst>
                                              <p:attrName>style.visibility</p:attrName>
                                            </p:attrNameLst>
                                          </p:cBhvr>
                                          <p:to>
                                            <p:strVal val="visible"/>
                                          </p:to>
                                        </p:set>
                                        <p:anim calcmode="lin" valueType="num" p14:bounceEnd="66000">
                                          <p:cBhvr additive="base">
                                            <p:cTn id="12" dur="500" fill="hold"/>
                                            <p:tgtEl>
                                              <p:spTgt spid="45"/>
                                            </p:tgtEl>
                                            <p:attrNameLst>
                                              <p:attrName>ppt_x</p:attrName>
                                            </p:attrNameLst>
                                          </p:cBhvr>
                                          <p:tavLst>
                                            <p:tav tm="0">
                                              <p:val>
                                                <p:strVal val="#ppt_x"/>
                                              </p:val>
                                            </p:tav>
                                            <p:tav tm="100000">
                                              <p:val>
                                                <p:strVal val="#ppt_x"/>
                                              </p:val>
                                            </p:tav>
                                          </p:tavLst>
                                        </p:anim>
                                        <p:anim calcmode="lin" valueType="num" p14:bounceEnd="66000">
                                          <p:cBhvr additive="base">
                                            <p:cTn id="13" dur="500" fill="hold"/>
                                            <p:tgtEl>
                                              <p:spTgt spid="45"/>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14:presetBounceEnd="66000">
                                      <p:stCondLst>
                                        <p:cond delay="0"/>
                                      </p:stCondLst>
                                      <p:childTnLst>
                                        <p:set>
                                          <p:cBhvr>
                                            <p:cTn id="16" dur="1" fill="hold">
                                              <p:stCondLst>
                                                <p:cond delay="0"/>
                                              </p:stCondLst>
                                            </p:cTn>
                                            <p:tgtEl>
                                              <p:spTgt spid="48"/>
                                            </p:tgtEl>
                                            <p:attrNameLst>
                                              <p:attrName>style.visibility</p:attrName>
                                            </p:attrNameLst>
                                          </p:cBhvr>
                                          <p:to>
                                            <p:strVal val="visible"/>
                                          </p:to>
                                        </p:set>
                                        <p:anim calcmode="lin" valueType="num" p14:bounceEnd="66000">
                                          <p:cBhvr additive="base">
                                            <p:cTn id="17" dur="500" fill="hold"/>
                                            <p:tgtEl>
                                              <p:spTgt spid="48"/>
                                            </p:tgtEl>
                                            <p:attrNameLst>
                                              <p:attrName>ppt_x</p:attrName>
                                            </p:attrNameLst>
                                          </p:cBhvr>
                                          <p:tavLst>
                                            <p:tav tm="0">
                                              <p:val>
                                                <p:strVal val="#ppt_x"/>
                                              </p:val>
                                            </p:tav>
                                            <p:tav tm="100000">
                                              <p:val>
                                                <p:strVal val="#ppt_x"/>
                                              </p:val>
                                            </p:tav>
                                          </p:tavLst>
                                        </p:anim>
                                        <p:anim calcmode="lin" valueType="num" p14:bounceEnd="66000">
                                          <p:cBhvr additive="base">
                                            <p:cTn id="18" dur="500" fill="hold"/>
                                            <p:tgtEl>
                                              <p:spTgt spid="48"/>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1" fill="hold" nodeType="afterEffect" p14:presetBounceEnd="66000">
                                      <p:stCondLst>
                                        <p:cond delay="0"/>
                                      </p:stCondLst>
                                      <p:childTnLst>
                                        <p:set>
                                          <p:cBhvr>
                                            <p:cTn id="21" dur="1" fill="hold">
                                              <p:stCondLst>
                                                <p:cond delay="0"/>
                                              </p:stCondLst>
                                            </p:cTn>
                                            <p:tgtEl>
                                              <p:spTgt spid="49"/>
                                            </p:tgtEl>
                                            <p:attrNameLst>
                                              <p:attrName>style.visibility</p:attrName>
                                            </p:attrNameLst>
                                          </p:cBhvr>
                                          <p:to>
                                            <p:strVal val="visible"/>
                                          </p:to>
                                        </p:set>
                                        <p:anim calcmode="lin" valueType="num" p14:bounceEnd="66000">
                                          <p:cBhvr additive="base">
                                            <p:cTn id="22" dur="500" fill="hold"/>
                                            <p:tgtEl>
                                              <p:spTgt spid="49"/>
                                            </p:tgtEl>
                                            <p:attrNameLst>
                                              <p:attrName>ppt_x</p:attrName>
                                            </p:attrNameLst>
                                          </p:cBhvr>
                                          <p:tavLst>
                                            <p:tav tm="0">
                                              <p:val>
                                                <p:strVal val="#ppt_x"/>
                                              </p:val>
                                            </p:tav>
                                            <p:tav tm="100000">
                                              <p:val>
                                                <p:strVal val="#ppt_x"/>
                                              </p:val>
                                            </p:tav>
                                          </p:tavLst>
                                        </p:anim>
                                        <p:anim calcmode="lin" valueType="num" p14:bounceEnd="66000">
                                          <p:cBhvr additive="base">
                                            <p:cTn id="23" dur="500" fill="hold"/>
                                            <p:tgtEl>
                                              <p:spTgt spid="49"/>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14:presetBounceEnd="66000">
                                      <p:stCondLst>
                                        <p:cond delay="0"/>
                                      </p:stCondLst>
                                      <p:childTnLst>
                                        <p:set>
                                          <p:cBhvr>
                                            <p:cTn id="26" dur="1" fill="hold">
                                              <p:stCondLst>
                                                <p:cond delay="0"/>
                                              </p:stCondLst>
                                            </p:cTn>
                                            <p:tgtEl>
                                              <p:spTgt spid="52"/>
                                            </p:tgtEl>
                                            <p:attrNameLst>
                                              <p:attrName>style.visibility</p:attrName>
                                            </p:attrNameLst>
                                          </p:cBhvr>
                                          <p:to>
                                            <p:strVal val="visible"/>
                                          </p:to>
                                        </p:set>
                                        <p:anim calcmode="lin" valueType="num" p14:bounceEnd="66000">
                                          <p:cBhvr additive="base">
                                            <p:cTn id="27" dur="500" fill="hold"/>
                                            <p:tgtEl>
                                              <p:spTgt spid="52"/>
                                            </p:tgtEl>
                                            <p:attrNameLst>
                                              <p:attrName>ppt_x</p:attrName>
                                            </p:attrNameLst>
                                          </p:cBhvr>
                                          <p:tavLst>
                                            <p:tav tm="0">
                                              <p:val>
                                                <p:strVal val="#ppt_x"/>
                                              </p:val>
                                            </p:tav>
                                            <p:tav tm="100000">
                                              <p:val>
                                                <p:strVal val="#ppt_x"/>
                                              </p:val>
                                            </p:tav>
                                          </p:tavLst>
                                        </p:anim>
                                        <p:anim calcmode="lin" valueType="num" p14:bounceEnd="66000">
                                          <p:cBhvr additive="base">
                                            <p:cTn id="28" dur="500" fill="hold"/>
                                            <p:tgtEl>
                                              <p:spTgt spid="52"/>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12" presetClass="entr" presetSubtype="8" fill="hold" grpId="0" nodeType="afterEffect">
                                      <p:stCondLst>
                                        <p:cond delay="0"/>
                                      </p:stCondLst>
                                      <p:childTnLst>
                                        <p:set>
                                          <p:cBhvr>
                                            <p:cTn id="31" dur="1" fill="hold">
                                              <p:stCondLst>
                                                <p:cond delay="0"/>
                                              </p:stCondLst>
                                            </p:cTn>
                                            <p:tgtEl>
                                              <p:spTgt spid="43"/>
                                            </p:tgtEl>
                                            <p:attrNameLst>
                                              <p:attrName>style.visibility</p:attrName>
                                            </p:attrNameLst>
                                          </p:cBhvr>
                                          <p:to>
                                            <p:strVal val="visible"/>
                                          </p:to>
                                        </p:set>
                                        <p:anim calcmode="lin" valueType="num">
                                          <p:cBhvr additive="base">
                                            <p:cTn id="32" dur="500"/>
                                            <p:tgtEl>
                                              <p:spTgt spid="43"/>
                                            </p:tgtEl>
                                            <p:attrNameLst>
                                              <p:attrName>ppt_x</p:attrName>
                                            </p:attrNameLst>
                                          </p:cBhvr>
                                          <p:tavLst>
                                            <p:tav tm="0">
                                              <p:val>
                                                <p:strVal val="#ppt_x-#ppt_w*1.125000"/>
                                              </p:val>
                                            </p:tav>
                                            <p:tav tm="100000">
                                              <p:val>
                                                <p:strVal val="#ppt_x"/>
                                              </p:val>
                                            </p:tav>
                                          </p:tavLst>
                                        </p:anim>
                                        <p:animEffect transition="in" filter="wipe(right)">
                                          <p:cBhvr>
                                            <p:cTn id="33" dur="500"/>
                                            <p:tgtEl>
                                              <p:spTgt spid="43"/>
                                            </p:tgtEl>
                                          </p:cBhvr>
                                        </p:animEffect>
                                      </p:childTnLst>
                                    </p:cTn>
                                  </p:par>
                                  <p:par>
                                    <p:cTn id="34" presetID="12" presetClass="entr" presetSubtype="8" fill="hold" grpId="0" nodeType="withEffect">
                                      <p:stCondLst>
                                        <p:cond delay="150"/>
                                      </p:stCondLst>
                                      <p:childTnLst>
                                        <p:set>
                                          <p:cBhvr>
                                            <p:cTn id="35" dur="1" fill="hold">
                                              <p:stCondLst>
                                                <p:cond delay="0"/>
                                              </p:stCondLst>
                                            </p:cTn>
                                            <p:tgtEl>
                                              <p:spTgt spid="53"/>
                                            </p:tgtEl>
                                            <p:attrNameLst>
                                              <p:attrName>style.visibility</p:attrName>
                                            </p:attrNameLst>
                                          </p:cBhvr>
                                          <p:to>
                                            <p:strVal val="visible"/>
                                          </p:to>
                                        </p:set>
                                        <p:anim calcmode="lin" valueType="num">
                                          <p:cBhvr additive="base">
                                            <p:cTn id="36" dur="500"/>
                                            <p:tgtEl>
                                              <p:spTgt spid="53"/>
                                            </p:tgtEl>
                                            <p:attrNameLst>
                                              <p:attrName>ppt_x</p:attrName>
                                            </p:attrNameLst>
                                          </p:cBhvr>
                                          <p:tavLst>
                                            <p:tav tm="0">
                                              <p:val>
                                                <p:strVal val="#ppt_x-#ppt_w*1.125000"/>
                                              </p:val>
                                            </p:tav>
                                            <p:tav tm="100000">
                                              <p:val>
                                                <p:strVal val="#ppt_x"/>
                                              </p:val>
                                            </p:tav>
                                          </p:tavLst>
                                        </p:anim>
                                        <p:animEffect transition="in" filter="wipe(right)">
                                          <p:cBhvr>
                                            <p:cTn id="37" dur="500"/>
                                            <p:tgtEl>
                                              <p:spTgt spid="53"/>
                                            </p:tgtEl>
                                          </p:cBhvr>
                                        </p:animEffect>
                                      </p:childTnLst>
                                    </p:cTn>
                                  </p:par>
                                  <p:par>
                                    <p:cTn id="38" presetID="12" presetClass="entr" presetSubtype="8" fill="hold" grpId="0" nodeType="withEffect">
                                      <p:stCondLst>
                                        <p:cond delay="300"/>
                                      </p:stCondLst>
                                      <p:childTnLst>
                                        <p:set>
                                          <p:cBhvr>
                                            <p:cTn id="39" dur="1" fill="hold">
                                              <p:stCondLst>
                                                <p:cond delay="0"/>
                                              </p:stCondLst>
                                            </p:cTn>
                                            <p:tgtEl>
                                              <p:spTgt spid="54"/>
                                            </p:tgtEl>
                                            <p:attrNameLst>
                                              <p:attrName>style.visibility</p:attrName>
                                            </p:attrNameLst>
                                          </p:cBhvr>
                                          <p:to>
                                            <p:strVal val="visible"/>
                                          </p:to>
                                        </p:set>
                                        <p:anim calcmode="lin" valueType="num">
                                          <p:cBhvr additive="base">
                                            <p:cTn id="40" dur="500"/>
                                            <p:tgtEl>
                                              <p:spTgt spid="54"/>
                                            </p:tgtEl>
                                            <p:attrNameLst>
                                              <p:attrName>ppt_x</p:attrName>
                                            </p:attrNameLst>
                                          </p:cBhvr>
                                          <p:tavLst>
                                            <p:tav tm="0">
                                              <p:val>
                                                <p:strVal val="#ppt_x-#ppt_w*1.125000"/>
                                              </p:val>
                                            </p:tav>
                                            <p:tav tm="100000">
                                              <p:val>
                                                <p:strVal val="#ppt_x"/>
                                              </p:val>
                                            </p:tav>
                                          </p:tavLst>
                                        </p:anim>
                                        <p:animEffect transition="in" filter="wipe(right)">
                                          <p:cBhvr>
                                            <p:cTn id="41" dur="500"/>
                                            <p:tgtEl>
                                              <p:spTgt spid="54"/>
                                            </p:tgtEl>
                                          </p:cBhvr>
                                        </p:animEffect>
                                      </p:childTnLst>
                                    </p:cTn>
                                  </p:par>
                                  <p:par>
                                    <p:cTn id="42" presetID="12" presetClass="entr" presetSubtype="8" fill="hold" grpId="0" nodeType="withEffect">
                                      <p:stCondLst>
                                        <p:cond delay="450"/>
                                      </p:stCondLst>
                                      <p:childTnLst>
                                        <p:set>
                                          <p:cBhvr>
                                            <p:cTn id="43" dur="1" fill="hold">
                                              <p:stCondLst>
                                                <p:cond delay="0"/>
                                              </p:stCondLst>
                                            </p:cTn>
                                            <p:tgtEl>
                                              <p:spTgt spid="55"/>
                                            </p:tgtEl>
                                            <p:attrNameLst>
                                              <p:attrName>style.visibility</p:attrName>
                                            </p:attrNameLst>
                                          </p:cBhvr>
                                          <p:to>
                                            <p:strVal val="visible"/>
                                          </p:to>
                                        </p:set>
                                        <p:anim calcmode="lin" valueType="num">
                                          <p:cBhvr additive="base">
                                            <p:cTn id="44" dur="500"/>
                                            <p:tgtEl>
                                              <p:spTgt spid="55"/>
                                            </p:tgtEl>
                                            <p:attrNameLst>
                                              <p:attrName>ppt_x</p:attrName>
                                            </p:attrNameLst>
                                          </p:cBhvr>
                                          <p:tavLst>
                                            <p:tav tm="0">
                                              <p:val>
                                                <p:strVal val="#ppt_x-#ppt_w*1.125000"/>
                                              </p:val>
                                            </p:tav>
                                            <p:tav tm="100000">
                                              <p:val>
                                                <p:strVal val="#ppt_x"/>
                                              </p:val>
                                            </p:tav>
                                          </p:tavLst>
                                        </p:anim>
                                        <p:animEffect transition="in" filter="wipe(right)">
                                          <p:cBhvr>
                                            <p:cTn id="45" dur="500"/>
                                            <p:tgtEl>
                                              <p:spTgt spid="55"/>
                                            </p:tgtEl>
                                          </p:cBhvr>
                                        </p:animEffect>
                                      </p:childTnLst>
                                    </p:cTn>
                                  </p:par>
                                  <p:par>
                                    <p:cTn id="46" presetID="12" presetClass="entr" presetSubtype="8" fill="hold" grpId="0" nodeType="withEffect">
                                      <p:stCondLst>
                                        <p:cond delay="600"/>
                                      </p:stCondLst>
                                      <p:childTnLst>
                                        <p:set>
                                          <p:cBhvr>
                                            <p:cTn id="47" dur="1" fill="hold">
                                              <p:stCondLst>
                                                <p:cond delay="0"/>
                                              </p:stCondLst>
                                            </p:cTn>
                                            <p:tgtEl>
                                              <p:spTgt spid="14"/>
                                            </p:tgtEl>
                                            <p:attrNameLst>
                                              <p:attrName>style.visibility</p:attrName>
                                            </p:attrNameLst>
                                          </p:cBhvr>
                                          <p:to>
                                            <p:strVal val="visible"/>
                                          </p:to>
                                        </p:set>
                                        <p:anim calcmode="lin" valueType="num">
                                          <p:cBhvr additive="base">
                                            <p:cTn id="48" dur="500"/>
                                            <p:tgtEl>
                                              <p:spTgt spid="14"/>
                                            </p:tgtEl>
                                            <p:attrNameLst>
                                              <p:attrName>ppt_x</p:attrName>
                                            </p:attrNameLst>
                                          </p:cBhvr>
                                          <p:tavLst>
                                            <p:tav tm="0">
                                              <p:val>
                                                <p:strVal val="#ppt_x-#ppt_w*1.125000"/>
                                              </p:val>
                                            </p:tav>
                                            <p:tav tm="100000">
                                              <p:val>
                                                <p:strVal val="#ppt_x"/>
                                              </p:val>
                                            </p:tav>
                                          </p:tavLst>
                                        </p:anim>
                                        <p:animEffect transition="in" filter="wipe(right)">
                                          <p:cBhvr>
                                            <p:cTn id="4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animBg="1"/>
          <p:bldP spid="48" grpId="0" animBg="1"/>
          <p:bldP spid="52" grpId="0" animBg="1"/>
          <p:bldP spid="53" grpId="0"/>
          <p:bldP spid="54" grpId="0"/>
          <p:bldP spid="55" grpId="0"/>
          <p:bldP spid="14" grpId="0"/>
          <p:bldP spid="14" grpId="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ppt_x"/>
                                              </p:val>
                                            </p:tav>
                                            <p:tav tm="100000">
                                              <p:val>
                                                <p:strVal val="#ppt_x"/>
                                              </p:val>
                                            </p:tav>
                                          </p:tavLst>
                                        </p:anim>
                                        <p:anim calcmode="lin" valueType="num">
                                          <p:cBhvr additive="base">
                                            <p:cTn id="8" dur="500" fill="hold"/>
                                            <p:tgtEl>
                                              <p:spTgt spid="4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45"/>
                                            </p:tgtEl>
                                            <p:attrNameLst>
                                              <p:attrName>style.visibility</p:attrName>
                                            </p:attrNameLst>
                                          </p:cBhvr>
                                          <p:to>
                                            <p:strVal val="visible"/>
                                          </p:to>
                                        </p:set>
                                        <p:anim calcmode="lin" valueType="num">
                                          <p:cBhvr additive="base">
                                            <p:cTn id="12" dur="500" fill="hold"/>
                                            <p:tgtEl>
                                              <p:spTgt spid="45"/>
                                            </p:tgtEl>
                                            <p:attrNameLst>
                                              <p:attrName>ppt_x</p:attrName>
                                            </p:attrNameLst>
                                          </p:cBhvr>
                                          <p:tavLst>
                                            <p:tav tm="0">
                                              <p:val>
                                                <p:strVal val="#ppt_x"/>
                                              </p:val>
                                            </p:tav>
                                            <p:tav tm="100000">
                                              <p:val>
                                                <p:strVal val="#ppt_x"/>
                                              </p:val>
                                            </p:tav>
                                          </p:tavLst>
                                        </p:anim>
                                        <p:anim calcmode="lin" valueType="num">
                                          <p:cBhvr additive="base">
                                            <p:cTn id="13" dur="500" fill="hold"/>
                                            <p:tgtEl>
                                              <p:spTgt spid="45"/>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48"/>
                                            </p:tgtEl>
                                            <p:attrNameLst>
                                              <p:attrName>style.visibility</p:attrName>
                                            </p:attrNameLst>
                                          </p:cBhvr>
                                          <p:to>
                                            <p:strVal val="visible"/>
                                          </p:to>
                                        </p:set>
                                        <p:anim calcmode="lin" valueType="num">
                                          <p:cBhvr additive="base">
                                            <p:cTn id="17" dur="500" fill="hold"/>
                                            <p:tgtEl>
                                              <p:spTgt spid="48"/>
                                            </p:tgtEl>
                                            <p:attrNameLst>
                                              <p:attrName>ppt_x</p:attrName>
                                            </p:attrNameLst>
                                          </p:cBhvr>
                                          <p:tavLst>
                                            <p:tav tm="0">
                                              <p:val>
                                                <p:strVal val="#ppt_x"/>
                                              </p:val>
                                            </p:tav>
                                            <p:tav tm="100000">
                                              <p:val>
                                                <p:strVal val="#ppt_x"/>
                                              </p:val>
                                            </p:tav>
                                          </p:tavLst>
                                        </p:anim>
                                        <p:anim calcmode="lin" valueType="num">
                                          <p:cBhvr additive="base">
                                            <p:cTn id="18" dur="500" fill="hold"/>
                                            <p:tgtEl>
                                              <p:spTgt spid="48"/>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1" fill="hold" nodeType="afterEffect">
                                      <p:stCondLst>
                                        <p:cond delay="0"/>
                                      </p:stCondLst>
                                      <p:childTnLst>
                                        <p:set>
                                          <p:cBhvr>
                                            <p:cTn id="21" dur="1" fill="hold">
                                              <p:stCondLst>
                                                <p:cond delay="0"/>
                                              </p:stCondLst>
                                            </p:cTn>
                                            <p:tgtEl>
                                              <p:spTgt spid="49"/>
                                            </p:tgtEl>
                                            <p:attrNameLst>
                                              <p:attrName>style.visibility</p:attrName>
                                            </p:attrNameLst>
                                          </p:cBhvr>
                                          <p:to>
                                            <p:strVal val="visible"/>
                                          </p:to>
                                        </p:set>
                                        <p:anim calcmode="lin" valueType="num">
                                          <p:cBhvr additive="base">
                                            <p:cTn id="22" dur="500" fill="hold"/>
                                            <p:tgtEl>
                                              <p:spTgt spid="49"/>
                                            </p:tgtEl>
                                            <p:attrNameLst>
                                              <p:attrName>ppt_x</p:attrName>
                                            </p:attrNameLst>
                                          </p:cBhvr>
                                          <p:tavLst>
                                            <p:tav tm="0">
                                              <p:val>
                                                <p:strVal val="#ppt_x"/>
                                              </p:val>
                                            </p:tav>
                                            <p:tav tm="100000">
                                              <p:val>
                                                <p:strVal val="#ppt_x"/>
                                              </p:val>
                                            </p:tav>
                                          </p:tavLst>
                                        </p:anim>
                                        <p:anim calcmode="lin" valueType="num">
                                          <p:cBhvr additive="base">
                                            <p:cTn id="23" dur="500" fill="hold"/>
                                            <p:tgtEl>
                                              <p:spTgt spid="49"/>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52"/>
                                            </p:tgtEl>
                                            <p:attrNameLst>
                                              <p:attrName>style.visibility</p:attrName>
                                            </p:attrNameLst>
                                          </p:cBhvr>
                                          <p:to>
                                            <p:strVal val="visible"/>
                                          </p:to>
                                        </p:set>
                                        <p:anim calcmode="lin" valueType="num">
                                          <p:cBhvr additive="base">
                                            <p:cTn id="27" dur="500" fill="hold"/>
                                            <p:tgtEl>
                                              <p:spTgt spid="52"/>
                                            </p:tgtEl>
                                            <p:attrNameLst>
                                              <p:attrName>ppt_x</p:attrName>
                                            </p:attrNameLst>
                                          </p:cBhvr>
                                          <p:tavLst>
                                            <p:tav tm="0">
                                              <p:val>
                                                <p:strVal val="#ppt_x"/>
                                              </p:val>
                                            </p:tav>
                                            <p:tav tm="100000">
                                              <p:val>
                                                <p:strVal val="#ppt_x"/>
                                              </p:val>
                                            </p:tav>
                                          </p:tavLst>
                                        </p:anim>
                                        <p:anim calcmode="lin" valueType="num">
                                          <p:cBhvr additive="base">
                                            <p:cTn id="28" dur="500" fill="hold"/>
                                            <p:tgtEl>
                                              <p:spTgt spid="52"/>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12" presetClass="entr" presetSubtype="8" fill="hold" grpId="0" nodeType="afterEffect">
                                      <p:stCondLst>
                                        <p:cond delay="0"/>
                                      </p:stCondLst>
                                      <p:childTnLst>
                                        <p:set>
                                          <p:cBhvr>
                                            <p:cTn id="31" dur="1" fill="hold">
                                              <p:stCondLst>
                                                <p:cond delay="0"/>
                                              </p:stCondLst>
                                            </p:cTn>
                                            <p:tgtEl>
                                              <p:spTgt spid="43"/>
                                            </p:tgtEl>
                                            <p:attrNameLst>
                                              <p:attrName>style.visibility</p:attrName>
                                            </p:attrNameLst>
                                          </p:cBhvr>
                                          <p:to>
                                            <p:strVal val="visible"/>
                                          </p:to>
                                        </p:set>
                                        <p:anim calcmode="lin" valueType="num">
                                          <p:cBhvr additive="base">
                                            <p:cTn id="32" dur="500"/>
                                            <p:tgtEl>
                                              <p:spTgt spid="43"/>
                                            </p:tgtEl>
                                            <p:attrNameLst>
                                              <p:attrName>ppt_x</p:attrName>
                                            </p:attrNameLst>
                                          </p:cBhvr>
                                          <p:tavLst>
                                            <p:tav tm="0">
                                              <p:val>
                                                <p:strVal val="#ppt_x-#ppt_w*1.125000"/>
                                              </p:val>
                                            </p:tav>
                                            <p:tav tm="100000">
                                              <p:val>
                                                <p:strVal val="#ppt_x"/>
                                              </p:val>
                                            </p:tav>
                                          </p:tavLst>
                                        </p:anim>
                                        <p:animEffect transition="in" filter="wipe(right)">
                                          <p:cBhvr>
                                            <p:cTn id="33" dur="500"/>
                                            <p:tgtEl>
                                              <p:spTgt spid="43"/>
                                            </p:tgtEl>
                                          </p:cBhvr>
                                        </p:animEffect>
                                      </p:childTnLst>
                                    </p:cTn>
                                  </p:par>
                                  <p:par>
                                    <p:cTn id="34" presetID="12" presetClass="entr" presetSubtype="8" fill="hold" grpId="0" nodeType="withEffect">
                                      <p:stCondLst>
                                        <p:cond delay="150"/>
                                      </p:stCondLst>
                                      <p:childTnLst>
                                        <p:set>
                                          <p:cBhvr>
                                            <p:cTn id="35" dur="1" fill="hold">
                                              <p:stCondLst>
                                                <p:cond delay="0"/>
                                              </p:stCondLst>
                                            </p:cTn>
                                            <p:tgtEl>
                                              <p:spTgt spid="53"/>
                                            </p:tgtEl>
                                            <p:attrNameLst>
                                              <p:attrName>style.visibility</p:attrName>
                                            </p:attrNameLst>
                                          </p:cBhvr>
                                          <p:to>
                                            <p:strVal val="visible"/>
                                          </p:to>
                                        </p:set>
                                        <p:anim calcmode="lin" valueType="num">
                                          <p:cBhvr additive="base">
                                            <p:cTn id="36" dur="500"/>
                                            <p:tgtEl>
                                              <p:spTgt spid="53"/>
                                            </p:tgtEl>
                                            <p:attrNameLst>
                                              <p:attrName>ppt_x</p:attrName>
                                            </p:attrNameLst>
                                          </p:cBhvr>
                                          <p:tavLst>
                                            <p:tav tm="0">
                                              <p:val>
                                                <p:strVal val="#ppt_x-#ppt_w*1.125000"/>
                                              </p:val>
                                            </p:tav>
                                            <p:tav tm="100000">
                                              <p:val>
                                                <p:strVal val="#ppt_x"/>
                                              </p:val>
                                            </p:tav>
                                          </p:tavLst>
                                        </p:anim>
                                        <p:animEffect transition="in" filter="wipe(right)">
                                          <p:cBhvr>
                                            <p:cTn id="37" dur="500"/>
                                            <p:tgtEl>
                                              <p:spTgt spid="53"/>
                                            </p:tgtEl>
                                          </p:cBhvr>
                                        </p:animEffect>
                                      </p:childTnLst>
                                    </p:cTn>
                                  </p:par>
                                  <p:par>
                                    <p:cTn id="38" presetID="12" presetClass="entr" presetSubtype="8" fill="hold" grpId="0" nodeType="withEffect">
                                      <p:stCondLst>
                                        <p:cond delay="300"/>
                                      </p:stCondLst>
                                      <p:childTnLst>
                                        <p:set>
                                          <p:cBhvr>
                                            <p:cTn id="39" dur="1" fill="hold">
                                              <p:stCondLst>
                                                <p:cond delay="0"/>
                                              </p:stCondLst>
                                            </p:cTn>
                                            <p:tgtEl>
                                              <p:spTgt spid="54"/>
                                            </p:tgtEl>
                                            <p:attrNameLst>
                                              <p:attrName>style.visibility</p:attrName>
                                            </p:attrNameLst>
                                          </p:cBhvr>
                                          <p:to>
                                            <p:strVal val="visible"/>
                                          </p:to>
                                        </p:set>
                                        <p:anim calcmode="lin" valueType="num">
                                          <p:cBhvr additive="base">
                                            <p:cTn id="40" dur="500"/>
                                            <p:tgtEl>
                                              <p:spTgt spid="54"/>
                                            </p:tgtEl>
                                            <p:attrNameLst>
                                              <p:attrName>ppt_x</p:attrName>
                                            </p:attrNameLst>
                                          </p:cBhvr>
                                          <p:tavLst>
                                            <p:tav tm="0">
                                              <p:val>
                                                <p:strVal val="#ppt_x-#ppt_w*1.125000"/>
                                              </p:val>
                                            </p:tav>
                                            <p:tav tm="100000">
                                              <p:val>
                                                <p:strVal val="#ppt_x"/>
                                              </p:val>
                                            </p:tav>
                                          </p:tavLst>
                                        </p:anim>
                                        <p:animEffect transition="in" filter="wipe(right)">
                                          <p:cBhvr>
                                            <p:cTn id="41" dur="500"/>
                                            <p:tgtEl>
                                              <p:spTgt spid="54"/>
                                            </p:tgtEl>
                                          </p:cBhvr>
                                        </p:animEffect>
                                      </p:childTnLst>
                                    </p:cTn>
                                  </p:par>
                                  <p:par>
                                    <p:cTn id="42" presetID="12" presetClass="entr" presetSubtype="8" fill="hold" grpId="0" nodeType="withEffect">
                                      <p:stCondLst>
                                        <p:cond delay="450"/>
                                      </p:stCondLst>
                                      <p:childTnLst>
                                        <p:set>
                                          <p:cBhvr>
                                            <p:cTn id="43" dur="1" fill="hold">
                                              <p:stCondLst>
                                                <p:cond delay="0"/>
                                              </p:stCondLst>
                                            </p:cTn>
                                            <p:tgtEl>
                                              <p:spTgt spid="55"/>
                                            </p:tgtEl>
                                            <p:attrNameLst>
                                              <p:attrName>style.visibility</p:attrName>
                                            </p:attrNameLst>
                                          </p:cBhvr>
                                          <p:to>
                                            <p:strVal val="visible"/>
                                          </p:to>
                                        </p:set>
                                        <p:anim calcmode="lin" valueType="num">
                                          <p:cBhvr additive="base">
                                            <p:cTn id="44" dur="500"/>
                                            <p:tgtEl>
                                              <p:spTgt spid="55"/>
                                            </p:tgtEl>
                                            <p:attrNameLst>
                                              <p:attrName>ppt_x</p:attrName>
                                            </p:attrNameLst>
                                          </p:cBhvr>
                                          <p:tavLst>
                                            <p:tav tm="0">
                                              <p:val>
                                                <p:strVal val="#ppt_x-#ppt_w*1.125000"/>
                                              </p:val>
                                            </p:tav>
                                            <p:tav tm="100000">
                                              <p:val>
                                                <p:strVal val="#ppt_x"/>
                                              </p:val>
                                            </p:tav>
                                          </p:tavLst>
                                        </p:anim>
                                        <p:animEffect transition="in" filter="wipe(right)">
                                          <p:cBhvr>
                                            <p:cTn id="45" dur="500"/>
                                            <p:tgtEl>
                                              <p:spTgt spid="55"/>
                                            </p:tgtEl>
                                          </p:cBhvr>
                                        </p:animEffect>
                                      </p:childTnLst>
                                    </p:cTn>
                                  </p:par>
                                  <p:par>
                                    <p:cTn id="46" presetID="12" presetClass="entr" presetSubtype="8" fill="hold" grpId="0" nodeType="withEffect">
                                      <p:stCondLst>
                                        <p:cond delay="600"/>
                                      </p:stCondLst>
                                      <p:childTnLst>
                                        <p:set>
                                          <p:cBhvr>
                                            <p:cTn id="47" dur="1" fill="hold">
                                              <p:stCondLst>
                                                <p:cond delay="0"/>
                                              </p:stCondLst>
                                            </p:cTn>
                                            <p:tgtEl>
                                              <p:spTgt spid="14"/>
                                            </p:tgtEl>
                                            <p:attrNameLst>
                                              <p:attrName>style.visibility</p:attrName>
                                            </p:attrNameLst>
                                          </p:cBhvr>
                                          <p:to>
                                            <p:strVal val="visible"/>
                                          </p:to>
                                        </p:set>
                                        <p:anim calcmode="lin" valueType="num">
                                          <p:cBhvr additive="base">
                                            <p:cTn id="48" dur="500"/>
                                            <p:tgtEl>
                                              <p:spTgt spid="14"/>
                                            </p:tgtEl>
                                            <p:attrNameLst>
                                              <p:attrName>ppt_x</p:attrName>
                                            </p:attrNameLst>
                                          </p:cBhvr>
                                          <p:tavLst>
                                            <p:tav tm="0">
                                              <p:val>
                                                <p:strVal val="#ppt_x-#ppt_w*1.125000"/>
                                              </p:val>
                                            </p:tav>
                                            <p:tav tm="100000">
                                              <p:val>
                                                <p:strVal val="#ppt_x"/>
                                              </p:val>
                                            </p:tav>
                                          </p:tavLst>
                                        </p:anim>
                                        <p:animEffect transition="in" filter="wipe(right)">
                                          <p:cBhvr>
                                            <p:cTn id="4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animBg="1"/>
          <p:bldP spid="48" grpId="0" animBg="1"/>
          <p:bldP spid="52" grpId="0" animBg="1"/>
          <p:bldP spid="53" grpId="0"/>
          <p:bldP spid="54" grpId="0"/>
          <p:bldP spid="55" grpId="0"/>
          <p:bldP spid="14" grpId="0"/>
          <p:bldP spid="14" grpId="1"/>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869646" y="2363060"/>
            <a:ext cx="5016117" cy="380873"/>
          </a:xfrm>
          <a:prstGeom prst="rect">
            <a:avLst/>
          </a:prstGeom>
          <a:noFill/>
        </p:spPr>
        <p:txBody>
          <a:bodyPr wrap="none" rtlCol="0">
            <a:spAutoFit/>
          </a:bodyPr>
          <a:lstStyle/>
          <a:p>
            <a:pPr algn="l">
              <a:lnSpc>
                <a:spcPct val="120000"/>
              </a:lnSpc>
            </a:pPr>
            <a:r>
              <a:rPr lang="zh-CN" altLang="en-US" sz="1705" b="1">
                <a:solidFill>
                  <a:srgbClr val="FF0000"/>
                </a:solidFill>
                <a:cs typeface="+mn-ea"/>
                <a:sym typeface="+mn-lt"/>
              </a:rPr>
              <a:t>说到间谍以及保密，大家可能以为间谍是这样的：</a:t>
            </a:r>
            <a:endParaRPr lang="zh-CN" altLang="en-US" sz="1705" b="1">
              <a:solidFill>
                <a:srgbClr val="FF0000"/>
              </a:solidFill>
              <a:cs typeface="+mn-ea"/>
              <a:sym typeface="+mn-lt"/>
            </a:endParaRPr>
          </a:p>
        </p:txBody>
      </p:sp>
      <p:pic>
        <p:nvPicPr>
          <p:cNvPr id="2" name="图片 1" descr="222"/>
          <p:cNvPicPr>
            <a:picLocks noChangeAspect="1"/>
          </p:cNvPicPr>
          <p:nvPr/>
        </p:nvPicPr>
        <p:blipFill>
          <a:blip r:embed="rId1"/>
          <a:stretch>
            <a:fillRect/>
          </a:stretch>
        </p:blipFill>
        <p:spPr>
          <a:xfrm>
            <a:off x="0" y="-8237"/>
            <a:ext cx="12279800" cy="6911974"/>
          </a:xfrm>
          <a:prstGeom prst="rect">
            <a:avLst/>
          </a:prstGeom>
          <a:solidFill>
            <a:schemeClr val="lt1"/>
          </a:solidFill>
        </p:spPr>
      </p:pic>
      <p:graphicFrame>
        <p:nvGraphicFramePr>
          <p:cNvPr id="3" name="图示 2"/>
          <p:cNvGraphicFramePr/>
          <p:nvPr/>
        </p:nvGraphicFramePr>
        <p:xfrm>
          <a:off x="746449" y="2202024"/>
          <a:ext cx="10506439" cy="4446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3" name="文本框 12"/>
          <p:cNvSpPr txBox="1"/>
          <p:nvPr/>
        </p:nvSpPr>
        <p:spPr>
          <a:xfrm>
            <a:off x="4572520" y="287268"/>
            <a:ext cx="3142207" cy="880241"/>
          </a:xfrm>
          <a:prstGeom prst="rect">
            <a:avLst/>
          </a:prstGeom>
          <a:noFill/>
        </p:spPr>
        <p:txBody>
          <a:bodyPr wrap="none" rtlCol="0">
            <a:spAutoFit/>
          </a:bodyPr>
          <a:lstStyle/>
          <a:p>
            <a:pPr algn="ctr"/>
            <a:r>
              <a:rPr lang="zh-CN" altLang="en-US" sz="2560" b="1" dirty="0">
                <a:solidFill>
                  <a:schemeClr val="accent4">
                    <a:lumMod val="40000"/>
                    <a:lumOff val="60000"/>
                  </a:schemeClr>
                </a:solidFill>
                <a:cs typeface="+mn-ea"/>
                <a:sym typeface="+mn-lt"/>
              </a:rPr>
              <a:t>习近平法治思想介绍</a:t>
            </a:r>
            <a:endParaRPr lang="zh-CN" altLang="en-US" sz="2560" b="1" dirty="0">
              <a:solidFill>
                <a:schemeClr val="accent4">
                  <a:lumMod val="40000"/>
                  <a:lumOff val="60000"/>
                </a:schemeClr>
              </a:solidFill>
              <a:cs typeface="+mn-ea"/>
              <a:sym typeface="+mn-lt"/>
            </a:endParaRPr>
          </a:p>
          <a:p>
            <a:pPr algn="ctr"/>
            <a:endParaRPr lang="en-US" altLang="zh-CN" sz="2560" b="1" dirty="0">
              <a:solidFill>
                <a:schemeClr val="accent4">
                  <a:lumMod val="40000"/>
                  <a:lumOff val="60000"/>
                </a:schemeClr>
              </a:solidFill>
              <a:cs typeface="+mn-ea"/>
              <a:sym typeface="+mn-lt"/>
            </a:endParaRPr>
          </a:p>
        </p:txBody>
      </p:sp>
      <p:sp>
        <p:nvSpPr>
          <p:cNvPr id="6" name="矩形 5"/>
          <p:cNvSpPr/>
          <p:nvPr/>
        </p:nvSpPr>
        <p:spPr>
          <a:xfrm>
            <a:off x="-7450" y="1463014"/>
            <a:ext cx="12294700" cy="483635"/>
          </a:xfrm>
          <a:prstGeom prst="rect">
            <a:avLst/>
          </a:prstGeom>
          <a:solidFill>
            <a:srgbClr val="FFB9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000" b="1" dirty="0">
                <a:solidFill>
                  <a:srgbClr val="FF0000"/>
                </a:solidFill>
                <a:latin typeface="+mn-ea"/>
              </a:rPr>
              <a:t>                                                     全面依法治国，要做到</a:t>
            </a:r>
            <a:r>
              <a:rPr lang="en-US" altLang="zh-CN" sz="2000" b="1" dirty="0">
                <a:solidFill>
                  <a:srgbClr val="FF0000"/>
                </a:solidFill>
                <a:latin typeface="+mn-ea"/>
              </a:rPr>
              <a:t>11</a:t>
            </a:r>
            <a:r>
              <a:rPr lang="zh-CN" altLang="en-US" sz="2000" b="1" dirty="0">
                <a:solidFill>
                  <a:srgbClr val="FF0000"/>
                </a:solidFill>
                <a:latin typeface="+mn-ea"/>
              </a:rPr>
              <a:t>个“坚持“</a:t>
            </a:r>
            <a:endParaRPr lang="zh-CN" altLang="en-US" sz="2000" b="1" dirty="0">
              <a:solidFill>
                <a:srgbClr val="FF0000"/>
              </a:solidFill>
              <a:latin typeface="+mn-ea"/>
            </a:endParaRPr>
          </a:p>
        </p:txBody>
      </p:sp>
    </p:spTree>
  </p:cSld>
  <p:clrMapOvr>
    <a:masterClrMapping/>
  </p:clrMapOvr>
  <p:transition spd="slow" advTm="30000">
    <p:push di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圆角矩形 33"/>
          <p:cNvSpPr/>
          <p:nvPr/>
        </p:nvSpPr>
        <p:spPr bwMode="auto">
          <a:xfrm>
            <a:off x="1606543" y="1056311"/>
            <a:ext cx="2775834" cy="652039"/>
          </a:xfrm>
          <a:prstGeom prst="roundRect">
            <a:avLst>
              <a:gd name="adj" fmla="val 50000"/>
            </a:avLst>
          </a:prstGeom>
          <a:solidFill>
            <a:srgbClr val="EF605E"/>
          </a:solidFill>
          <a:ln w="28575" cap="flat" cmpd="sng" algn="ctr">
            <a:noFill/>
            <a:prstDash val="solid"/>
            <a:miter lim="800000"/>
          </a:ln>
          <a:effectLst/>
        </p:spPr>
        <p:txBody>
          <a:bodyPr lIns="92105" tIns="46053" rIns="92105" bIns="46053" anchor="ctr"/>
          <a:lstStyle/>
          <a:p>
            <a:pPr algn="ctr">
              <a:defRPr/>
            </a:pPr>
            <a:endParaRPr lang="zh-CN" altLang="en-US" sz="2420" kern="0">
              <a:solidFill>
                <a:prstClr val="white"/>
              </a:solidFill>
              <a:cs typeface="+mn-ea"/>
              <a:sym typeface="+mn-lt"/>
            </a:endParaRPr>
          </a:p>
        </p:txBody>
      </p:sp>
      <p:sp>
        <p:nvSpPr>
          <p:cNvPr id="22" name="圆角矩形 33"/>
          <p:cNvSpPr/>
          <p:nvPr/>
        </p:nvSpPr>
        <p:spPr bwMode="auto">
          <a:xfrm>
            <a:off x="1701612" y="1015594"/>
            <a:ext cx="2775834" cy="652039"/>
          </a:xfrm>
          <a:prstGeom prst="roundRect">
            <a:avLst>
              <a:gd name="adj" fmla="val 50000"/>
            </a:avLst>
          </a:prstGeom>
          <a:solidFill>
            <a:srgbClr val="EF605E"/>
          </a:solidFill>
          <a:ln w="28575" cap="flat" cmpd="sng" algn="ctr">
            <a:noFill/>
            <a:prstDash val="solid"/>
            <a:miter lim="800000"/>
          </a:ln>
          <a:effectLst/>
        </p:spPr>
        <p:txBody>
          <a:bodyPr lIns="92105" tIns="46053" rIns="92105" bIns="46053" anchor="ctr"/>
          <a:lstStyle/>
          <a:p>
            <a:pPr algn="ctr">
              <a:defRPr/>
            </a:pPr>
            <a:endParaRPr lang="zh-CN" altLang="en-US" sz="2420" kern="0">
              <a:solidFill>
                <a:prstClr val="white"/>
              </a:solidFill>
              <a:cs typeface="+mn-ea"/>
              <a:sym typeface="+mn-lt"/>
            </a:endParaRPr>
          </a:p>
        </p:txBody>
      </p:sp>
      <p:sp>
        <p:nvSpPr>
          <p:cNvPr id="7" name="文本框 6"/>
          <p:cNvSpPr txBox="1"/>
          <p:nvPr/>
        </p:nvSpPr>
        <p:spPr>
          <a:xfrm>
            <a:off x="869646" y="2276367"/>
            <a:ext cx="5016117" cy="380873"/>
          </a:xfrm>
          <a:prstGeom prst="rect">
            <a:avLst/>
          </a:prstGeom>
          <a:noFill/>
        </p:spPr>
        <p:txBody>
          <a:bodyPr wrap="none" rtlCol="0">
            <a:spAutoFit/>
          </a:bodyPr>
          <a:lstStyle/>
          <a:p>
            <a:pPr algn="l">
              <a:lnSpc>
                <a:spcPct val="120000"/>
              </a:lnSpc>
            </a:pPr>
            <a:r>
              <a:rPr lang="zh-CN" altLang="en-US" sz="1705" b="1">
                <a:solidFill>
                  <a:srgbClr val="FF0000"/>
                </a:solidFill>
                <a:cs typeface="+mn-ea"/>
                <a:sym typeface="+mn-lt"/>
              </a:rPr>
              <a:t>说到间谍以及保密，大家可能以为间谍是这样的：</a:t>
            </a:r>
            <a:endParaRPr lang="zh-CN" altLang="en-US" sz="1705" b="1">
              <a:solidFill>
                <a:srgbClr val="FF0000"/>
              </a:solidFill>
              <a:cs typeface="+mn-ea"/>
              <a:sym typeface="+mn-lt"/>
            </a:endParaRPr>
          </a:p>
        </p:txBody>
      </p:sp>
      <p:sp>
        <p:nvSpPr>
          <p:cNvPr id="8" name="文本框 7"/>
          <p:cNvSpPr txBox="1"/>
          <p:nvPr/>
        </p:nvSpPr>
        <p:spPr>
          <a:xfrm>
            <a:off x="7840361" y="2161227"/>
            <a:ext cx="2820003" cy="380873"/>
          </a:xfrm>
          <a:prstGeom prst="rect">
            <a:avLst/>
          </a:prstGeom>
          <a:noFill/>
        </p:spPr>
        <p:txBody>
          <a:bodyPr wrap="none" rtlCol="0">
            <a:spAutoFit/>
          </a:bodyPr>
          <a:lstStyle/>
          <a:p>
            <a:pPr algn="l">
              <a:lnSpc>
                <a:spcPct val="120000"/>
              </a:lnSpc>
            </a:pPr>
            <a:r>
              <a:rPr lang="zh-CN" altLang="en-US" sz="1705" b="1">
                <a:solidFill>
                  <a:srgbClr val="FF0000"/>
                </a:solidFill>
                <a:cs typeface="+mn-ea"/>
                <a:sym typeface="+mn-lt"/>
              </a:rPr>
              <a:t>其实，间谍可能是这样的：</a:t>
            </a:r>
            <a:endParaRPr lang="zh-CN" altLang="en-US" sz="1705" b="1">
              <a:solidFill>
                <a:srgbClr val="FF0000"/>
              </a:solidFill>
              <a:cs typeface="+mn-ea"/>
              <a:sym typeface="+mn-lt"/>
            </a:endParaRPr>
          </a:p>
        </p:txBody>
      </p:sp>
      <p:pic>
        <p:nvPicPr>
          <p:cNvPr id="2" name="图片 1" descr="222"/>
          <p:cNvPicPr>
            <a:picLocks noChangeAspect="1"/>
          </p:cNvPicPr>
          <p:nvPr/>
        </p:nvPicPr>
        <p:blipFill>
          <a:blip r:embed="rId1"/>
          <a:stretch>
            <a:fillRect/>
          </a:stretch>
        </p:blipFill>
        <p:spPr>
          <a:xfrm>
            <a:off x="-16176" y="1"/>
            <a:ext cx="12303425" cy="6911974"/>
          </a:xfrm>
          <a:prstGeom prst="rect">
            <a:avLst/>
          </a:prstGeom>
          <a:solidFill>
            <a:schemeClr val="lt1"/>
          </a:solidFill>
        </p:spPr>
      </p:pic>
      <p:sp>
        <p:nvSpPr>
          <p:cNvPr id="5" name="文本框 4"/>
          <p:cNvSpPr txBox="1"/>
          <p:nvPr/>
        </p:nvSpPr>
        <p:spPr>
          <a:xfrm>
            <a:off x="887625" y="1669036"/>
            <a:ext cx="3013788" cy="369332"/>
          </a:xfrm>
          <a:prstGeom prst="rect">
            <a:avLst/>
          </a:prstGeom>
          <a:noFill/>
        </p:spPr>
        <p:txBody>
          <a:bodyPr wrap="square" rtlCol="0">
            <a:spAutoFit/>
          </a:bodyPr>
          <a:lstStyle/>
          <a:p>
            <a:r>
              <a:rPr lang="zh-CN" altLang="en-US" b="1" dirty="0">
                <a:solidFill>
                  <a:srgbClr val="C00000"/>
                </a:solidFill>
                <a:cs typeface="+mn-ea"/>
                <a:sym typeface="+mn-lt"/>
              </a:rPr>
              <a:t>十一届三中全会（</a:t>
            </a:r>
            <a:r>
              <a:rPr lang="en-US" altLang="zh-CN" b="1" dirty="0">
                <a:solidFill>
                  <a:srgbClr val="C00000"/>
                </a:solidFill>
                <a:cs typeface="+mn-ea"/>
                <a:sym typeface="+mn-lt"/>
              </a:rPr>
              <a:t>1978</a:t>
            </a:r>
            <a:r>
              <a:rPr lang="zh-CN" altLang="en-US" b="1" dirty="0">
                <a:solidFill>
                  <a:srgbClr val="C00000"/>
                </a:solidFill>
                <a:cs typeface="+mn-ea"/>
                <a:sym typeface="+mn-lt"/>
              </a:rPr>
              <a:t>）</a:t>
            </a:r>
            <a:endParaRPr lang="zh-CN" altLang="en-US" b="1" dirty="0">
              <a:solidFill>
                <a:srgbClr val="C00000"/>
              </a:solidFill>
              <a:cs typeface="+mn-ea"/>
              <a:sym typeface="+mn-lt"/>
            </a:endParaRPr>
          </a:p>
        </p:txBody>
      </p:sp>
      <p:sp>
        <p:nvSpPr>
          <p:cNvPr id="6" name="文本框 5"/>
          <p:cNvSpPr txBox="1"/>
          <p:nvPr/>
        </p:nvSpPr>
        <p:spPr>
          <a:xfrm>
            <a:off x="887625" y="2123042"/>
            <a:ext cx="6477192" cy="338554"/>
          </a:xfrm>
          <a:prstGeom prst="rect">
            <a:avLst/>
          </a:prstGeom>
          <a:noFill/>
        </p:spPr>
        <p:txBody>
          <a:bodyPr wrap="square" rtlCol="0">
            <a:spAutoFit/>
          </a:bodyPr>
          <a:lstStyle/>
          <a:p>
            <a:r>
              <a:rPr lang="zh-CN" altLang="en-US" sz="1600" b="1" dirty="0">
                <a:cs typeface="+mn-ea"/>
                <a:sym typeface="+mn-lt"/>
              </a:rPr>
              <a:t>提出“有法可依、有法必依、执法必严、违法必究”方针</a:t>
            </a:r>
            <a:endParaRPr lang="zh-CN" altLang="en-US" sz="1600" b="1" dirty="0">
              <a:cs typeface="+mn-ea"/>
              <a:sym typeface="+mn-lt"/>
            </a:endParaRPr>
          </a:p>
        </p:txBody>
      </p:sp>
      <p:sp>
        <p:nvSpPr>
          <p:cNvPr id="9" name="文本框 8"/>
          <p:cNvSpPr txBox="1"/>
          <p:nvPr/>
        </p:nvSpPr>
        <p:spPr>
          <a:xfrm>
            <a:off x="887625" y="2551877"/>
            <a:ext cx="2323322" cy="369332"/>
          </a:xfrm>
          <a:prstGeom prst="rect">
            <a:avLst/>
          </a:prstGeom>
          <a:noFill/>
        </p:spPr>
        <p:txBody>
          <a:bodyPr wrap="square" rtlCol="0">
            <a:spAutoFit/>
          </a:bodyPr>
          <a:lstStyle/>
          <a:p>
            <a:r>
              <a:rPr lang="zh-CN" altLang="en-US" b="1" dirty="0">
                <a:solidFill>
                  <a:srgbClr val="C00000"/>
                </a:solidFill>
                <a:latin typeface="+mn-ea"/>
                <a:cs typeface="+mn-ea"/>
                <a:sym typeface="+mn-lt"/>
              </a:rPr>
              <a:t>十五大（</a:t>
            </a:r>
            <a:r>
              <a:rPr lang="en-US" altLang="zh-CN" b="1" dirty="0">
                <a:solidFill>
                  <a:srgbClr val="C00000"/>
                </a:solidFill>
                <a:latin typeface="+mn-ea"/>
                <a:cs typeface="+mn-ea"/>
                <a:sym typeface="+mn-lt"/>
              </a:rPr>
              <a:t>1997</a:t>
            </a:r>
            <a:r>
              <a:rPr lang="zh-CN" altLang="en-US" b="1" dirty="0">
                <a:solidFill>
                  <a:srgbClr val="C00000"/>
                </a:solidFill>
                <a:latin typeface="+mn-ea"/>
                <a:cs typeface="+mn-ea"/>
                <a:sym typeface="+mn-lt"/>
              </a:rPr>
              <a:t>）</a:t>
            </a:r>
            <a:endParaRPr lang="zh-CN" altLang="en-US" b="1" dirty="0">
              <a:solidFill>
                <a:srgbClr val="C00000"/>
              </a:solidFill>
              <a:latin typeface="+mn-ea"/>
              <a:cs typeface="+mn-ea"/>
              <a:sym typeface="+mn-lt"/>
            </a:endParaRPr>
          </a:p>
        </p:txBody>
      </p:sp>
      <p:sp>
        <p:nvSpPr>
          <p:cNvPr id="10" name="文本框 9"/>
          <p:cNvSpPr txBox="1"/>
          <p:nvPr/>
        </p:nvSpPr>
        <p:spPr>
          <a:xfrm>
            <a:off x="925280" y="3014655"/>
            <a:ext cx="3202345" cy="338554"/>
          </a:xfrm>
          <a:prstGeom prst="rect">
            <a:avLst/>
          </a:prstGeom>
          <a:noFill/>
        </p:spPr>
        <p:txBody>
          <a:bodyPr wrap="square" rtlCol="0">
            <a:spAutoFit/>
          </a:bodyPr>
          <a:lstStyle/>
          <a:p>
            <a:r>
              <a:rPr lang="zh-CN" altLang="en-US" sz="1600" b="1" dirty="0">
                <a:cs typeface="+mn-ea"/>
                <a:sym typeface="+mn-lt"/>
              </a:rPr>
              <a:t>确立“依法治国”基本方略</a:t>
            </a:r>
            <a:endParaRPr lang="zh-CN" altLang="en-US" sz="1600" b="1" dirty="0">
              <a:cs typeface="+mn-ea"/>
              <a:sym typeface="+mn-lt"/>
            </a:endParaRPr>
          </a:p>
        </p:txBody>
      </p:sp>
      <p:sp>
        <p:nvSpPr>
          <p:cNvPr id="11" name="文本框 10"/>
          <p:cNvSpPr txBox="1"/>
          <p:nvPr/>
        </p:nvSpPr>
        <p:spPr>
          <a:xfrm>
            <a:off x="887625" y="3415877"/>
            <a:ext cx="2532916" cy="369332"/>
          </a:xfrm>
          <a:prstGeom prst="rect">
            <a:avLst/>
          </a:prstGeom>
          <a:noFill/>
        </p:spPr>
        <p:txBody>
          <a:bodyPr wrap="square" rtlCol="0">
            <a:spAutoFit/>
          </a:bodyPr>
          <a:lstStyle/>
          <a:p>
            <a:r>
              <a:rPr lang="zh-CN" altLang="en-US" b="1" dirty="0">
                <a:solidFill>
                  <a:srgbClr val="C00000"/>
                </a:solidFill>
                <a:cs typeface="+mn-ea"/>
                <a:sym typeface="+mn-lt"/>
              </a:rPr>
              <a:t>十六大（</a:t>
            </a:r>
            <a:r>
              <a:rPr lang="en-US" altLang="zh-CN" b="1" dirty="0">
                <a:solidFill>
                  <a:srgbClr val="C00000"/>
                </a:solidFill>
                <a:cs typeface="+mn-ea"/>
                <a:sym typeface="+mn-lt"/>
              </a:rPr>
              <a:t>2002</a:t>
            </a:r>
            <a:r>
              <a:rPr lang="zh-CN" altLang="en-US" b="1" dirty="0">
                <a:solidFill>
                  <a:srgbClr val="C00000"/>
                </a:solidFill>
                <a:cs typeface="+mn-ea"/>
                <a:sym typeface="+mn-lt"/>
              </a:rPr>
              <a:t>）</a:t>
            </a:r>
            <a:endParaRPr lang="zh-CN" altLang="en-US" b="1" dirty="0">
              <a:solidFill>
                <a:srgbClr val="C00000"/>
              </a:solidFill>
              <a:cs typeface="+mn-ea"/>
              <a:sym typeface="+mn-lt"/>
            </a:endParaRPr>
          </a:p>
        </p:txBody>
      </p:sp>
      <p:sp>
        <p:nvSpPr>
          <p:cNvPr id="13" name="文本框 12"/>
          <p:cNvSpPr txBox="1"/>
          <p:nvPr/>
        </p:nvSpPr>
        <p:spPr>
          <a:xfrm>
            <a:off x="903003" y="3781563"/>
            <a:ext cx="5600622" cy="584775"/>
          </a:xfrm>
          <a:prstGeom prst="rect">
            <a:avLst/>
          </a:prstGeom>
          <a:noFill/>
        </p:spPr>
        <p:txBody>
          <a:bodyPr wrap="square" rtlCol="0">
            <a:spAutoFit/>
          </a:bodyPr>
          <a:lstStyle/>
          <a:p>
            <a:r>
              <a:rPr lang="zh-CN" altLang="en-US" sz="1600" b="1" dirty="0">
                <a:cs typeface="+mn-ea"/>
                <a:sym typeface="+mn-lt"/>
              </a:rPr>
              <a:t>将“依法治国基本方略得到全面落实”列入全面建设小康社会重要目标</a:t>
            </a:r>
            <a:endParaRPr lang="zh-CN" altLang="en-US" sz="1600" b="1" dirty="0">
              <a:cs typeface="+mn-ea"/>
              <a:sym typeface="+mn-lt"/>
            </a:endParaRPr>
          </a:p>
        </p:txBody>
      </p:sp>
      <p:sp>
        <p:nvSpPr>
          <p:cNvPr id="14" name="文本框 13"/>
          <p:cNvSpPr txBox="1"/>
          <p:nvPr/>
        </p:nvSpPr>
        <p:spPr>
          <a:xfrm>
            <a:off x="887625" y="4423877"/>
            <a:ext cx="2453951" cy="369332"/>
          </a:xfrm>
          <a:prstGeom prst="rect">
            <a:avLst/>
          </a:prstGeom>
          <a:noFill/>
        </p:spPr>
        <p:txBody>
          <a:bodyPr wrap="square" rtlCol="0">
            <a:spAutoFit/>
          </a:bodyPr>
          <a:lstStyle/>
          <a:p>
            <a:r>
              <a:rPr lang="zh-CN" altLang="en-US" b="1" dirty="0">
                <a:solidFill>
                  <a:srgbClr val="C00000"/>
                </a:solidFill>
                <a:cs typeface="+mn-ea"/>
                <a:sym typeface="+mn-lt"/>
              </a:rPr>
              <a:t>十七大（</a:t>
            </a:r>
            <a:r>
              <a:rPr lang="en-US" altLang="zh-CN" b="1" dirty="0">
                <a:solidFill>
                  <a:srgbClr val="C00000"/>
                </a:solidFill>
                <a:cs typeface="+mn-ea"/>
                <a:sym typeface="+mn-lt"/>
              </a:rPr>
              <a:t>2007</a:t>
            </a:r>
            <a:r>
              <a:rPr lang="zh-CN" altLang="en-US" b="1" dirty="0">
                <a:solidFill>
                  <a:srgbClr val="C00000"/>
                </a:solidFill>
                <a:cs typeface="+mn-ea"/>
                <a:sym typeface="+mn-lt"/>
              </a:rPr>
              <a:t>）</a:t>
            </a:r>
            <a:endParaRPr lang="zh-CN" altLang="en-US" b="1" dirty="0">
              <a:solidFill>
                <a:srgbClr val="C00000"/>
              </a:solidFill>
              <a:cs typeface="+mn-ea"/>
              <a:sym typeface="+mn-lt"/>
            </a:endParaRPr>
          </a:p>
        </p:txBody>
      </p:sp>
      <p:sp>
        <p:nvSpPr>
          <p:cNvPr id="15" name="文本框 14"/>
          <p:cNvSpPr txBox="1"/>
          <p:nvPr/>
        </p:nvSpPr>
        <p:spPr>
          <a:xfrm>
            <a:off x="887625" y="4895987"/>
            <a:ext cx="3832265" cy="338554"/>
          </a:xfrm>
          <a:prstGeom prst="rect">
            <a:avLst/>
          </a:prstGeom>
          <a:noFill/>
        </p:spPr>
        <p:txBody>
          <a:bodyPr wrap="square" rtlCol="0">
            <a:spAutoFit/>
          </a:bodyPr>
          <a:lstStyle/>
          <a:p>
            <a:r>
              <a:rPr lang="zh-CN" altLang="en-US" sz="1600" b="1" dirty="0">
                <a:cs typeface="+mn-ea"/>
                <a:sym typeface="+mn-lt"/>
              </a:rPr>
              <a:t>提出加快建设“社会主义法治国家”</a:t>
            </a:r>
            <a:endParaRPr lang="zh-CN" altLang="en-US" sz="1600" b="1" dirty="0">
              <a:cs typeface="+mn-ea"/>
              <a:sym typeface="+mn-lt"/>
            </a:endParaRPr>
          </a:p>
        </p:txBody>
      </p:sp>
      <p:sp>
        <p:nvSpPr>
          <p:cNvPr id="16" name="文本框 15"/>
          <p:cNvSpPr txBox="1"/>
          <p:nvPr/>
        </p:nvSpPr>
        <p:spPr>
          <a:xfrm>
            <a:off x="887625" y="5318655"/>
            <a:ext cx="2351311" cy="369332"/>
          </a:xfrm>
          <a:prstGeom prst="rect">
            <a:avLst/>
          </a:prstGeom>
          <a:noFill/>
        </p:spPr>
        <p:txBody>
          <a:bodyPr wrap="square" rtlCol="0">
            <a:spAutoFit/>
          </a:bodyPr>
          <a:lstStyle/>
          <a:p>
            <a:r>
              <a:rPr lang="zh-CN" altLang="en-US" b="1" dirty="0">
                <a:solidFill>
                  <a:srgbClr val="C00000"/>
                </a:solidFill>
                <a:cs typeface="+mn-ea"/>
                <a:sym typeface="+mn-lt"/>
              </a:rPr>
              <a:t>十八大（</a:t>
            </a:r>
            <a:r>
              <a:rPr lang="en-US" altLang="zh-CN" b="1" dirty="0">
                <a:solidFill>
                  <a:srgbClr val="C00000"/>
                </a:solidFill>
                <a:cs typeface="+mn-ea"/>
                <a:sym typeface="+mn-lt"/>
              </a:rPr>
              <a:t>2012</a:t>
            </a:r>
            <a:r>
              <a:rPr lang="zh-CN" altLang="en-US" b="1" dirty="0">
                <a:solidFill>
                  <a:srgbClr val="C00000"/>
                </a:solidFill>
                <a:cs typeface="+mn-ea"/>
                <a:sym typeface="+mn-lt"/>
              </a:rPr>
              <a:t>）</a:t>
            </a:r>
            <a:endParaRPr lang="zh-CN" altLang="en-US" b="1" dirty="0">
              <a:solidFill>
                <a:srgbClr val="C00000"/>
              </a:solidFill>
              <a:cs typeface="+mn-ea"/>
              <a:sym typeface="+mn-lt"/>
            </a:endParaRPr>
          </a:p>
        </p:txBody>
      </p:sp>
      <p:sp>
        <p:nvSpPr>
          <p:cNvPr id="17" name="文本框 16"/>
          <p:cNvSpPr txBox="1"/>
          <p:nvPr/>
        </p:nvSpPr>
        <p:spPr>
          <a:xfrm>
            <a:off x="911485" y="5750655"/>
            <a:ext cx="5808140" cy="338554"/>
          </a:xfrm>
          <a:prstGeom prst="rect">
            <a:avLst/>
          </a:prstGeom>
          <a:noFill/>
        </p:spPr>
        <p:txBody>
          <a:bodyPr wrap="square" rtlCol="0">
            <a:spAutoFit/>
          </a:bodyPr>
          <a:lstStyle/>
          <a:p>
            <a:r>
              <a:rPr lang="zh-CN" altLang="en-US" sz="1600" b="1" dirty="0">
                <a:cs typeface="+mn-ea"/>
                <a:sym typeface="+mn-lt"/>
              </a:rPr>
              <a:t>提出“全面推进依法治国，法治是治国理政的基本方式”</a:t>
            </a:r>
            <a:endParaRPr lang="zh-CN" altLang="en-US" sz="1600" b="1" dirty="0">
              <a:cs typeface="+mn-ea"/>
              <a:sym typeface="+mn-lt"/>
            </a:endParaRPr>
          </a:p>
        </p:txBody>
      </p:sp>
      <p:sp>
        <p:nvSpPr>
          <p:cNvPr id="18" name="文本框 17"/>
          <p:cNvSpPr txBox="1"/>
          <p:nvPr/>
        </p:nvSpPr>
        <p:spPr>
          <a:xfrm>
            <a:off x="6829280" y="2128410"/>
            <a:ext cx="3202345" cy="338554"/>
          </a:xfrm>
          <a:prstGeom prst="rect">
            <a:avLst/>
          </a:prstGeom>
          <a:noFill/>
        </p:spPr>
        <p:txBody>
          <a:bodyPr wrap="square" rtlCol="0">
            <a:spAutoFit/>
          </a:bodyPr>
          <a:lstStyle/>
          <a:p>
            <a:r>
              <a:rPr lang="zh-CN" altLang="en-US" sz="1600" b="1" dirty="0">
                <a:cs typeface="+mn-ea"/>
                <a:sym typeface="+mn-lt"/>
              </a:rPr>
              <a:t>将“依法治国”定为会议主题</a:t>
            </a:r>
            <a:endParaRPr lang="zh-CN" altLang="en-US" sz="1600" b="1" dirty="0">
              <a:cs typeface="+mn-ea"/>
              <a:sym typeface="+mn-lt"/>
            </a:endParaRPr>
          </a:p>
        </p:txBody>
      </p:sp>
      <p:sp>
        <p:nvSpPr>
          <p:cNvPr id="19" name="文本框 18"/>
          <p:cNvSpPr txBox="1"/>
          <p:nvPr/>
        </p:nvSpPr>
        <p:spPr>
          <a:xfrm>
            <a:off x="6791625" y="1655987"/>
            <a:ext cx="2954429" cy="369332"/>
          </a:xfrm>
          <a:prstGeom prst="rect">
            <a:avLst/>
          </a:prstGeom>
          <a:noFill/>
        </p:spPr>
        <p:txBody>
          <a:bodyPr wrap="square" rtlCol="0">
            <a:spAutoFit/>
          </a:bodyPr>
          <a:lstStyle/>
          <a:p>
            <a:r>
              <a:rPr lang="zh-CN" altLang="en-US" b="1" dirty="0">
                <a:solidFill>
                  <a:srgbClr val="C00000"/>
                </a:solidFill>
                <a:cs typeface="+mn-ea"/>
                <a:sym typeface="+mn-lt"/>
              </a:rPr>
              <a:t>十八届四中全会（</a:t>
            </a:r>
            <a:r>
              <a:rPr lang="en-US" altLang="zh-CN" b="1" dirty="0">
                <a:solidFill>
                  <a:srgbClr val="C00000"/>
                </a:solidFill>
                <a:cs typeface="+mn-ea"/>
                <a:sym typeface="+mn-lt"/>
              </a:rPr>
              <a:t>2014</a:t>
            </a:r>
            <a:r>
              <a:rPr lang="zh-CN" altLang="en-US" b="1" dirty="0">
                <a:solidFill>
                  <a:srgbClr val="C00000"/>
                </a:solidFill>
                <a:cs typeface="+mn-ea"/>
                <a:sym typeface="+mn-lt"/>
              </a:rPr>
              <a:t>）</a:t>
            </a:r>
            <a:endParaRPr lang="zh-CN" altLang="en-US" b="1" dirty="0">
              <a:solidFill>
                <a:srgbClr val="C00000"/>
              </a:solidFill>
              <a:cs typeface="+mn-ea"/>
              <a:sym typeface="+mn-lt"/>
            </a:endParaRPr>
          </a:p>
        </p:txBody>
      </p:sp>
      <p:sp>
        <p:nvSpPr>
          <p:cNvPr id="20" name="文本框 19"/>
          <p:cNvSpPr txBox="1"/>
          <p:nvPr/>
        </p:nvSpPr>
        <p:spPr>
          <a:xfrm>
            <a:off x="189627" y="1453558"/>
            <a:ext cx="553998" cy="4894991"/>
          </a:xfrm>
          <a:prstGeom prst="rect">
            <a:avLst/>
          </a:prstGeom>
          <a:noFill/>
        </p:spPr>
        <p:txBody>
          <a:bodyPr vert="eaVert" wrap="square" rtlCol="0">
            <a:spAutoFit/>
          </a:bodyPr>
          <a:lstStyle/>
          <a:p>
            <a:r>
              <a:rPr lang="zh-CN" altLang="en-US" sz="2400" b="1" dirty="0">
                <a:solidFill>
                  <a:srgbClr val="C00000"/>
                </a:solidFill>
                <a:cs typeface="+mn-ea"/>
                <a:sym typeface="+mn-lt"/>
              </a:rPr>
              <a:t>改革开放以来</a:t>
            </a:r>
            <a:r>
              <a:rPr lang="en-US" altLang="zh-CN" sz="2400" b="1" dirty="0">
                <a:solidFill>
                  <a:srgbClr val="C00000"/>
                </a:solidFill>
                <a:cs typeface="+mn-ea"/>
                <a:sym typeface="+mn-lt"/>
              </a:rPr>
              <a:t>【</a:t>
            </a:r>
            <a:r>
              <a:rPr lang="zh-CN" altLang="en-US" sz="2400" b="1" dirty="0">
                <a:solidFill>
                  <a:srgbClr val="C00000"/>
                </a:solidFill>
                <a:cs typeface="+mn-ea"/>
                <a:sym typeface="+mn-lt"/>
              </a:rPr>
              <a:t>依法治国</a:t>
            </a:r>
            <a:r>
              <a:rPr lang="en-US" altLang="zh-CN" sz="2400" b="1" dirty="0">
                <a:solidFill>
                  <a:srgbClr val="C00000"/>
                </a:solidFill>
                <a:cs typeface="+mn-ea"/>
                <a:sym typeface="+mn-lt"/>
              </a:rPr>
              <a:t>】</a:t>
            </a:r>
            <a:r>
              <a:rPr lang="zh-CN" altLang="en-US" sz="2400" b="1" dirty="0">
                <a:solidFill>
                  <a:srgbClr val="C00000"/>
                </a:solidFill>
                <a:cs typeface="+mn-ea"/>
                <a:sym typeface="+mn-lt"/>
              </a:rPr>
              <a:t>路线图</a:t>
            </a:r>
            <a:endParaRPr lang="zh-CN" altLang="en-US" sz="2400" b="1" dirty="0">
              <a:solidFill>
                <a:srgbClr val="C00000"/>
              </a:solidFill>
              <a:cs typeface="+mn-ea"/>
              <a:sym typeface="+mn-lt"/>
            </a:endParaRPr>
          </a:p>
        </p:txBody>
      </p:sp>
      <p:sp>
        <p:nvSpPr>
          <p:cNvPr id="21" name="文本框 20"/>
          <p:cNvSpPr txBox="1"/>
          <p:nvPr/>
        </p:nvSpPr>
        <p:spPr>
          <a:xfrm>
            <a:off x="4618329" y="233820"/>
            <a:ext cx="3108960" cy="485140"/>
          </a:xfrm>
          <a:prstGeom prst="rect">
            <a:avLst/>
          </a:prstGeom>
          <a:noFill/>
        </p:spPr>
        <p:txBody>
          <a:bodyPr wrap="none" rtlCol="0">
            <a:spAutoFit/>
          </a:bodyPr>
          <a:lstStyle/>
          <a:p>
            <a:pPr algn="ctr"/>
            <a:r>
              <a:rPr lang="zh-CN" altLang="en-US" sz="2560" b="1" dirty="0">
                <a:solidFill>
                  <a:schemeClr val="accent4">
                    <a:lumMod val="40000"/>
                    <a:lumOff val="60000"/>
                  </a:schemeClr>
                </a:solidFill>
                <a:cs typeface="+mn-ea"/>
                <a:sym typeface="+mn-lt"/>
              </a:rPr>
              <a:t>习近平法治思想介绍</a:t>
            </a:r>
            <a:endParaRPr lang="zh-CN" altLang="en-US" sz="2560" b="1" dirty="0">
              <a:solidFill>
                <a:schemeClr val="accent4">
                  <a:lumMod val="40000"/>
                  <a:lumOff val="60000"/>
                </a:schemeClr>
              </a:solidFill>
              <a:cs typeface="+mn-ea"/>
              <a:sym typeface="+mn-lt"/>
            </a:endParaRPr>
          </a:p>
        </p:txBody>
      </p:sp>
      <p:sp>
        <p:nvSpPr>
          <p:cNvPr id="24" name="文本框 23"/>
          <p:cNvSpPr txBox="1"/>
          <p:nvPr/>
        </p:nvSpPr>
        <p:spPr>
          <a:xfrm>
            <a:off x="6789196" y="2582655"/>
            <a:ext cx="2954429" cy="369332"/>
          </a:xfrm>
          <a:prstGeom prst="rect">
            <a:avLst/>
          </a:prstGeom>
          <a:noFill/>
        </p:spPr>
        <p:txBody>
          <a:bodyPr wrap="square" rtlCol="0">
            <a:spAutoFit/>
          </a:bodyPr>
          <a:lstStyle/>
          <a:p>
            <a:r>
              <a:rPr lang="zh-CN" altLang="en-US" b="1" dirty="0">
                <a:solidFill>
                  <a:srgbClr val="C00000"/>
                </a:solidFill>
                <a:cs typeface="+mn-ea"/>
                <a:sym typeface="+mn-lt"/>
              </a:rPr>
              <a:t>十九大（</a:t>
            </a:r>
            <a:r>
              <a:rPr lang="en-US" altLang="zh-CN" b="1" dirty="0">
                <a:solidFill>
                  <a:srgbClr val="C00000"/>
                </a:solidFill>
                <a:cs typeface="+mn-ea"/>
                <a:sym typeface="+mn-lt"/>
              </a:rPr>
              <a:t>2017</a:t>
            </a:r>
            <a:r>
              <a:rPr lang="zh-CN" altLang="en-US" b="1" dirty="0">
                <a:solidFill>
                  <a:srgbClr val="C00000"/>
                </a:solidFill>
                <a:cs typeface="+mn-ea"/>
                <a:sym typeface="+mn-lt"/>
              </a:rPr>
              <a:t>）</a:t>
            </a:r>
            <a:endParaRPr lang="zh-CN" altLang="en-US" b="1" dirty="0">
              <a:solidFill>
                <a:srgbClr val="C00000"/>
              </a:solidFill>
              <a:cs typeface="+mn-ea"/>
              <a:sym typeface="+mn-lt"/>
            </a:endParaRPr>
          </a:p>
        </p:txBody>
      </p:sp>
      <p:sp>
        <p:nvSpPr>
          <p:cNvPr id="25" name="文本框 24"/>
          <p:cNvSpPr txBox="1"/>
          <p:nvPr/>
        </p:nvSpPr>
        <p:spPr>
          <a:xfrm>
            <a:off x="6791625" y="3455572"/>
            <a:ext cx="2954429" cy="369332"/>
          </a:xfrm>
          <a:prstGeom prst="rect">
            <a:avLst/>
          </a:prstGeom>
          <a:noFill/>
        </p:spPr>
        <p:txBody>
          <a:bodyPr wrap="square" rtlCol="0">
            <a:spAutoFit/>
          </a:bodyPr>
          <a:lstStyle/>
          <a:p>
            <a:r>
              <a:rPr lang="zh-CN" altLang="en-US" b="1" dirty="0">
                <a:solidFill>
                  <a:srgbClr val="C00000"/>
                </a:solidFill>
                <a:cs typeface="+mn-ea"/>
                <a:sym typeface="+mn-lt"/>
              </a:rPr>
              <a:t>十九届三中全会（</a:t>
            </a:r>
            <a:r>
              <a:rPr lang="en-US" altLang="zh-CN" b="1" dirty="0">
                <a:solidFill>
                  <a:srgbClr val="C00000"/>
                </a:solidFill>
                <a:cs typeface="+mn-ea"/>
                <a:sym typeface="+mn-lt"/>
              </a:rPr>
              <a:t>2018</a:t>
            </a:r>
            <a:r>
              <a:rPr lang="zh-CN" altLang="en-US" b="1" dirty="0">
                <a:solidFill>
                  <a:srgbClr val="C00000"/>
                </a:solidFill>
                <a:cs typeface="+mn-ea"/>
                <a:sym typeface="+mn-lt"/>
              </a:rPr>
              <a:t>）</a:t>
            </a:r>
            <a:endParaRPr lang="zh-CN" altLang="en-US" b="1" dirty="0">
              <a:solidFill>
                <a:srgbClr val="C00000"/>
              </a:solidFill>
              <a:cs typeface="+mn-ea"/>
              <a:sym typeface="+mn-lt"/>
            </a:endParaRPr>
          </a:p>
        </p:txBody>
      </p:sp>
      <p:sp>
        <p:nvSpPr>
          <p:cNvPr id="26" name="文本框 25"/>
          <p:cNvSpPr txBox="1"/>
          <p:nvPr/>
        </p:nvSpPr>
        <p:spPr>
          <a:xfrm>
            <a:off x="6791625" y="5327987"/>
            <a:ext cx="4163934" cy="369332"/>
          </a:xfrm>
          <a:prstGeom prst="rect">
            <a:avLst/>
          </a:prstGeom>
          <a:noFill/>
        </p:spPr>
        <p:txBody>
          <a:bodyPr wrap="square" rtlCol="0">
            <a:spAutoFit/>
          </a:bodyPr>
          <a:lstStyle/>
          <a:p>
            <a:r>
              <a:rPr lang="zh-CN" altLang="en-US" b="1" dirty="0">
                <a:solidFill>
                  <a:srgbClr val="C00000"/>
                </a:solidFill>
                <a:cs typeface="+mn-ea"/>
                <a:sym typeface="+mn-lt"/>
              </a:rPr>
              <a:t>中央全面依法治国工作会议（</a:t>
            </a:r>
            <a:r>
              <a:rPr lang="en-US" altLang="zh-CN" b="1" dirty="0">
                <a:solidFill>
                  <a:srgbClr val="C00000"/>
                </a:solidFill>
                <a:cs typeface="+mn-ea"/>
                <a:sym typeface="+mn-lt"/>
              </a:rPr>
              <a:t>2020</a:t>
            </a:r>
            <a:r>
              <a:rPr lang="zh-CN" altLang="en-US" b="1" dirty="0">
                <a:solidFill>
                  <a:srgbClr val="C00000"/>
                </a:solidFill>
                <a:cs typeface="+mn-ea"/>
                <a:sym typeface="+mn-lt"/>
              </a:rPr>
              <a:t>）</a:t>
            </a:r>
            <a:endParaRPr lang="zh-CN" altLang="en-US" b="1" dirty="0">
              <a:solidFill>
                <a:srgbClr val="C00000"/>
              </a:solidFill>
              <a:cs typeface="+mn-ea"/>
              <a:sym typeface="+mn-lt"/>
            </a:endParaRPr>
          </a:p>
        </p:txBody>
      </p:sp>
      <p:sp>
        <p:nvSpPr>
          <p:cNvPr id="27" name="文本框 26"/>
          <p:cNvSpPr txBox="1"/>
          <p:nvPr/>
        </p:nvSpPr>
        <p:spPr>
          <a:xfrm>
            <a:off x="6796199" y="3023444"/>
            <a:ext cx="3523426" cy="338554"/>
          </a:xfrm>
          <a:prstGeom prst="rect">
            <a:avLst/>
          </a:prstGeom>
          <a:noFill/>
        </p:spPr>
        <p:txBody>
          <a:bodyPr wrap="square" rtlCol="0">
            <a:spAutoFit/>
          </a:bodyPr>
          <a:lstStyle/>
          <a:p>
            <a:r>
              <a:rPr lang="zh-CN" altLang="en-US" sz="1600" b="1" dirty="0">
                <a:cs typeface="+mn-ea"/>
                <a:sym typeface="+mn-lt"/>
              </a:rPr>
              <a:t>成立中央全面依法治国领导小组</a:t>
            </a:r>
            <a:endParaRPr lang="zh-CN" altLang="en-US" sz="1600" b="1" dirty="0">
              <a:cs typeface="+mn-ea"/>
              <a:sym typeface="+mn-lt"/>
            </a:endParaRPr>
          </a:p>
        </p:txBody>
      </p:sp>
      <p:sp>
        <p:nvSpPr>
          <p:cNvPr id="28" name="文本框 27"/>
          <p:cNvSpPr txBox="1"/>
          <p:nvPr/>
        </p:nvSpPr>
        <p:spPr>
          <a:xfrm>
            <a:off x="6791626" y="3918478"/>
            <a:ext cx="3659474" cy="338554"/>
          </a:xfrm>
          <a:prstGeom prst="rect">
            <a:avLst/>
          </a:prstGeom>
          <a:noFill/>
        </p:spPr>
        <p:txBody>
          <a:bodyPr wrap="square" rtlCol="0">
            <a:spAutoFit/>
          </a:bodyPr>
          <a:lstStyle/>
          <a:p>
            <a:r>
              <a:rPr lang="zh-CN" altLang="en-US" sz="1600" b="1" dirty="0">
                <a:cs typeface="+mn-ea"/>
                <a:sym typeface="+mn-lt"/>
              </a:rPr>
              <a:t>决定组建中央全面依法治国委员会</a:t>
            </a:r>
            <a:endParaRPr lang="zh-CN" altLang="en-US" sz="1600" b="1" dirty="0">
              <a:cs typeface="+mn-ea"/>
              <a:sym typeface="+mn-lt"/>
            </a:endParaRPr>
          </a:p>
        </p:txBody>
      </p:sp>
      <p:sp>
        <p:nvSpPr>
          <p:cNvPr id="29" name="文本框 28"/>
          <p:cNvSpPr txBox="1"/>
          <p:nvPr/>
        </p:nvSpPr>
        <p:spPr>
          <a:xfrm>
            <a:off x="6791625" y="4391987"/>
            <a:ext cx="3659474" cy="369332"/>
          </a:xfrm>
          <a:prstGeom prst="rect">
            <a:avLst/>
          </a:prstGeom>
          <a:noFill/>
        </p:spPr>
        <p:txBody>
          <a:bodyPr wrap="square" rtlCol="0">
            <a:spAutoFit/>
          </a:bodyPr>
          <a:lstStyle/>
          <a:p>
            <a:r>
              <a:rPr lang="zh-CN" altLang="en-US" b="1" dirty="0">
                <a:solidFill>
                  <a:srgbClr val="C00000"/>
                </a:solidFill>
                <a:cs typeface="+mn-ea"/>
                <a:sym typeface="+mn-lt"/>
              </a:rPr>
              <a:t>十三届人大三次会议（</a:t>
            </a:r>
            <a:r>
              <a:rPr lang="en-US" altLang="zh-CN" b="1" dirty="0">
                <a:solidFill>
                  <a:srgbClr val="C00000"/>
                </a:solidFill>
                <a:cs typeface="+mn-ea"/>
                <a:sym typeface="+mn-lt"/>
              </a:rPr>
              <a:t>2020</a:t>
            </a:r>
            <a:r>
              <a:rPr lang="zh-CN" altLang="en-US" b="1" dirty="0">
                <a:solidFill>
                  <a:srgbClr val="C00000"/>
                </a:solidFill>
                <a:cs typeface="+mn-ea"/>
                <a:sym typeface="+mn-lt"/>
              </a:rPr>
              <a:t>）</a:t>
            </a:r>
            <a:endParaRPr lang="zh-CN" altLang="en-US" b="1" dirty="0">
              <a:solidFill>
                <a:srgbClr val="C00000"/>
              </a:solidFill>
              <a:cs typeface="+mn-ea"/>
              <a:sym typeface="+mn-lt"/>
            </a:endParaRPr>
          </a:p>
        </p:txBody>
      </p:sp>
      <p:sp>
        <p:nvSpPr>
          <p:cNvPr id="30" name="文本框 29"/>
          <p:cNvSpPr txBox="1"/>
          <p:nvPr/>
        </p:nvSpPr>
        <p:spPr>
          <a:xfrm>
            <a:off x="6803691" y="4895987"/>
            <a:ext cx="4163934" cy="338554"/>
          </a:xfrm>
          <a:prstGeom prst="rect">
            <a:avLst/>
          </a:prstGeom>
          <a:noFill/>
        </p:spPr>
        <p:txBody>
          <a:bodyPr wrap="square" rtlCol="0">
            <a:spAutoFit/>
          </a:bodyPr>
          <a:lstStyle/>
          <a:p>
            <a:r>
              <a:rPr lang="zh-CN" altLang="en-US" sz="1600" b="1" dirty="0">
                <a:cs typeface="+mn-ea"/>
                <a:sym typeface="+mn-lt"/>
              </a:rPr>
              <a:t>审议通过</a:t>
            </a:r>
            <a:r>
              <a:rPr lang="en-US" altLang="zh-CN" sz="1600" b="1" dirty="0">
                <a:cs typeface="+mn-ea"/>
                <a:sym typeface="+mn-lt"/>
              </a:rPr>
              <a:t>《</a:t>
            </a:r>
            <a:r>
              <a:rPr lang="zh-CN" altLang="en-US" sz="1600" b="1" dirty="0">
                <a:cs typeface="+mn-ea"/>
                <a:sym typeface="+mn-lt"/>
              </a:rPr>
              <a:t>中华人民共和国民法典</a:t>
            </a:r>
            <a:r>
              <a:rPr lang="en-US" altLang="zh-CN" sz="1600" b="1" dirty="0">
                <a:cs typeface="+mn-ea"/>
                <a:sym typeface="+mn-lt"/>
              </a:rPr>
              <a:t>》</a:t>
            </a:r>
            <a:endParaRPr lang="zh-CN" altLang="en-US" sz="1600" b="1" dirty="0">
              <a:cs typeface="+mn-ea"/>
              <a:sym typeface="+mn-lt"/>
            </a:endParaRPr>
          </a:p>
        </p:txBody>
      </p:sp>
      <p:sp>
        <p:nvSpPr>
          <p:cNvPr id="31" name="文本框 30"/>
          <p:cNvSpPr txBox="1"/>
          <p:nvPr/>
        </p:nvSpPr>
        <p:spPr>
          <a:xfrm>
            <a:off x="6791625" y="5759987"/>
            <a:ext cx="5064893" cy="338554"/>
          </a:xfrm>
          <a:prstGeom prst="rect">
            <a:avLst/>
          </a:prstGeom>
          <a:noFill/>
        </p:spPr>
        <p:txBody>
          <a:bodyPr wrap="square" rtlCol="0">
            <a:spAutoFit/>
          </a:bodyPr>
          <a:lstStyle/>
          <a:p>
            <a:r>
              <a:rPr lang="zh-CN" altLang="en-US" sz="1600" b="1" dirty="0">
                <a:cs typeface="+mn-ea"/>
                <a:sym typeface="+mn-lt"/>
              </a:rPr>
              <a:t>将习近平法治思想明确为全面依法治国指导思想</a:t>
            </a:r>
            <a:endParaRPr lang="zh-CN" altLang="en-US" sz="1600" b="1" dirty="0">
              <a:cs typeface="+mn-ea"/>
              <a:sym typeface="+mn-lt"/>
            </a:endParaRPr>
          </a:p>
        </p:txBody>
      </p:sp>
    </p:spTree>
  </p:cSld>
  <p:clrMapOvr>
    <a:masterClrMapping/>
  </p:clrMapOvr>
  <p:transition spd="slow" advTm="30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1+#ppt_w/2"/>
                                          </p:val>
                                        </p:tav>
                                        <p:tav tm="100000">
                                          <p:val>
                                            <p:strVal val="#ppt_x"/>
                                          </p:val>
                                        </p:tav>
                                      </p:tavLst>
                                    </p:anim>
                                    <p:anim calcmode="lin" valueType="num">
                                      <p:cBhvr additive="base">
                                        <p:cTn id="8" dur="500" fill="hold"/>
                                        <p:tgtEl>
                                          <p:spTgt spid="2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500" fill="hold"/>
                                        <p:tgtEl>
                                          <p:spTgt spid="23"/>
                                        </p:tgtEl>
                                        <p:attrNameLst>
                                          <p:attrName>ppt_x</p:attrName>
                                        </p:attrNameLst>
                                      </p:cBhvr>
                                      <p:tavLst>
                                        <p:tav tm="0">
                                          <p:val>
                                            <p:strVal val="1+#ppt_w/2"/>
                                          </p:val>
                                        </p:tav>
                                        <p:tav tm="100000">
                                          <p:val>
                                            <p:strVal val="#ppt_x"/>
                                          </p:val>
                                        </p:tav>
                                      </p:tavLst>
                                    </p:anim>
                                    <p:anim calcmode="lin" valueType="num">
                                      <p:cBhvr additive="base">
                                        <p:cTn id="12"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bldLvl="0" animBg="1"/>
      <p:bldP spid="22" grpId="0" bldLvl="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57fafe6c93ec6"/>
          <p:cNvPicPr>
            <a:picLocks noChangeAspect="1"/>
          </p:cNvPicPr>
          <p:nvPr/>
        </p:nvPicPr>
        <p:blipFill>
          <a:blip r:embed="rId1"/>
          <a:stretch>
            <a:fillRect/>
          </a:stretch>
        </p:blipFill>
        <p:spPr>
          <a:xfrm>
            <a:off x="6323" y="1"/>
            <a:ext cx="12291088" cy="6911974"/>
          </a:xfrm>
          <a:prstGeom prst="rect">
            <a:avLst/>
          </a:prstGeom>
          <a:solidFill>
            <a:schemeClr val="lt1"/>
          </a:solidFill>
        </p:spPr>
      </p:pic>
      <p:grpSp>
        <p:nvGrpSpPr>
          <p:cNvPr id="9" name="组合 8"/>
          <p:cNvGrpSpPr/>
          <p:nvPr/>
        </p:nvGrpSpPr>
        <p:grpSpPr>
          <a:xfrm>
            <a:off x="2921635" y="2375535"/>
            <a:ext cx="6443980" cy="1638300"/>
            <a:chOff x="4836" y="3885"/>
            <a:chExt cx="10148" cy="2580"/>
          </a:xfrm>
        </p:grpSpPr>
        <p:grpSp>
          <p:nvGrpSpPr>
            <p:cNvPr id="4" name="组合 3"/>
            <p:cNvGrpSpPr/>
            <p:nvPr/>
          </p:nvGrpSpPr>
          <p:grpSpPr>
            <a:xfrm>
              <a:off x="4836" y="3885"/>
              <a:ext cx="2340" cy="2313"/>
              <a:chOff x="3117" y="1924"/>
              <a:chExt cx="7180" cy="7246"/>
            </a:xfrm>
          </p:grpSpPr>
          <p:sp>
            <p:nvSpPr>
              <p:cNvPr id="5" name="椭圆 4"/>
              <p:cNvSpPr/>
              <p:nvPr/>
            </p:nvSpPr>
            <p:spPr>
              <a:xfrm>
                <a:off x="3465" y="2285"/>
                <a:ext cx="6435" cy="6494"/>
              </a:xfrm>
              <a:prstGeom prst="ellipse">
                <a:avLst/>
              </a:prstGeom>
              <a:gradFill>
                <a:gsLst>
                  <a:gs pos="100000">
                    <a:srgbClr val="ED8D72">
                      <a:alpha val="58000"/>
                    </a:srgbClr>
                  </a:gs>
                  <a:gs pos="6000">
                    <a:srgbClr val="E66643"/>
                  </a:gs>
                </a:gsLst>
                <a:lin ang="3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椭圆 1"/>
              <p:cNvSpPr/>
              <p:nvPr/>
            </p:nvSpPr>
            <p:spPr>
              <a:xfrm>
                <a:off x="3117" y="1924"/>
                <a:ext cx="7181" cy="7247"/>
              </a:xfrm>
              <a:prstGeom prst="ellipse">
                <a:avLst/>
              </a:prstGeom>
              <a:noFill/>
              <a:ln w="34925" cmpd="sng">
                <a:gradFill>
                  <a:gsLst>
                    <a:gs pos="78000">
                      <a:schemeClr val="accent1">
                        <a:lumMod val="5000"/>
                        <a:lumOff val="95000"/>
                        <a:alpha val="0"/>
                      </a:schemeClr>
                    </a:gs>
                    <a:gs pos="0">
                      <a:schemeClr val="bg1"/>
                    </a:gs>
                  </a:gsLst>
                  <a:lin ang="1440000" scaled="1"/>
                </a:gra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矩形 7"/>
            <p:cNvSpPr/>
            <p:nvPr/>
          </p:nvSpPr>
          <p:spPr>
            <a:xfrm>
              <a:off x="5043" y="4480"/>
              <a:ext cx="9941" cy="1985"/>
            </a:xfrm>
            <a:prstGeom prst="rect">
              <a:avLst/>
            </a:prstGeom>
            <a:gradFill>
              <a:gsLst>
                <a:gs pos="97000">
                  <a:srgbClr val="FE4444"/>
                </a:gs>
                <a:gs pos="0">
                  <a:srgbClr val="EA8068">
                    <a:alpha val="62000"/>
                  </a:srgbClr>
                </a:gs>
              </a:gsLst>
              <a:lin ang="1380000" scaled="0"/>
            </a:gradFill>
          </p:spPr>
          <p:txBody>
            <a:bodyPr wrap="square">
              <a:spAutoFit/>
            </a:bodyPr>
            <a:lstStyle/>
            <a:p>
              <a:pPr algn="ctr"/>
              <a:r>
                <a:rPr lang="en-US" altLang="zh-CN" sz="3600" b="1" dirty="0">
                  <a:solidFill>
                    <a:schemeClr val="bg1"/>
                  </a:solidFill>
                  <a:cs typeface="+mn-ea"/>
                  <a:sym typeface="+mn-lt"/>
                </a:rPr>
                <a:t>03 </a:t>
              </a:r>
              <a:r>
                <a:rPr sz="3600" b="1" dirty="0">
                  <a:solidFill>
                    <a:schemeClr val="bg1"/>
                  </a:solidFill>
                  <a:cs typeface="+mn-ea"/>
                  <a:sym typeface="+mn-lt"/>
                </a:rPr>
                <a:t>习近平总书记关于宪法的</a:t>
              </a:r>
              <a:endParaRPr sz="3600" b="1" dirty="0">
                <a:solidFill>
                  <a:schemeClr val="bg1"/>
                </a:solidFill>
                <a:cs typeface="+mn-ea"/>
                <a:sym typeface="+mn-lt"/>
              </a:endParaRPr>
            </a:p>
            <a:p>
              <a:pPr algn="ctr"/>
              <a:r>
                <a:rPr sz="3600" b="1" dirty="0">
                  <a:solidFill>
                    <a:schemeClr val="bg1"/>
                  </a:solidFill>
                  <a:cs typeface="+mn-ea"/>
                  <a:sym typeface="+mn-lt"/>
                </a:rPr>
                <a:t>重要讲话和重要指示精神</a:t>
              </a:r>
              <a:r>
                <a:rPr lang="en-US" altLang="zh-CN" sz="3600" b="1" dirty="0">
                  <a:solidFill>
                    <a:schemeClr val="bg1"/>
                  </a:solidFill>
                  <a:cs typeface="+mn-ea"/>
                  <a:sym typeface="+mn-lt"/>
                </a:rPr>
                <a:t> </a:t>
              </a:r>
              <a:r>
                <a:rPr lang="en-US" altLang="zh-CN" sz="4000" b="1" dirty="0">
                  <a:solidFill>
                    <a:schemeClr val="bg1"/>
                  </a:solidFill>
                  <a:cs typeface="+mn-ea"/>
                  <a:sym typeface="+mn-lt"/>
                </a:rPr>
                <a:t>   </a:t>
              </a:r>
              <a:endParaRPr lang="en-US" altLang="zh-CN" sz="4000" b="1" dirty="0">
                <a:solidFill>
                  <a:schemeClr val="bg1"/>
                </a:solidFill>
                <a:cs typeface="+mn-ea"/>
                <a:sym typeface="+mn-lt"/>
              </a:endParaRPr>
            </a:p>
          </p:txBody>
        </p:sp>
      </p:grpSp>
    </p:spTree>
  </p:cSld>
  <p:clrMapOvr>
    <a:masterClrMapping/>
  </p:clrMapOvr>
  <p:transition spd="slow" advTm="3000">
    <p:push dir="u"/>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222"/>
          <p:cNvPicPr>
            <a:picLocks noChangeAspect="1"/>
          </p:cNvPicPr>
          <p:nvPr/>
        </p:nvPicPr>
        <p:blipFill>
          <a:blip r:embed="rId1"/>
          <a:stretch>
            <a:fillRect/>
          </a:stretch>
        </p:blipFill>
        <p:spPr>
          <a:xfrm>
            <a:off x="23495" y="-13"/>
            <a:ext cx="12279800" cy="6911974"/>
          </a:xfrm>
          <a:prstGeom prst="rect">
            <a:avLst/>
          </a:prstGeom>
          <a:solidFill>
            <a:schemeClr val="lt1"/>
          </a:solidFill>
        </p:spPr>
      </p:pic>
      <p:sp>
        <p:nvSpPr>
          <p:cNvPr id="21" name="文本框 20"/>
          <p:cNvSpPr txBox="1"/>
          <p:nvPr/>
        </p:nvSpPr>
        <p:spPr>
          <a:xfrm>
            <a:off x="2505048" y="233820"/>
            <a:ext cx="7335520" cy="485140"/>
          </a:xfrm>
          <a:prstGeom prst="rect">
            <a:avLst/>
          </a:prstGeom>
          <a:noFill/>
        </p:spPr>
        <p:txBody>
          <a:bodyPr wrap="none" rtlCol="0">
            <a:spAutoFit/>
          </a:bodyPr>
          <a:lstStyle/>
          <a:p>
            <a:pPr algn="ctr"/>
            <a:r>
              <a:rPr lang="zh-CN" altLang="en-US" sz="2560" b="1" dirty="0">
                <a:solidFill>
                  <a:schemeClr val="accent4">
                    <a:lumMod val="40000"/>
                    <a:lumOff val="60000"/>
                  </a:schemeClr>
                </a:solidFill>
                <a:cs typeface="+mn-ea"/>
                <a:sym typeface="+mn-lt"/>
              </a:rPr>
              <a:t>习近平总书记关于宪法的重要讲话和重要指示精神</a:t>
            </a:r>
            <a:endParaRPr lang="zh-CN" altLang="en-US" sz="2560" b="1" dirty="0">
              <a:solidFill>
                <a:schemeClr val="accent4">
                  <a:lumMod val="40000"/>
                  <a:lumOff val="60000"/>
                </a:schemeClr>
              </a:solidFill>
              <a:cs typeface="+mn-ea"/>
              <a:sym typeface="+mn-lt"/>
            </a:endParaRPr>
          </a:p>
        </p:txBody>
      </p:sp>
      <p:grpSp>
        <p:nvGrpSpPr>
          <p:cNvPr id="29" name="组合 28"/>
          <p:cNvGrpSpPr/>
          <p:nvPr/>
        </p:nvGrpSpPr>
        <p:grpSpPr>
          <a:xfrm>
            <a:off x="1032143" y="2411929"/>
            <a:ext cx="2221802" cy="3363619"/>
            <a:chOff x="86628" y="2472254"/>
            <a:chExt cx="2221802" cy="3363619"/>
          </a:xfrm>
        </p:grpSpPr>
        <p:sp>
          <p:nvSpPr>
            <p:cNvPr id="30" name="矩形 29"/>
            <p:cNvSpPr/>
            <p:nvPr>
              <p:custDataLst>
                <p:tags r:id="rId2"/>
              </p:custDataLst>
            </p:nvPr>
          </p:nvSpPr>
          <p:spPr>
            <a:xfrm>
              <a:off x="1197437" y="2569193"/>
              <a:ext cx="1110993" cy="3266680"/>
            </a:xfrm>
            <a:prstGeom prst="rect">
              <a:avLst/>
            </a:prstGeom>
            <a:pattFill prst="ltDnDiag">
              <a:fgClr>
                <a:srgbClr val="A82222"/>
              </a:fgClr>
              <a:bgClr>
                <a:schemeClr val="bg1"/>
              </a:bgClr>
            </a:patt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a:p>
          </p:txBody>
        </p:sp>
        <p:grpSp>
          <p:nvGrpSpPr>
            <p:cNvPr id="31" name="组合 30"/>
            <p:cNvGrpSpPr/>
            <p:nvPr/>
          </p:nvGrpSpPr>
          <p:grpSpPr>
            <a:xfrm>
              <a:off x="86628" y="2472254"/>
              <a:ext cx="2131784" cy="3266680"/>
              <a:chOff x="86628" y="2472254"/>
              <a:chExt cx="2131784" cy="3266680"/>
            </a:xfrm>
          </p:grpSpPr>
          <p:sp>
            <p:nvSpPr>
              <p:cNvPr id="32" name="矩形 31"/>
              <p:cNvSpPr/>
              <p:nvPr>
                <p:custDataLst>
                  <p:tags r:id="rId3"/>
                </p:custDataLst>
              </p:nvPr>
            </p:nvSpPr>
            <p:spPr>
              <a:xfrm>
                <a:off x="86628" y="2472254"/>
                <a:ext cx="2131784" cy="3266680"/>
              </a:xfrm>
              <a:prstGeom prst="rect">
                <a:avLst/>
              </a:prstGeom>
              <a:solidFill>
                <a:srgbClr val="A82222"/>
              </a:solidFill>
              <a:ln>
                <a:solidFill>
                  <a:srgbClr val="A82222"/>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a:p>
            </p:txBody>
          </p:sp>
          <p:sp>
            <p:nvSpPr>
              <p:cNvPr id="33" name="矩形 32"/>
              <p:cNvSpPr/>
              <p:nvPr>
                <p:custDataLst>
                  <p:tags r:id="rId4"/>
                </p:custDataLst>
              </p:nvPr>
            </p:nvSpPr>
            <p:spPr>
              <a:xfrm>
                <a:off x="311806" y="3081548"/>
                <a:ext cx="1472322" cy="1753235"/>
              </a:xfrm>
              <a:prstGeom prst="rect">
                <a:avLst/>
              </a:prstGeom>
              <a:noFill/>
            </p:spPr>
            <p:txBody>
              <a:bodyPr vert="horz" wrap="square">
                <a:spAutoFit/>
              </a:bodyPr>
              <a:lstStyle/>
              <a:p>
                <a:pPr indent="0" algn="ctr" fontAlgn="auto">
                  <a:lnSpc>
                    <a:spcPct val="150000"/>
                  </a:lnSpc>
                  <a:defRPr/>
                </a:pPr>
                <a:r>
                  <a:rPr kumimoji="1" lang="zh-CN" altLang="en-US"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宪法制度建设的规律性认识</a:t>
                </a:r>
                <a:endParaRPr kumimoji="1" lang="zh-CN" altLang="en-US"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grpSp>
        <p:nvGrpSpPr>
          <p:cNvPr id="34" name="组合 33"/>
          <p:cNvGrpSpPr/>
          <p:nvPr/>
        </p:nvGrpSpPr>
        <p:grpSpPr>
          <a:xfrm>
            <a:off x="3568065" y="1645285"/>
            <a:ext cx="5521960" cy="783590"/>
            <a:chOff x="2641968" y="1872615"/>
            <a:chExt cx="8784222" cy="1013922"/>
          </a:xfrm>
        </p:grpSpPr>
        <p:sp>
          <p:nvSpPr>
            <p:cNvPr id="35" name="Oval 4"/>
            <p:cNvSpPr/>
            <p:nvPr>
              <p:custDataLst>
                <p:tags r:id="rId5"/>
              </p:custDataLst>
            </p:nvPr>
          </p:nvSpPr>
          <p:spPr>
            <a:xfrm>
              <a:off x="3187065" y="1872615"/>
              <a:ext cx="8239125" cy="662940"/>
            </a:xfrm>
            <a:prstGeom prst="rect">
              <a:avLst/>
            </a:prstGeom>
            <a:solidFill>
              <a:srgbClr val="F8D4D9"/>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endParaRPr lang="en-US" sz="2800" dirty="0">
                <a:solidFill>
                  <a:schemeClr val="bg1"/>
                </a:solidFill>
                <a:latin typeface="Agency FB" panose="020B0503020202020204" pitchFamily="34" charset="0"/>
                <a:ea typeface="微软雅黑" panose="020B0503020204020204" pitchFamily="34" charset="-122"/>
                <a:cs typeface="+mn-ea"/>
                <a:sym typeface="Arial" panose="020B0604020202020204" pitchFamily="34" charset="0"/>
              </a:endParaRPr>
            </a:p>
          </p:txBody>
        </p:sp>
        <p:sp>
          <p:nvSpPr>
            <p:cNvPr id="37" name="Oval 4"/>
            <p:cNvSpPr/>
            <p:nvPr>
              <p:custDataLst>
                <p:tags r:id="rId6"/>
              </p:custDataLst>
            </p:nvPr>
          </p:nvSpPr>
          <p:spPr>
            <a:xfrm>
              <a:off x="3129003" y="1966935"/>
              <a:ext cx="618806" cy="619031"/>
            </a:xfrm>
            <a:prstGeom prst="rect">
              <a:avLst/>
            </a:prstGeom>
            <a:solidFill>
              <a:srgbClr val="C00000"/>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2800" i="1" dirty="0">
                  <a:solidFill>
                    <a:schemeClr val="bg1"/>
                  </a:solidFill>
                  <a:latin typeface="方正粗宋简体" panose="02000000000000000000" pitchFamily="2" charset="-122"/>
                  <a:ea typeface="方正粗宋简体" panose="02000000000000000000" pitchFamily="2" charset="-122"/>
                  <a:cs typeface="+mn-ea"/>
                  <a:sym typeface="Arial" panose="020B0604020202020204" pitchFamily="34" charset="0"/>
                </a:rPr>
                <a:t>1</a:t>
              </a:r>
              <a:endParaRPr lang="en-US" sz="2800" i="1" dirty="0">
                <a:solidFill>
                  <a:schemeClr val="bg1"/>
                </a:solidFill>
                <a:latin typeface="方正粗宋简体" panose="02000000000000000000" pitchFamily="2" charset="-122"/>
                <a:ea typeface="方正粗宋简体" panose="02000000000000000000" pitchFamily="2" charset="-122"/>
                <a:cs typeface="+mn-ea"/>
                <a:sym typeface="Arial" panose="020B0604020202020204" pitchFamily="34" charset="0"/>
              </a:endParaRPr>
            </a:p>
          </p:txBody>
        </p:sp>
        <p:sp>
          <p:nvSpPr>
            <p:cNvPr id="50" name="MH_Text_1"/>
            <p:cNvSpPr/>
            <p:nvPr>
              <p:custDataLst>
                <p:tags r:id="rId7"/>
              </p:custDataLst>
            </p:nvPr>
          </p:nvSpPr>
          <p:spPr>
            <a:xfrm>
              <a:off x="4216471" y="2088686"/>
              <a:ext cx="6449226" cy="3997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81" tIns="0" rIns="159981" bIns="0" rtlCol="0" anchor="ctr">
              <a:noAutofit/>
            </a:bodyPr>
            <a:lstStyle/>
            <a:p>
              <a:pPr>
                <a:defRPr/>
              </a:pPr>
              <a:r>
                <a:rPr lang="zh-CN" altLang="en-US" sz="2000" b="1">
                  <a:solidFill>
                    <a:srgbClr val="D70016"/>
                  </a:solidFill>
                  <a:latin typeface="Arial" panose="020B0604020202020204" pitchFamily="34" charset="0"/>
                  <a:ea typeface="微软雅黑" panose="020B0503020204020204" pitchFamily="34" charset="-122"/>
                  <a:sym typeface="+mn-ea"/>
                </a:rPr>
                <a:t>坚持</a:t>
              </a:r>
              <a:r>
                <a:rPr lang="zh-CN" altLang="en-US" sz="2000" b="1">
                  <a:solidFill>
                    <a:srgbClr val="D70016"/>
                  </a:solidFill>
                  <a:latin typeface="Arial" panose="020B0604020202020204" pitchFamily="34" charset="0"/>
                  <a:ea typeface="微软雅黑" panose="020B0503020204020204" pitchFamily="34" charset="-122"/>
                </a:rPr>
                <a:t>中国共产党领导</a:t>
              </a:r>
              <a:endParaRPr lang="zh-CN" altLang="en-US" sz="2000" b="1">
                <a:solidFill>
                  <a:srgbClr val="D70016"/>
                </a:solidFill>
                <a:latin typeface="Arial" panose="020B0604020202020204" pitchFamily="34" charset="0"/>
                <a:ea typeface="微软雅黑" panose="020B0503020204020204" pitchFamily="34" charset="-122"/>
              </a:endParaRPr>
            </a:p>
          </p:txBody>
        </p:sp>
        <p:cxnSp>
          <p:nvCxnSpPr>
            <p:cNvPr id="55" name="直接连接符 54"/>
            <p:cNvCxnSpPr/>
            <p:nvPr>
              <p:custDataLst>
                <p:tags r:id="rId8"/>
              </p:custDataLst>
            </p:nvPr>
          </p:nvCxnSpPr>
          <p:spPr>
            <a:xfrm>
              <a:off x="2641968" y="2257894"/>
              <a:ext cx="423557" cy="0"/>
            </a:xfrm>
            <a:prstGeom prst="line">
              <a:avLst/>
            </a:prstGeom>
            <a:ln>
              <a:solidFill>
                <a:srgbClr val="FFC000"/>
              </a:solidFill>
              <a:headEnd type="none"/>
              <a:tailEnd type="diamond"/>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custDataLst>
                <p:tags r:id="rId9"/>
              </p:custDataLst>
            </p:nvPr>
          </p:nvCxnSpPr>
          <p:spPr>
            <a:xfrm>
              <a:off x="7467600" y="1880711"/>
              <a:ext cx="3957955" cy="0"/>
            </a:xfrm>
            <a:prstGeom prst="line">
              <a:avLst/>
            </a:prstGeom>
            <a:ln w="22225">
              <a:gradFill flip="none" rotWithShape="1">
                <a:gsLst>
                  <a:gs pos="0">
                    <a:schemeClr val="accent1">
                      <a:lumMod val="5000"/>
                      <a:lumOff val="95000"/>
                      <a:alpha val="0"/>
                    </a:schemeClr>
                  </a:gs>
                  <a:gs pos="66000">
                    <a:srgbClr val="C00000"/>
                  </a:gs>
                  <a:gs pos="85000">
                    <a:srgbClr val="A82222"/>
                  </a:gs>
                  <a:gs pos="100000">
                    <a:srgbClr val="7E0000"/>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a:stCxn id="96" idx="0"/>
            </p:cNvCxnSpPr>
            <p:nvPr>
              <p:custDataLst>
                <p:tags r:id="rId10"/>
              </p:custDataLst>
            </p:nvPr>
          </p:nvCxnSpPr>
          <p:spPr>
            <a:xfrm>
              <a:off x="7282128" y="2871903"/>
              <a:ext cx="4138612" cy="14634"/>
            </a:xfrm>
            <a:prstGeom prst="line">
              <a:avLst/>
            </a:prstGeom>
            <a:ln w="22225">
              <a:gradFill flip="none" rotWithShape="1">
                <a:gsLst>
                  <a:gs pos="0">
                    <a:schemeClr val="accent1">
                      <a:lumMod val="5000"/>
                      <a:lumOff val="95000"/>
                      <a:alpha val="0"/>
                    </a:schemeClr>
                  </a:gs>
                  <a:gs pos="66000">
                    <a:srgbClr val="C00000"/>
                  </a:gs>
                  <a:gs pos="85000">
                    <a:srgbClr val="A82222"/>
                  </a:gs>
                  <a:gs pos="100000">
                    <a:srgbClr val="7E0000"/>
                  </a:gs>
                </a:gsLst>
                <a:lin ang="0" scaled="1"/>
                <a:tileRect/>
              </a:gradFill>
            </a:ln>
          </p:spPr>
          <p:style>
            <a:lnRef idx="1">
              <a:schemeClr val="accent1"/>
            </a:lnRef>
            <a:fillRef idx="0">
              <a:schemeClr val="accent1"/>
            </a:fillRef>
            <a:effectRef idx="0">
              <a:schemeClr val="accent1"/>
            </a:effectRef>
            <a:fontRef idx="minor">
              <a:schemeClr val="tx1"/>
            </a:fontRef>
          </p:style>
        </p:cxnSp>
      </p:grpSp>
      <p:grpSp>
        <p:nvGrpSpPr>
          <p:cNvPr id="60" name="组合 59"/>
          <p:cNvGrpSpPr/>
          <p:nvPr/>
        </p:nvGrpSpPr>
        <p:grpSpPr>
          <a:xfrm>
            <a:off x="3550920" y="4611370"/>
            <a:ext cx="5498465" cy="699141"/>
            <a:chOff x="2641967" y="5488305"/>
            <a:chExt cx="8783588" cy="699141"/>
          </a:xfrm>
        </p:grpSpPr>
        <p:grpSp>
          <p:nvGrpSpPr>
            <p:cNvPr id="61" name="组合 60"/>
            <p:cNvGrpSpPr/>
            <p:nvPr/>
          </p:nvGrpSpPr>
          <p:grpSpPr>
            <a:xfrm>
              <a:off x="2641967" y="5488305"/>
              <a:ext cx="8783588" cy="699141"/>
              <a:chOff x="2641967" y="5488305"/>
              <a:chExt cx="8783588" cy="699141"/>
            </a:xfrm>
          </p:grpSpPr>
          <p:sp>
            <p:nvSpPr>
              <p:cNvPr id="62" name="Oval 4"/>
              <p:cNvSpPr/>
              <p:nvPr>
                <p:custDataLst>
                  <p:tags r:id="rId11"/>
                </p:custDataLst>
              </p:nvPr>
            </p:nvSpPr>
            <p:spPr>
              <a:xfrm>
                <a:off x="3187065" y="5488305"/>
                <a:ext cx="8238490" cy="662940"/>
              </a:xfrm>
              <a:prstGeom prst="rect">
                <a:avLst/>
              </a:prstGeom>
              <a:solidFill>
                <a:srgbClr val="F8D4D9"/>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endParaRPr lang="en-US" sz="2800" dirty="0">
                  <a:solidFill>
                    <a:schemeClr val="bg1"/>
                  </a:solidFill>
                  <a:latin typeface="Agency FB" panose="020B0503020202020204" pitchFamily="34" charset="0"/>
                  <a:ea typeface="微软雅黑" panose="020B0503020204020204" pitchFamily="34" charset="-122"/>
                  <a:cs typeface="+mn-ea"/>
                  <a:sym typeface="Arial" panose="020B0604020202020204" pitchFamily="34" charset="0"/>
                </a:endParaRPr>
              </a:p>
            </p:txBody>
          </p:sp>
          <p:sp>
            <p:nvSpPr>
              <p:cNvPr id="63" name="矩形 62">
                <a:hlinkClick r:id="" action="ppaction://noaction" highlightClick="1"/>
              </p:cNvPr>
              <p:cNvSpPr/>
              <p:nvPr>
                <p:custDataLst>
                  <p:tags r:id="rId12"/>
                </p:custDataLst>
              </p:nvPr>
            </p:nvSpPr>
            <p:spPr>
              <a:xfrm>
                <a:off x="4367687" y="5669915"/>
                <a:ext cx="6617335" cy="398780"/>
              </a:xfrm>
              <a:prstGeom prst="rect">
                <a:avLst/>
              </a:prstGeom>
            </p:spPr>
            <p:txBody>
              <a:bodyPr wrap="square" anchor="ctr">
                <a:spAutoFit/>
              </a:bodyPr>
              <a:lstStyle/>
              <a:p>
                <a:pPr>
                  <a:defRPr/>
                </a:pPr>
                <a:r>
                  <a:rPr lang="zh-CN" altLang="en-US" sz="2000" b="1">
                    <a:solidFill>
                      <a:srgbClr val="D70016"/>
                    </a:solidFill>
                    <a:latin typeface="Arial" panose="020B0604020202020204" pitchFamily="34" charset="0"/>
                    <a:ea typeface="微软雅黑" panose="020B0503020204020204" pitchFamily="34" charset="-122"/>
                    <a:sym typeface="+mn-ea"/>
                  </a:rPr>
                  <a:t>坚持</a:t>
                </a:r>
                <a:r>
                  <a:rPr lang="zh-CN" altLang="en-US" sz="2000" b="1">
                    <a:solidFill>
                      <a:srgbClr val="D70016"/>
                    </a:solidFill>
                    <a:latin typeface="Arial" panose="020B0604020202020204" pitchFamily="34" charset="0"/>
                    <a:ea typeface="微软雅黑" panose="020B0503020204020204" pitchFamily="34" charset="-122"/>
                  </a:rPr>
                  <a:t>宪法实施与监督制度化法规化</a:t>
                </a:r>
                <a:endParaRPr kumimoji="1" lang="zh-CN" altLang="en-US" sz="2000" dirty="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89" name="Oval 4"/>
              <p:cNvSpPr/>
              <p:nvPr>
                <p:custDataLst>
                  <p:tags r:id="rId13"/>
                </p:custDataLst>
              </p:nvPr>
            </p:nvSpPr>
            <p:spPr>
              <a:xfrm>
                <a:off x="3145999" y="5568415"/>
                <a:ext cx="618806" cy="619031"/>
              </a:xfrm>
              <a:prstGeom prst="rect">
                <a:avLst/>
              </a:prstGeom>
              <a:solidFill>
                <a:srgbClr val="C00000"/>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altLang="zh-CN" sz="2800" i="1" dirty="0">
                    <a:solidFill>
                      <a:schemeClr val="bg1"/>
                    </a:solidFill>
                    <a:latin typeface="方正粗宋简体" panose="02000000000000000000" pitchFamily="2" charset="-122"/>
                    <a:ea typeface="方正粗宋简体" panose="02000000000000000000" pitchFamily="2" charset="-122"/>
                    <a:cs typeface="+mn-ea"/>
                    <a:sym typeface="Arial" panose="020B0604020202020204" pitchFamily="34" charset="0"/>
                  </a:rPr>
                  <a:t>5</a:t>
                </a:r>
                <a:endParaRPr lang="en-US" sz="2800" i="1" dirty="0">
                  <a:solidFill>
                    <a:schemeClr val="bg1"/>
                  </a:solidFill>
                  <a:latin typeface="方正粗宋简体" panose="02000000000000000000" pitchFamily="2" charset="-122"/>
                  <a:ea typeface="方正粗宋简体" panose="02000000000000000000" pitchFamily="2" charset="-122"/>
                  <a:cs typeface="+mn-ea"/>
                  <a:sym typeface="Arial" panose="020B0604020202020204" pitchFamily="34" charset="0"/>
                </a:endParaRPr>
              </a:p>
            </p:txBody>
          </p:sp>
          <p:cxnSp>
            <p:nvCxnSpPr>
              <p:cNvPr id="65" name="直接连接符 64"/>
              <p:cNvCxnSpPr/>
              <p:nvPr>
                <p:custDataLst>
                  <p:tags r:id="rId14"/>
                </p:custDataLst>
              </p:nvPr>
            </p:nvCxnSpPr>
            <p:spPr>
              <a:xfrm>
                <a:off x="2641967" y="5885901"/>
                <a:ext cx="423557" cy="0"/>
              </a:xfrm>
              <a:prstGeom prst="line">
                <a:avLst/>
              </a:prstGeom>
              <a:ln>
                <a:solidFill>
                  <a:srgbClr val="FFC000"/>
                </a:solidFill>
                <a:headEnd type="none"/>
                <a:tailEnd type="diamond"/>
              </a:ln>
            </p:spPr>
            <p:style>
              <a:lnRef idx="1">
                <a:schemeClr val="accent1"/>
              </a:lnRef>
              <a:fillRef idx="0">
                <a:schemeClr val="accent1"/>
              </a:fillRef>
              <a:effectRef idx="0">
                <a:schemeClr val="accent1"/>
              </a:effectRef>
              <a:fontRef idx="minor">
                <a:schemeClr val="tx1"/>
              </a:fontRef>
            </p:style>
          </p:cxnSp>
        </p:grpSp>
        <p:cxnSp>
          <p:nvCxnSpPr>
            <p:cNvPr id="72" name="直接连接符 71"/>
            <p:cNvCxnSpPr/>
            <p:nvPr>
              <p:custDataLst>
                <p:tags r:id="rId15"/>
              </p:custDataLst>
            </p:nvPr>
          </p:nvCxnSpPr>
          <p:spPr>
            <a:xfrm>
              <a:off x="7305992" y="5488496"/>
              <a:ext cx="4119563" cy="0"/>
            </a:xfrm>
            <a:prstGeom prst="line">
              <a:avLst/>
            </a:prstGeom>
            <a:ln w="22225">
              <a:gradFill flip="none" rotWithShape="1">
                <a:gsLst>
                  <a:gs pos="0">
                    <a:schemeClr val="accent1">
                      <a:lumMod val="5000"/>
                      <a:lumOff val="95000"/>
                      <a:alpha val="0"/>
                    </a:schemeClr>
                  </a:gs>
                  <a:gs pos="66000">
                    <a:srgbClr val="C00000"/>
                  </a:gs>
                  <a:gs pos="85000">
                    <a:srgbClr val="A82222"/>
                  </a:gs>
                  <a:gs pos="100000">
                    <a:srgbClr val="7E0000"/>
                  </a:gs>
                </a:gsLst>
                <a:lin ang="0" scaled="1"/>
                <a:tileRect/>
              </a:gradFill>
            </a:ln>
          </p:spPr>
          <p:style>
            <a:lnRef idx="1">
              <a:schemeClr val="accent1"/>
            </a:lnRef>
            <a:fillRef idx="0">
              <a:schemeClr val="accent1"/>
            </a:fillRef>
            <a:effectRef idx="0">
              <a:schemeClr val="accent1"/>
            </a:effectRef>
            <a:fontRef idx="minor">
              <a:schemeClr val="tx1"/>
            </a:fontRef>
          </p:style>
        </p:cxnSp>
      </p:grpSp>
      <p:grpSp>
        <p:nvGrpSpPr>
          <p:cNvPr id="66" name="组合 65"/>
          <p:cNvGrpSpPr/>
          <p:nvPr/>
        </p:nvGrpSpPr>
        <p:grpSpPr>
          <a:xfrm>
            <a:off x="3577590" y="3901440"/>
            <a:ext cx="5656651" cy="697865"/>
            <a:chOff x="2641968" y="4584571"/>
            <a:chExt cx="9037210" cy="697866"/>
          </a:xfrm>
        </p:grpSpPr>
        <p:sp>
          <p:nvSpPr>
            <p:cNvPr id="67" name="Oval 4"/>
            <p:cNvSpPr/>
            <p:nvPr>
              <p:custDataLst>
                <p:tags r:id="rId16"/>
              </p:custDataLst>
            </p:nvPr>
          </p:nvSpPr>
          <p:spPr>
            <a:xfrm>
              <a:off x="3187065" y="4584700"/>
              <a:ext cx="8239125" cy="662940"/>
            </a:xfrm>
            <a:prstGeom prst="rect">
              <a:avLst/>
            </a:prstGeom>
            <a:solidFill>
              <a:srgbClr val="F8D4D9"/>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endParaRPr lang="en-US" sz="2800" dirty="0">
                <a:solidFill>
                  <a:schemeClr val="bg1"/>
                </a:solidFill>
                <a:latin typeface="Agency FB" panose="020B0503020202020204" pitchFamily="34" charset="0"/>
                <a:ea typeface="微软雅黑" panose="020B0503020204020204" pitchFamily="34" charset="-122"/>
                <a:cs typeface="+mn-ea"/>
                <a:sym typeface="Arial" panose="020B0604020202020204" pitchFamily="34" charset="0"/>
              </a:endParaRPr>
            </a:p>
          </p:txBody>
        </p:sp>
        <p:sp>
          <p:nvSpPr>
            <p:cNvPr id="70" name="MH_Text_1"/>
            <p:cNvSpPr/>
            <p:nvPr>
              <p:custDataLst>
                <p:tags r:id="rId17"/>
              </p:custDataLst>
            </p:nvPr>
          </p:nvSpPr>
          <p:spPr>
            <a:xfrm>
              <a:off x="4209673" y="4756059"/>
              <a:ext cx="7469505" cy="3695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81" tIns="0" rIns="159981" bIns="0" rtlCol="0" anchor="ctr">
              <a:noAutofit/>
            </a:bodyPr>
            <a:lstStyle/>
            <a:p>
              <a:pPr>
                <a:defRPr/>
              </a:pPr>
              <a:r>
                <a:rPr lang="zh-CN" altLang="en-US" sz="2000" b="1">
                  <a:solidFill>
                    <a:srgbClr val="D70016"/>
                  </a:solidFill>
                  <a:latin typeface="Arial" panose="020B0604020202020204" pitchFamily="34" charset="0"/>
                  <a:ea typeface="微软雅黑" panose="020B0503020204020204" pitchFamily="34" charset="-122"/>
                  <a:sym typeface="+mn-ea"/>
                </a:rPr>
                <a:t>坚持</a:t>
              </a:r>
              <a:r>
                <a:rPr lang="zh-CN" altLang="en-US" sz="2000" b="1">
                  <a:solidFill>
                    <a:srgbClr val="D70016"/>
                  </a:solidFill>
                  <a:latin typeface="Arial" panose="020B0604020202020204" pitchFamily="34" charset="0"/>
                  <a:ea typeface="微软雅黑" panose="020B0503020204020204" pitchFamily="34" charset="-122"/>
                </a:rPr>
                <a:t>宪法的国家根本法地位</a:t>
              </a:r>
              <a:endParaRPr kumimoji="1" lang="zh-CN" altLang="en-US" sz="2000" dirty="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cxnSp>
          <p:nvCxnSpPr>
            <p:cNvPr id="71" name="直接连接符 70"/>
            <p:cNvCxnSpPr/>
            <p:nvPr>
              <p:custDataLst>
                <p:tags r:id="rId18"/>
              </p:custDataLst>
            </p:nvPr>
          </p:nvCxnSpPr>
          <p:spPr>
            <a:xfrm>
              <a:off x="2641968" y="5008488"/>
              <a:ext cx="423557" cy="0"/>
            </a:xfrm>
            <a:prstGeom prst="line">
              <a:avLst/>
            </a:prstGeom>
            <a:ln>
              <a:solidFill>
                <a:srgbClr val="FFC000"/>
              </a:solidFill>
              <a:headEnd type="none"/>
              <a:tailEnd type="diamond"/>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custDataLst>
                <p:tags r:id="rId19"/>
              </p:custDataLst>
            </p:nvPr>
          </p:nvCxnSpPr>
          <p:spPr>
            <a:xfrm>
              <a:off x="7325678" y="4584571"/>
              <a:ext cx="4101792" cy="0"/>
            </a:xfrm>
            <a:prstGeom prst="line">
              <a:avLst/>
            </a:prstGeom>
            <a:ln w="22225">
              <a:gradFill flip="none" rotWithShape="1">
                <a:gsLst>
                  <a:gs pos="0">
                    <a:schemeClr val="accent1">
                      <a:lumMod val="5000"/>
                      <a:lumOff val="95000"/>
                      <a:alpha val="0"/>
                    </a:schemeClr>
                  </a:gs>
                  <a:gs pos="66000">
                    <a:srgbClr val="C00000"/>
                  </a:gs>
                  <a:gs pos="85000">
                    <a:srgbClr val="A82222"/>
                  </a:gs>
                  <a:gs pos="100000">
                    <a:srgbClr val="7E0000"/>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78" name="Oval 4"/>
            <p:cNvSpPr/>
            <p:nvPr>
              <p:custDataLst>
                <p:tags r:id="rId20"/>
              </p:custDataLst>
            </p:nvPr>
          </p:nvSpPr>
          <p:spPr>
            <a:xfrm>
              <a:off x="3145999" y="4663406"/>
              <a:ext cx="618806" cy="619031"/>
            </a:xfrm>
            <a:prstGeom prst="rect">
              <a:avLst/>
            </a:prstGeom>
            <a:solidFill>
              <a:srgbClr val="C00000"/>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2800" i="1" dirty="0">
                  <a:solidFill>
                    <a:schemeClr val="bg1"/>
                  </a:solidFill>
                  <a:latin typeface="方正粗宋简体" panose="02000000000000000000" pitchFamily="2" charset="-122"/>
                  <a:ea typeface="方正粗宋简体" panose="02000000000000000000" pitchFamily="2" charset="-122"/>
                  <a:cs typeface="+mn-ea"/>
                  <a:sym typeface="Arial" panose="020B0604020202020204" pitchFamily="34" charset="0"/>
                </a:rPr>
                <a:t>4</a:t>
              </a:r>
              <a:endParaRPr lang="en-US" sz="2800" i="1" dirty="0">
                <a:solidFill>
                  <a:schemeClr val="bg1"/>
                </a:solidFill>
                <a:latin typeface="方正粗宋简体" panose="02000000000000000000" pitchFamily="2" charset="-122"/>
                <a:ea typeface="方正粗宋简体" panose="02000000000000000000" pitchFamily="2" charset="-122"/>
                <a:cs typeface="+mn-ea"/>
                <a:sym typeface="Arial" panose="020B0604020202020204" pitchFamily="34" charset="0"/>
              </a:endParaRPr>
            </a:p>
          </p:txBody>
        </p:sp>
      </p:grpSp>
      <p:grpSp>
        <p:nvGrpSpPr>
          <p:cNvPr id="79" name="组合 78"/>
          <p:cNvGrpSpPr/>
          <p:nvPr/>
        </p:nvGrpSpPr>
        <p:grpSpPr>
          <a:xfrm>
            <a:off x="3551555" y="3161665"/>
            <a:ext cx="5499100" cy="681355"/>
            <a:chOff x="2641968" y="3695860"/>
            <a:chExt cx="8785502" cy="681568"/>
          </a:xfrm>
        </p:grpSpPr>
        <p:sp>
          <p:nvSpPr>
            <p:cNvPr id="82" name="Oval 4"/>
            <p:cNvSpPr/>
            <p:nvPr>
              <p:custDataLst>
                <p:tags r:id="rId21"/>
              </p:custDataLst>
            </p:nvPr>
          </p:nvSpPr>
          <p:spPr>
            <a:xfrm>
              <a:off x="3187065" y="3707765"/>
              <a:ext cx="8239125" cy="619125"/>
            </a:xfrm>
            <a:prstGeom prst="rect">
              <a:avLst/>
            </a:prstGeom>
            <a:solidFill>
              <a:srgbClr val="F8D4D9"/>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endParaRPr lang="en-US" sz="2800" dirty="0">
                <a:solidFill>
                  <a:schemeClr val="bg1"/>
                </a:solidFill>
                <a:latin typeface="Agency FB" panose="020B0503020202020204" pitchFamily="34" charset="0"/>
                <a:ea typeface="微软雅黑" panose="020B0503020204020204" pitchFamily="34" charset="-122"/>
                <a:cs typeface="+mn-ea"/>
                <a:sym typeface="Arial" panose="020B0604020202020204" pitchFamily="34" charset="0"/>
              </a:endParaRPr>
            </a:p>
          </p:txBody>
        </p:sp>
        <p:sp>
          <p:nvSpPr>
            <p:cNvPr id="85" name="MH_Text_1"/>
            <p:cNvSpPr/>
            <p:nvPr>
              <p:custDataLst>
                <p:tags r:id="rId22"/>
              </p:custDataLst>
            </p:nvPr>
          </p:nvSpPr>
          <p:spPr>
            <a:xfrm>
              <a:off x="4254056" y="3873293"/>
              <a:ext cx="6449226" cy="3693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81" tIns="0" rIns="159981" bIns="0" rtlCol="0" anchor="ctr">
              <a:noAutofit/>
            </a:bodyPr>
            <a:lstStyle/>
            <a:p>
              <a:pPr>
                <a:defRPr/>
              </a:pPr>
              <a:r>
                <a:rPr lang="zh-CN" altLang="en-US" sz="2000" b="1">
                  <a:solidFill>
                    <a:srgbClr val="D70016"/>
                  </a:solidFill>
                  <a:latin typeface="Arial" panose="020B0604020202020204" pitchFamily="34" charset="0"/>
                  <a:ea typeface="微软雅黑" panose="020B0503020204020204" pitchFamily="34" charset="-122"/>
                  <a:sym typeface="+mn-ea"/>
                </a:rPr>
                <a:t>坚持</a:t>
              </a:r>
              <a:r>
                <a:rPr lang="zh-CN" altLang="en-US" sz="2000" b="1">
                  <a:solidFill>
                    <a:srgbClr val="D70016"/>
                  </a:solidFill>
                  <a:latin typeface="Arial" panose="020B0604020202020204" pitchFamily="34" charset="0"/>
                  <a:ea typeface="微软雅黑" panose="020B0503020204020204" pitchFamily="34" charset="-122"/>
                </a:rPr>
                <a:t>依宪治国、依宪执政</a:t>
              </a:r>
              <a:endParaRPr kumimoji="1" lang="zh-CN" altLang="en-US" sz="2000" dirty="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88" name="Oval 4"/>
            <p:cNvSpPr/>
            <p:nvPr>
              <p:custDataLst>
                <p:tags r:id="rId23"/>
              </p:custDataLst>
            </p:nvPr>
          </p:nvSpPr>
          <p:spPr>
            <a:xfrm>
              <a:off x="3145999" y="3758397"/>
              <a:ext cx="618806" cy="619031"/>
            </a:xfrm>
            <a:prstGeom prst="rect">
              <a:avLst/>
            </a:prstGeom>
            <a:solidFill>
              <a:srgbClr val="C00000"/>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2800" i="1" dirty="0">
                  <a:solidFill>
                    <a:schemeClr val="bg1"/>
                  </a:solidFill>
                  <a:latin typeface="方正粗宋简体" panose="02000000000000000000" pitchFamily="2" charset="-122"/>
                  <a:ea typeface="方正粗宋简体" panose="02000000000000000000" pitchFamily="2" charset="-122"/>
                  <a:cs typeface="+mn-ea"/>
                  <a:sym typeface="Arial" panose="020B0604020202020204" pitchFamily="34" charset="0"/>
                </a:rPr>
                <a:t>3</a:t>
              </a:r>
              <a:endParaRPr lang="en-US" sz="2800" i="1" dirty="0">
                <a:solidFill>
                  <a:schemeClr val="bg1"/>
                </a:solidFill>
                <a:latin typeface="方正粗宋简体" panose="02000000000000000000" pitchFamily="2" charset="-122"/>
                <a:ea typeface="方正粗宋简体" panose="02000000000000000000" pitchFamily="2" charset="-122"/>
                <a:cs typeface="+mn-ea"/>
                <a:sym typeface="Arial" panose="020B0604020202020204" pitchFamily="34" charset="0"/>
              </a:endParaRPr>
            </a:p>
          </p:txBody>
        </p:sp>
        <p:cxnSp>
          <p:nvCxnSpPr>
            <p:cNvPr id="91" name="直接连接符 90"/>
            <p:cNvCxnSpPr/>
            <p:nvPr>
              <p:custDataLst>
                <p:tags r:id="rId24"/>
              </p:custDataLst>
            </p:nvPr>
          </p:nvCxnSpPr>
          <p:spPr>
            <a:xfrm>
              <a:off x="2641968" y="4067912"/>
              <a:ext cx="423557" cy="0"/>
            </a:xfrm>
            <a:prstGeom prst="line">
              <a:avLst/>
            </a:prstGeom>
            <a:ln>
              <a:solidFill>
                <a:srgbClr val="FFC000"/>
              </a:solidFill>
              <a:headEnd type="none"/>
              <a:tailEnd type="diamond"/>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custDataLst>
                <p:tags r:id="rId25"/>
              </p:custDataLst>
            </p:nvPr>
          </p:nvCxnSpPr>
          <p:spPr>
            <a:xfrm>
              <a:off x="7306628" y="3695860"/>
              <a:ext cx="4120842" cy="0"/>
            </a:xfrm>
            <a:prstGeom prst="line">
              <a:avLst/>
            </a:prstGeom>
            <a:ln w="22225">
              <a:gradFill flip="none" rotWithShape="1">
                <a:gsLst>
                  <a:gs pos="0">
                    <a:schemeClr val="accent1">
                      <a:lumMod val="5000"/>
                      <a:lumOff val="95000"/>
                      <a:alpha val="0"/>
                    </a:schemeClr>
                  </a:gs>
                  <a:gs pos="66000">
                    <a:srgbClr val="C00000"/>
                  </a:gs>
                  <a:gs pos="85000">
                    <a:srgbClr val="A82222"/>
                  </a:gs>
                  <a:gs pos="100000">
                    <a:srgbClr val="7E0000"/>
                  </a:gs>
                </a:gsLst>
                <a:lin ang="0" scaled="1"/>
                <a:tileRect/>
              </a:gradFill>
            </a:ln>
          </p:spPr>
          <p:style>
            <a:lnRef idx="1">
              <a:schemeClr val="accent1"/>
            </a:lnRef>
            <a:fillRef idx="0">
              <a:schemeClr val="accent1"/>
            </a:fillRef>
            <a:effectRef idx="0">
              <a:schemeClr val="accent1"/>
            </a:effectRef>
            <a:fontRef idx="minor">
              <a:schemeClr val="tx1"/>
            </a:fontRef>
          </p:style>
        </p:cxnSp>
      </p:grpSp>
      <p:grpSp>
        <p:nvGrpSpPr>
          <p:cNvPr id="94" name="组合 93"/>
          <p:cNvGrpSpPr/>
          <p:nvPr/>
        </p:nvGrpSpPr>
        <p:grpSpPr>
          <a:xfrm>
            <a:off x="3552825" y="2417445"/>
            <a:ext cx="5523865" cy="700091"/>
            <a:chOff x="2641968" y="2772410"/>
            <a:chExt cx="8822322" cy="700009"/>
          </a:xfrm>
        </p:grpSpPr>
        <p:grpSp>
          <p:nvGrpSpPr>
            <p:cNvPr id="95" name="组合 94"/>
            <p:cNvGrpSpPr/>
            <p:nvPr/>
          </p:nvGrpSpPr>
          <p:grpSpPr>
            <a:xfrm>
              <a:off x="2641968" y="2772410"/>
              <a:ext cx="8822322" cy="700009"/>
              <a:chOff x="2641968" y="2772410"/>
              <a:chExt cx="8822322" cy="700009"/>
            </a:xfrm>
          </p:grpSpPr>
          <p:sp>
            <p:nvSpPr>
              <p:cNvPr id="96" name="Oval 4"/>
              <p:cNvSpPr/>
              <p:nvPr>
                <p:custDataLst>
                  <p:tags r:id="rId26"/>
                </p:custDataLst>
              </p:nvPr>
            </p:nvSpPr>
            <p:spPr>
              <a:xfrm>
                <a:off x="3187065" y="2772410"/>
                <a:ext cx="8277225" cy="662940"/>
              </a:xfrm>
              <a:prstGeom prst="rect">
                <a:avLst/>
              </a:prstGeom>
              <a:solidFill>
                <a:srgbClr val="F8D4D9"/>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endParaRPr lang="en-US" sz="2800" dirty="0">
                  <a:solidFill>
                    <a:schemeClr val="bg1"/>
                  </a:solidFill>
                  <a:latin typeface="Agency FB" panose="020B0503020202020204" pitchFamily="34" charset="0"/>
                  <a:ea typeface="微软雅黑" panose="020B0503020204020204" pitchFamily="34" charset="-122"/>
                  <a:cs typeface="+mn-ea"/>
                  <a:sym typeface="Arial" panose="020B0604020202020204" pitchFamily="34" charset="0"/>
                </a:endParaRPr>
              </a:p>
            </p:txBody>
          </p:sp>
          <p:sp>
            <p:nvSpPr>
              <p:cNvPr id="98" name="Oval 4"/>
              <p:cNvSpPr/>
              <p:nvPr>
                <p:custDataLst>
                  <p:tags r:id="rId27"/>
                </p:custDataLst>
              </p:nvPr>
            </p:nvSpPr>
            <p:spPr>
              <a:xfrm>
                <a:off x="3145999" y="2853388"/>
                <a:ext cx="618806" cy="619031"/>
              </a:xfrm>
              <a:prstGeom prst="rect">
                <a:avLst/>
              </a:prstGeom>
              <a:solidFill>
                <a:srgbClr val="C00000"/>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2800" i="1" dirty="0">
                    <a:solidFill>
                      <a:schemeClr val="bg1"/>
                    </a:solidFill>
                    <a:latin typeface="方正粗宋简体" panose="02000000000000000000" pitchFamily="2" charset="-122"/>
                    <a:ea typeface="方正粗宋简体" panose="02000000000000000000" pitchFamily="2" charset="-122"/>
                    <a:cs typeface="+mn-ea"/>
                    <a:sym typeface="Arial" panose="020B0604020202020204" pitchFamily="34" charset="0"/>
                  </a:rPr>
                  <a:t>2</a:t>
                </a:r>
                <a:endParaRPr lang="en-US" sz="2800" i="1" dirty="0">
                  <a:solidFill>
                    <a:schemeClr val="bg1"/>
                  </a:solidFill>
                  <a:latin typeface="方正粗宋简体" panose="02000000000000000000" pitchFamily="2" charset="-122"/>
                  <a:ea typeface="方正粗宋简体" panose="02000000000000000000" pitchFamily="2" charset="-122"/>
                  <a:cs typeface="+mn-ea"/>
                  <a:sym typeface="Arial" panose="020B0604020202020204" pitchFamily="34" charset="0"/>
                </a:endParaRPr>
              </a:p>
            </p:txBody>
          </p:sp>
          <p:sp>
            <p:nvSpPr>
              <p:cNvPr id="99" name="MH_Text_1"/>
              <p:cNvSpPr/>
              <p:nvPr>
                <p:custDataLst>
                  <p:tags r:id="rId28"/>
                </p:custDataLst>
              </p:nvPr>
            </p:nvSpPr>
            <p:spPr>
              <a:xfrm>
                <a:off x="4251936" y="2911020"/>
                <a:ext cx="6787776" cy="3693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81" tIns="0" rIns="159981" bIns="0" rtlCol="0" anchor="ctr">
                <a:noAutofit/>
              </a:bodyPr>
              <a:lstStyle/>
              <a:p>
                <a:pPr>
                  <a:defRPr/>
                </a:pPr>
                <a:r>
                  <a:rPr lang="zh-CN" altLang="en-US" sz="2000" b="1">
                    <a:solidFill>
                      <a:srgbClr val="D70016"/>
                    </a:solidFill>
                    <a:latin typeface="Arial" panose="020B0604020202020204" pitchFamily="34" charset="0"/>
                    <a:ea typeface="微软雅黑" panose="020B0503020204020204" pitchFamily="34" charset="-122"/>
                    <a:sym typeface="+mn-ea"/>
                  </a:rPr>
                  <a:t>坚持</a:t>
                </a:r>
                <a:r>
                  <a:rPr lang="zh-CN" altLang="en-US" sz="2000" b="1">
                    <a:solidFill>
                      <a:srgbClr val="D70016"/>
                    </a:solidFill>
                    <a:latin typeface="Arial" panose="020B0604020202020204" pitchFamily="34" charset="0"/>
                    <a:ea typeface="微软雅黑" panose="020B0503020204020204" pitchFamily="34" charset="-122"/>
                  </a:rPr>
                  <a:t>人民当家作主</a:t>
                </a:r>
                <a:endParaRPr lang="zh-CN" altLang="en-US" sz="2000" b="1">
                  <a:solidFill>
                    <a:srgbClr val="D70016"/>
                  </a:solidFill>
                  <a:latin typeface="Arial" panose="020B0604020202020204" pitchFamily="34" charset="0"/>
                  <a:ea typeface="微软雅黑" panose="020B0503020204020204" pitchFamily="34" charset="-122"/>
                </a:endParaRPr>
              </a:p>
            </p:txBody>
          </p:sp>
          <p:cxnSp>
            <p:nvCxnSpPr>
              <p:cNvPr id="100" name="直接连接符 99"/>
              <p:cNvCxnSpPr/>
              <p:nvPr>
                <p:custDataLst>
                  <p:tags r:id="rId29"/>
                </p:custDataLst>
              </p:nvPr>
            </p:nvCxnSpPr>
            <p:spPr>
              <a:xfrm>
                <a:off x="2641968" y="3162903"/>
                <a:ext cx="423557" cy="0"/>
              </a:xfrm>
              <a:prstGeom prst="line">
                <a:avLst/>
              </a:prstGeom>
              <a:ln>
                <a:solidFill>
                  <a:srgbClr val="FFC000"/>
                </a:solidFill>
                <a:headEnd type="none"/>
                <a:tailEnd type="diamond"/>
              </a:ln>
            </p:spPr>
            <p:style>
              <a:lnRef idx="1">
                <a:schemeClr val="accent1"/>
              </a:lnRef>
              <a:fillRef idx="0">
                <a:schemeClr val="accent1"/>
              </a:fillRef>
              <a:effectRef idx="0">
                <a:schemeClr val="accent1"/>
              </a:effectRef>
              <a:fontRef idx="minor">
                <a:schemeClr val="tx1"/>
              </a:fontRef>
            </p:style>
          </p:cxnSp>
        </p:grpSp>
        <p:cxnSp>
          <p:nvCxnSpPr>
            <p:cNvPr id="103" name="直接连接符 102"/>
            <p:cNvCxnSpPr/>
            <p:nvPr>
              <p:custDataLst>
                <p:tags r:id="rId30"/>
              </p:custDataLst>
            </p:nvPr>
          </p:nvCxnSpPr>
          <p:spPr>
            <a:xfrm>
              <a:off x="7343448" y="2772410"/>
              <a:ext cx="4120842" cy="0"/>
            </a:xfrm>
            <a:prstGeom prst="line">
              <a:avLst/>
            </a:prstGeom>
            <a:ln w="22225">
              <a:gradFill flip="none" rotWithShape="1">
                <a:gsLst>
                  <a:gs pos="0">
                    <a:schemeClr val="accent1">
                      <a:lumMod val="5000"/>
                      <a:lumOff val="95000"/>
                      <a:alpha val="0"/>
                    </a:schemeClr>
                  </a:gs>
                  <a:gs pos="66000">
                    <a:srgbClr val="C00000"/>
                  </a:gs>
                  <a:gs pos="85000">
                    <a:srgbClr val="A82222"/>
                  </a:gs>
                  <a:gs pos="100000">
                    <a:srgbClr val="7E0000"/>
                  </a:gs>
                </a:gsLst>
                <a:lin ang="0" scaled="1"/>
                <a:tileRect/>
              </a:gradFill>
            </a:ln>
          </p:spPr>
          <p:style>
            <a:lnRef idx="1">
              <a:schemeClr val="accent1"/>
            </a:lnRef>
            <a:fillRef idx="0">
              <a:schemeClr val="accent1"/>
            </a:fillRef>
            <a:effectRef idx="0">
              <a:schemeClr val="accent1"/>
            </a:effectRef>
            <a:fontRef idx="minor">
              <a:schemeClr val="tx1"/>
            </a:fontRef>
          </p:style>
        </p:cxnSp>
      </p:grpSp>
      <p:cxnSp>
        <p:nvCxnSpPr>
          <p:cNvPr id="104" name="直接连接符 103"/>
          <p:cNvCxnSpPr/>
          <p:nvPr>
            <p:custDataLst>
              <p:tags r:id="rId31"/>
            </p:custDataLst>
          </p:nvPr>
        </p:nvCxnSpPr>
        <p:spPr>
          <a:xfrm>
            <a:off x="3163926" y="4007587"/>
            <a:ext cx="264160" cy="0"/>
          </a:xfrm>
          <a:prstGeom prst="line">
            <a:avLst/>
          </a:prstGeom>
          <a:ln>
            <a:solidFill>
              <a:srgbClr val="FFC000"/>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a:off x="3550653" y="1942934"/>
            <a:ext cx="635" cy="4537075"/>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112" name="组合 111"/>
          <p:cNvGrpSpPr/>
          <p:nvPr/>
        </p:nvGrpSpPr>
        <p:grpSpPr>
          <a:xfrm>
            <a:off x="3568700" y="6088380"/>
            <a:ext cx="5499100" cy="713485"/>
            <a:chOff x="2641968" y="1872615"/>
            <a:chExt cx="8784222" cy="713351"/>
          </a:xfrm>
        </p:grpSpPr>
        <p:sp>
          <p:nvSpPr>
            <p:cNvPr id="113" name="Oval 4"/>
            <p:cNvSpPr/>
            <p:nvPr>
              <p:custDataLst>
                <p:tags r:id="rId32"/>
              </p:custDataLst>
            </p:nvPr>
          </p:nvSpPr>
          <p:spPr>
            <a:xfrm>
              <a:off x="3187065" y="1872615"/>
              <a:ext cx="8239125" cy="662940"/>
            </a:xfrm>
            <a:prstGeom prst="rect">
              <a:avLst/>
            </a:prstGeom>
            <a:solidFill>
              <a:srgbClr val="F8D4D9"/>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endParaRPr lang="en-US" sz="2800" dirty="0">
                <a:solidFill>
                  <a:schemeClr val="bg1"/>
                </a:solidFill>
                <a:latin typeface="Agency FB" panose="020B0503020202020204" pitchFamily="34" charset="0"/>
                <a:ea typeface="微软雅黑" panose="020B0503020204020204" pitchFamily="34" charset="-122"/>
                <a:cs typeface="+mn-ea"/>
                <a:sym typeface="Arial" panose="020B0604020202020204" pitchFamily="34" charset="0"/>
              </a:endParaRPr>
            </a:p>
          </p:txBody>
        </p:sp>
        <p:sp>
          <p:nvSpPr>
            <p:cNvPr id="115" name="Oval 4"/>
            <p:cNvSpPr/>
            <p:nvPr>
              <p:custDataLst>
                <p:tags r:id="rId33"/>
              </p:custDataLst>
            </p:nvPr>
          </p:nvSpPr>
          <p:spPr>
            <a:xfrm>
              <a:off x="3129003" y="1966935"/>
              <a:ext cx="618806" cy="619031"/>
            </a:xfrm>
            <a:prstGeom prst="rect">
              <a:avLst/>
            </a:prstGeom>
            <a:solidFill>
              <a:srgbClr val="C00000"/>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2800" i="1" dirty="0">
                  <a:solidFill>
                    <a:schemeClr val="bg1"/>
                  </a:solidFill>
                  <a:latin typeface="方正粗宋简体" panose="02000000000000000000" pitchFamily="2" charset="-122"/>
                  <a:ea typeface="方正粗宋简体" panose="02000000000000000000" pitchFamily="2" charset="-122"/>
                  <a:cs typeface="+mn-ea"/>
                  <a:sym typeface="Arial" panose="020B0604020202020204" pitchFamily="34" charset="0"/>
                </a:rPr>
                <a:t>7</a:t>
              </a:r>
              <a:endParaRPr lang="en-US" sz="2800" i="1" dirty="0">
                <a:solidFill>
                  <a:schemeClr val="bg1"/>
                </a:solidFill>
                <a:latin typeface="方正粗宋简体" panose="02000000000000000000" pitchFamily="2" charset="-122"/>
                <a:ea typeface="方正粗宋简体" panose="02000000000000000000" pitchFamily="2" charset="-122"/>
                <a:cs typeface="+mn-ea"/>
                <a:sym typeface="Arial" panose="020B0604020202020204" pitchFamily="34" charset="0"/>
              </a:endParaRPr>
            </a:p>
          </p:txBody>
        </p:sp>
        <p:sp>
          <p:nvSpPr>
            <p:cNvPr id="116" name="MH_Text_1"/>
            <p:cNvSpPr/>
            <p:nvPr>
              <p:custDataLst>
                <p:tags r:id="rId34"/>
              </p:custDataLst>
            </p:nvPr>
          </p:nvSpPr>
          <p:spPr>
            <a:xfrm>
              <a:off x="4226626" y="2089343"/>
              <a:ext cx="6449226" cy="3997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81" tIns="0" rIns="159981" bIns="0" rtlCol="0" anchor="ctr">
              <a:noAutofit/>
            </a:bodyPr>
            <a:lstStyle/>
            <a:p>
              <a:pPr algn="l">
                <a:buClrTx/>
                <a:buSzTx/>
                <a:buFontTx/>
                <a:defRPr/>
              </a:pPr>
              <a:r>
                <a:rPr lang="zh-CN" altLang="en-US" sz="2000" b="1">
                  <a:solidFill>
                    <a:srgbClr val="D70016"/>
                  </a:solidFill>
                  <a:latin typeface="Arial" panose="020B0604020202020204" pitchFamily="34" charset="0"/>
                  <a:ea typeface="微软雅黑" panose="020B0503020204020204" pitchFamily="34" charset="-122"/>
                  <a:sym typeface="+mn-ea"/>
                </a:rPr>
                <a:t>坚持</a:t>
              </a:r>
              <a:r>
                <a:rPr lang="zh-CN" altLang="en-US" sz="2000" b="1">
                  <a:solidFill>
                    <a:srgbClr val="D70016"/>
                  </a:solidFill>
                  <a:latin typeface="Arial" panose="020B0604020202020204" pitchFamily="34" charset="0"/>
                  <a:ea typeface="微软雅黑" panose="020B0503020204020204" pitchFamily="34" charset="-122"/>
                </a:rPr>
                <a:t>与时俱进完善和发展宪法</a:t>
              </a:r>
              <a:endParaRPr lang="zh-CN" altLang="en-US" sz="2000" b="1">
                <a:solidFill>
                  <a:srgbClr val="D70016"/>
                </a:solidFill>
                <a:latin typeface="Arial" panose="020B0604020202020204" pitchFamily="34" charset="0"/>
                <a:ea typeface="微软雅黑" panose="020B0503020204020204" pitchFamily="34" charset="-122"/>
              </a:endParaRPr>
            </a:p>
          </p:txBody>
        </p:sp>
        <p:cxnSp>
          <p:nvCxnSpPr>
            <p:cNvPr id="117" name="直接连接符 116"/>
            <p:cNvCxnSpPr/>
            <p:nvPr>
              <p:custDataLst>
                <p:tags r:id="rId35"/>
              </p:custDataLst>
            </p:nvPr>
          </p:nvCxnSpPr>
          <p:spPr>
            <a:xfrm>
              <a:off x="2641968" y="2257894"/>
              <a:ext cx="423557" cy="0"/>
            </a:xfrm>
            <a:prstGeom prst="line">
              <a:avLst/>
            </a:prstGeom>
            <a:ln>
              <a:solidFill>
                <a:srgbClr val="FFC000"/>
              </a:solidFill>
              <a:headEnd type="none"/>
              <a:tailEnd type="diamond"/>
            </a:ln>
          </p:spPr>
          <p:style>
            <a:lnRef idx="1">
              <a:schemeClr val="accent1"/>
            </a:lnRef>
            <a:fillRef idx="0">
              <a:schemeClr val="accent1"/>
            </a:fillRef>
            <a:effectRef idx="0">
              <a:schemeClr val="accent1"/>
            </a:effectRef>
            <a:fontRef idx="minor">
              <a:schemeClr val="tx1"/>
            </a:fontRef>
          </p:style>
        </p:cxnSp>
        <p:cxnSp>
          <p:nvCxnSpPr>
            <p:cNvPr id="120" name="直接连接符 119"/>
            <p:cNvCxnSpPr/>
            <p:nvPr>
              <p:custDataLst>
                <p:tags r:id="rId36"/>
              </p:custDataLst>
            </p:nvPr>
          </p:nvCxnSpPr>
          <p:spPr>
            <a:xfrm>
              <a:off x="7467600" y="1880711"/>
              <a:ext cx="3957955" cy="0"/>
            </a:xfrm>
            <a:prstGeom prst="line">
              <a:avLst/>
            </a:prstGeom>
            <a:ln w="22225">
              <a:gradFill flip="none" rotWithShape="1">
                <a:gsLst>
                  <a:gs pos="0">
                    <a:schemeClr val="accent1">
                      <a:lumMod val="5000"/>
                      <a:lumOff val="95000"/>
                      <a:alpha val="0"/>
                    </a:schemeClr>
                  </a:gs>
                  <a:gs pos="66000">
                    <a:srgbClr val="C00000"/>
                  </a:gs>
                  <a:gs pos="85000">
                    <a:srgbClr val="A82222"/>
                  </a:gs>
                  <a:gs pos="100000">
                    <a:srgbClr val="7E0000"/>
                  </a:gs>
                </a:gsLst>
                <a:lin ang="0" scaled="1"/>
                <a:tileRect/>
              </a:gradFill>
            </a:ln>
          </p:spPr>
          <p:style>
            <a:lnRef idx="1">
              <a:schemeClr val="accent1"/>
            </a:lnRef>
            <a:fillRef idx="0">
              <a:schemeClr val="accent1"/>
            </a:fillRef>
            <a:effectRef idx="0">
              <a:schemeClr val="accent1"/>
            </a:effectRef>
            <a:fontRef idx="minor">
              <a:schemeClr val="tx1"/>
            </a:fontRef>
          </p:style>
        </p:cxnSp>
      </p:grpSp>
      <p:grpSp>
        <p:nvGrpSpPr>
          <p:cNvPr id="122" name="组合 121"/>
          <p:cNvGrpSpPr/>
          <p:nvPr/>
        </p:nvGrpSpPr>
        <p:grpSpPr>
          <a:xfrm>
            <a:off x="3577590" y="5343525"/>
            <a:ext cx="5499100" cy="713485"/>
            <a:chOff x="2641968" y="1872615"/>
            <a:chExt cx="8784222" cy="713351"/>
          </a:xfrm>
        </p:grpSpPr>
        <p:sp>
          <p:nvSpPr>
            <p:cNvPr id="123" name="Oval 4"/>
            <p:cNvSpPr/>
            <p:nvPr>
              <p:custDataLst>
                <p:tags r:id="rId37"/>
              </p:custDataLst>
            </p:nvPr>
          </p:nvSpPr>
          <p:spPr>
            <a:xfrm>
              <a:off x="3187065" y="1872615"/>
              <a:ext cx="8239125" cy="662940"/>
            </a:xfrm>
            <a:prstGeom prst="rect">
              <a:avLst/>
            </a:prstGeom>
            <a:solidFill>
              <a:srgbClr val="F8D4D9"/>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endParaRPr lang="en-US" sz="2800" dirty="0">
                <a:solidFill>
                  <a:schemeClr val="bg1"/>
                </a:solidFill>
                <a:latin typeface="Agency FB" panose="020B0503020202020204" pitchFamily="34" charset="0"/>
                <a:ea typeface="微软雅黑" panose="020B0503020204020204" pitchFamily="34" charset="-122"/>
                <a:cs typeface="+mn-ea"/>
                <a:sym typeface="Arial" panose="020B0604020202020204" pitchFamily="34" charset="0"/>
              </a:endParaRPr>
            </a:p>
          </p:txBody>
        </p:sp>
        <p:sp>
          <p:nvSpPr>
            <p:cNvPr id="125" name="Oval 4"/>
            <p:cNvSpPr/>
            <p:nvPr>
              <p:custDataLst>
                <p:tags r:id="rId38"/>
              </p:custDataLst>
            </p:nvPr>
          </p:nvSpPr>
          <p:spPr>
            <a:xfrm>
              <a:off x="3129003" y="1966935"/>
              <a:ext cx="618806" cy="619031"/>
            </a:xfrm>
            <a:prstGeom prst="rect">
              <a:avLst/>
            </a:prstGeom>
            <a:solidFill>
              <a:srgbClr val="C00000"/>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2800" i="1" dirty="0">
                  <a:solidFill>
                    <a:schemeClr val="bg1"/>
                  </a:solidFill>
                  <a:latin typeface="方正粗宋简体" panose="02000000000000000000" pitchFamily="2" charset="-122"/>
                  <a:ea typeface="方正粗宋简体" panose="02000000000000000000" pitchFamily="2" charset="-122"/>
                  <a:cs typeface="+mn-ea"/>
                  <a:sym typeface="Arial" panose="020B0604020202020204" pitchFamily="34" charset="0"/>
                </a:rPr>
                <a:t>6</a:t>
              </a:r>
              <a:endParaRPr lang="en-US" sz="2800" i="1" dirty="0">
                <a:solidFill>
                  <a:schemeClr val="bg1"/>
                </a:solidFill>
                <a:latin typeface="方正粗宋简体" panose="02000000000000000000" pitchFamily="2" charset="-122"/>
                <a:ea typeface="方正粗宋简体" panose="02000000000000000000" pitchFamily="2" charset="-122"/>
                <a:cs typeface="+mn-ea"/>
                <a:sym typeface="Arial" panose="020B0604020202020204" pitchFamily="34" charset="0"/>
              </a:endParaRPr>
            </a:p>
          </p:txBody>
        </p:sp>
        <p:sp>
          <p:nvSpPr>
            <p:cNvPr id="126" name="MH_Text_1"/>
            <p:cNvSpPr/>
            <p:nvPr>
              <p:custDataLst>
                <p:tags r:id="rId39"/>
              </p:custDataLst>
            </p:nvPr>
          </p:nvSpPr>
          <p:spPr>
            <a:xfrm>
              <a:off x="4211411" y="2042362"/>
              <a:ext cx="6449226" cy="3997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81" tIns="0" rIns="159981" bIns="0" rtlCol="0" anchor="ctr">
              <a:noAutofit/>
            </a:bodyPr>
            <a:lstStyle/>
            <a:p>
              <a:pPr>
                <a:defRPr/>
              </a:pPr>
              <a:r>
                <a:rPr lang="zh-CN" altLang="en-US" sz="2000" b="1">
                  <a:solidFill>
                    <a:srgbClr val="D70016"/>
                  </a:solidFill>
                  <a:latin typeface="Arial" panose="020B0604020202020204" pitchFamily="34" charset="0"/>
                  <a:ea typeface="微软雅黑" panose="020B0503020204020204" pitchFamily="34" charset="-122"/>
                  <a:sym typeface="+mn-ea"/>
                </a:rPr>
                <a:t>坚持</a:t>
              </a:r>
              <a:r>
                <a:rPr lang="zh-CN" altLang="en-US" sz="2000" b="1">
                  <a:solidFill>
                    <a:srgbClr val="D70016"/>
                  </a:solidFill>
                  <a:latin typeface="Arial" panose="020B0604020202020204" pitchFamily="34" charset="0"/>
                  <a:ea typeface="微软雅黑" panose="020B0503020204020204" pitchFamily="34" charset="-122"/>
                </a:rPr>
                <a:t>维护宪法权威和尊严</a:t>
              </a:r>
              <a:endParaRPr lang="zh-CN" altLang="en-US" sz="2000" b="1">
                <a:solidFill>
                  <a:srgbClr val="D70016"/>
                </a:solidFill>
                <a:latin typeface="Arial" panose="020B0604020202020204" pitchFamily="34" charset="0"/>
                <a:ea typeface="微软雅黑" panose="020B0503020204020204" pitchFamily="34" charset="-122"/>
              </a:endParaRPr>
            </a:p>
          </p:txBody>
        </p:sp>
        <p:cxnSp>
          <p:nvCxnSpPr>
            <p:cNvPr id="127" name="直接连接符 126"/>
            <p:cNvCxnSpPr/>
            <p:nvPr>
              <p:custDataLst>
                <p:tags r:id="rId40"/>
              </p:custDataLst>
            </p:nvPr>
          </p:nvCxnSpPr>
          <p:spPr>
            <a:xfrm>
              <a:off x="2641968" y="2257894"/>
              <a:ext cx="423557" cy="0"/>
            </a:xfrm>
            <a:prstGeom prst="line">
              <a:avLst/>
            </a:prstGeom>
            <a:ln>
              <a:solidFill>
                <a:srgbClr val="FFC000"/>
              </a:solidFill>
              <a:headEnd type="none"/>
              <a:tailEnd type="diamond"/>
            </a:ln>
          </p:spPr>
          <p:style>
            <a:lnRef idx="1">
              <a:schemeClr val="accent1"/>
            </a:lnRef>
            <a:fillRef idx="0">
              <a:schemeClr val="accent1"/>
            </a:fillRef>
            <a:effectRef idx="0">
              <a:schemeClr val="accent1"/>
            </a:effectRef>
            <a:fontRef idx="minor">
              <a:schemeClr val="tx1"/>
            </a:fontRef>
          </p:style>
        </p:cxnSp>
        <p:cxnSp>
          <p:nvCxnSpPr>
            <p:cNvPr id="130" name="直接连接符 129"/>
            <p:cNvCxnSpPr/>
            <p:nvPr>
              <p:custDataLst>
                <p:tags r:id="rId41"/>
              </p:custDataLst>
            </p:nvPr>
          </p:nvCxnSpPr>
          <p:spPr>
            <a:xfrm>
              <a:off x="7467600" y="1880711"/>
              <a:ext cx="3957955" cy="0"/>
            </a:xfrm>
            <a:prstGeom prst="line">
              <a:avLst/>
            </a:prstGeom>
            <a:ln w="22225">
              <a:gradFill flip="none" rotWithShape="1">
                <a:gsLst>
                  <a:gs pos="0">
                    <a:schemeClr val="accent1">
                      <a:lumMod val="5000"/>
                      <a:lumOff val="95000"/>
                      <a:alpha val="0"/>
                    </a:schemeClr>
                  </a:gs>
                  <a:gs pos="66000">
                    <a:srgbClr val="C00000"/>
                  </a:gs>
                  <a:gs pos="85000">
                    <a:srgbClr val="A82222"/>
                  </a:gs>
                  <a:gs pos="100000">
                    <a:srgbClr val="7E0000"/>
                  </a:gs>
                </a:gsLst>
                <a:lin ang="0" scaled="1"/>
                <a:tileRect/>
              </a:gra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spd="slow" advTm="20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250"/>
                                  </p:stCondLst>
                                  <p:childTnLst>
                                    <p:set>
                                      <p:cBhvr>
                                        <p:cTn id="6" dur="1" fill="hold">
                                          <p:stCondLst>
                                            <p:cond delay="0"/>
                                          </p:stCondLst>
                                        </p:cTn>
                                        <p:tgtEl>
                                          <p:spTgt spid="34"/>
                                        </p:tgtEl>
                                        <p:attrNameLst>
                                          <p:attrName>style.visibility</p:attrName>
                                        </p:attrNameLst>
                                      </p:cBhvr>
                                      <p:to>
                                        <p:strVal val="visible"/>
                                      </p:to>
                                    </p:set>
                                    <p:animEffect transition="in" filter="wipe(left)">
                                      <p:cBhvr>
                                        <p:cTn id="7" dur="500"/>
                                        <p:tgtEl>
                                          <p:spTgt spid="34"/>
                                        </p:tgtEl>
                                      </p:cBhvr>
                                    </p:animEffect>
                                  </p:childTnLst>
                                </p:cTn>
                              </p:par>
                            </p:childTnLst>
                          </p:cTn>
                        </p:par>
                        <p:par>
                          <p:cTn id="8" fill="hold">
                            <p:stCondLst>
                              <p:cond delay="750"/>
                            </p:stCondLst>
                            <p:childTnLst>
                              <p:par>
                                <p:cTn id="9" presetID="22" presetClass="entr" presetSubtype="8" fill="hold" nodeType="afterEffect">
                                  <p:stCondLst>
                                    <p:cond delay="250"/>
                                  </p:stCondLst>
                                  <p:childTnLst>
                                    <p:set>
                                      <p:cBhvr>
                                        <p:cTn id="10" dur="1" fill="hold">
                                          <p:stCondLst>
                                            <p:cond delay="0"/>
                                          </p:stCondLst>
                                        </p:cTn>
                                        <p:tgtEl>
                                          <p:spTgt spid="94"/>
                                        </p:tgtEl>
                                        <p:attrNameLst>
                                          <p:attrName>style.visibility</p:attrName>
                                        </p:attrNameLst>
                                      </p:cBhvr>
                                      <p:to>
                                        <p:strVal val="visible"/>
                                      </p:to>
                                    </p:set>
                                    <p:animEffect transition="in" filter="wipe(left)">
                                      <p:cBhvr>
                                        <p:cTn id="11" dur="500"/>
                                        <p:tgtEl>
                                          <p:spTgt spid="94"/>
                                        </p:tgtEl>
                                      </p:cBhvr>
                                    </p:animEffect>
                                  </p:childTnLst>
                                </p:cTn>
                              </p:par>
                            </p:childTnLst>
                          </p:cTn>
                        </p:par>
                        <p:par>
                          <p:cTn id="12" fill="hold">
                            <p:stCondLst>
                              <p:cond delay="1500"/>
                            </p:stCondLst>
                            <p:childTnLst>
                              <p:par>
                                <p:cTn id="13" presetID="22" presetClass="entr" presetSubtype="8" fill="hold" nodeType="afterEffect">
                                  <p:stCondLst>
                                    <p:cond delay="250"/>
                                  </p:stCondLst>
                                  <p:childTnLst>
                                    <p:set>
                                      <p:cBhvr>
                                        <p:cTn id="14" dur="1" fill="hold">
                                          <p:stCondLst>
                                            <p:cond delay="0"/>
                                          </p:stCondLst>
                                        </p:cTn>
                                        <p:tgtEl>
                                          <p:spTgt spid="79"/>
                                        </p:tgtEl>
                                        <p:attrNameLst>
                                          <p:attrName>style.visibility</p:attrName>
                                        </p:attrNameLst>
                                      </p:cBhvr>
                                      <p:to>
                                        <p:strVal val="visible"/>
                                      </p:to>
                                    </p:set>
                                    <p:animEffect transition="in" filter="wipe(left)">
                                      <p:cBhvr>
                                        <p:cTn id="15" dur="500"/>
                                        <p:tgtEl>
                                          <p:spTgt spid="79"/>
                                        </p:tgtEl>
                                      </p:cBhvr>
                                    </p:animEffect>
                                  </p:childTnLst>
                                </p:cTn>
                              </p:par>
                            </p:childTnLst>
                          </p:cTn>
                        </p:par>
                        <p:par>
                          <p:cTn id="16" fill="hold">
                            <p:stCondLst>
                              <p:cond delay="2250"/>
                            </p:stCondLst>
                            <p:childTnLst>
                              <p:par>
                                <p:cTn id="17" presetID="22" presetClass="entr" presetSubtype="8" fill="hold" nodeType="afterEffect">
                                  <p:stCondLst>
                                    <p:cond delay="250"/>
                                  </p:stCondLst>
                                  <p:childTnLst>
                                    <p:set>
                                      <p:cBhvr>
                                        <p:cTn id="18" dur="1" fill="hold">
                                          <p:stCondLst>
                                            <p:cond delay="0"/>
                                          </p:stCondLst>
                                        </p:cTn>
                                        <p:tgtEl>
                                          <p:spTgt spid="66"/>
                                        </p:tgtEl>
                                        <p:attrNameLst>
                                          <p:attrName>style.visibility</p:attrName>
                                        </p:attrNameLst>
                                      </p:cBhvr>
                                      <p:to>
                                        <p:strVal val="visible"/>
                                      </p:to>
                                    </p:set>
                                    <p:animEffect transition="in" filter="wipe(left)">
                                      <p:cBhvr>
                                        <p:cTn id="19" dur="500"/>
                                        <p:tgtEl>
                                          <p:spTgt spid="66"/>
                                        </p:tgtEl>
                                      </p:cBhvr>
                                    </p:animEffect>
                                  </p:childTnLst>
                                </p:cTn>
                              </p:par>
                            </p:childTnLst>
                          </p:cTn>
                        </p:par>
                        <p:par>
                          <p:cTn id="20" fill="hold">
                            <p:stCondLst>
                              <p:cond delay="3000"/>
                            </p:stCondLst>
                            <p:childTnLst>
                              <p:par>
                                <p:cTn id="21" presetID="22" presetClass="entr" presetSubtype="8" fill="hold" nodeType="afterEffect">
                                  <p:stCondLst>
                                    <p:cond delay="250"/>
                                  </p:stCondLst>
                                  <p:childTnLst>
                                    <p:set>
                                      <p:cBhvr>
                                        <p:cTn id="22" dur="1" fill="hold">
                                          <p:stCondLst>
                                            <p:cond delay="0"/>
                                          </p:stCondLst>
                                        </p:cTn>
                                        <p:tgtEl>
                                          <p:spTgt spid="60"/>
                                        </p:tgtEl>
                                        <p:attrNameLst>
                                          <p:attrName>style.visibility</p:attrName>
                                        </p:attrNameLst>
                                      </p:cBhvr>
                                      <p:to>
                                        <p:strVal val="visible"/>
                                      </p:to>
                                    </p:set>
                                    <p:animEffect transition="in" filter="wipe(left)">
                                      <p:cBhvr>
                                        <p:cTn id="23" dur="500"/>
                                        <p:tgtEl>
                                          <p:spTgt spid="60"/>
                                        </p:tgtEl>
                                      </p:cBhvr>
                                    </p:animEffect>
                                  </p:childTnLst>
                                </p:cTn>
                              </p:par>
                            </p:childTnLst>
                          </p:cTn>
                        </p:par>
                        <p:par>
                          <p:cTn id="24" fill="hold">
                            <p:stCondLst>
                              <p:cond delay="3750"/>
                            </p:stCondLst>
                            <p:childTnLst>
                              <p:par>
                                <p:cTn id="25" presetID="22" presetClass="entr" presetSubtype="8" fill="hold" nodeType="afterEffect">
                                  <p:stCondLst>
                                    <p:cond delay="250"/>
                                  </p:stCondLst>
                                  <p:childTnLst>
                                    <p:set>
                                      <p:cBhvr>
                                        <p:cTn id="26" dur="1" fill="hold">
                                          <p:stCondLst>
                                            <p:cond delay="0"/>
                                          </p:stCondLst>
                                        </p:cTn>
                                        <p:tgtEl>
                                          <p:spTgt spid="122"/>
                                        </p:tgtEl>
                                        <p:attrNameLst>
                                          <p:attrName>style.visibility</p:attrName>
                                        </p:attrNameLst>
                                      </p:cBhvr>
                                      <p:to>
                                        <p:strVal val="visible"/>
                                      </p:to>
                                    </p:set>
                                    <p:animEffect transition="in" filter="wipe(left)">
                                      <p:cBhvr>
                                        <p:cTn id="27" dur="500"/>
                                        <p:tgtEl>
                                          <p:spTgt spid="122"/>
                                        </p:tgtEl>
                                      </p:cBhvr>
                                    </p:animEffect>
                                  </p:childTnLst>
                                </p:cTn>
                              </p:par>
                            </p:childTnLst>
                          </p:cTn>
                        </p:par>
                        <p:par>
                          <p:cTn id="28" fill="hold">
                            <p:stCondLst>
                              <p:cond delay="4500"/>
                            </p:stCondLst>
                            <p:childTnLst>
                              <p:par>
                                <p:cTn id="29" presetID="22" presetClass="entr" presetSubtype="8" fill="hold" nodeType="afterEffect">
                                  <p:stCondLst>
                                    <p:cond delay="250"/>
                                  </p:stCondLst>
                                  <p:childTnLst>
                                    <p:set>
                                      <p:cBhvr>
                                        <p:cTn id="30" dur="1" fill="hold">
                                          <p:stCondLst>
                                            <p:cond delay="0"/>
                                          </p:stCondLst>
                                        </p:cTn>
                                        <p:tgtEl>
                                          <p:spTgt spid="112"/>
                                        </p:tgtEl>
                                        <p:attrNameLst>
                                          <p:attrName>style.visibility</p:attrName>
                                        </p:attrNameLst>
                                      </p:cBhvr>
                                      <p:to>
                                        <p:strVal val="visible"/>
                                      </p:to>
                                    </p:set>
                                    <p:animEffect transition="in" filter="wipe(left)">
                                      <p:cBhvr>
                                        <p:cTn id="31" dur="500"/>
                                        <p:tgtEl>
                                          <p:spTgt spid="1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222"/>
          <p:cNvPicPr>
            <a:picLocks noChangeAspect="1"/>
          </p:cNvPicPr>
          <p:nvPr/>
        </p:nvPicPr>
        <p:blipFill>
          <a:blip r:embed="rId1"/>
          <a:stretch>
            <a:fillRect/>
          </a:stretch>
        </p:blipFill>
        <p:spPr>
          <a:xfrm>
            <a:off x="10795" y="0"/>
            <a:ext cx="12436475" cy="6911975"/>
          </a:xfrm>
          <a:prstGeom prst="rect">
            <a:avLst/>
          </a:prstGeom>
          <a:solidFill>
            <a:schemeClr val="lt1"/>
          </a:solidFill>
        </p:spPr>
      </p:pic>
      <p:sp>
        <p:nvSpPr>
          <p:cNvPr id="21" name="文本框 20"/>
          <p:cNvSpPr txBox="1"/>
          <p:nvPr/>
        </p:nvSpPr>
        <p:spPr>
          <a:xfrm>
            <a:off x="2505048" y="233820"/>
            <a:ext cx="7335520" cy="485140"/>
          </a:xfrm>
          <a:prstGeom prst="rect">
            <a:avLst/>
          </a:prstGeom>
          <a:noFill/>
        </p:spPr>
        <p:txBody>
          <a:bodyPr wrap="none" rtlCol="0">
            <a:spAutoFit/>
          </a:bodyPr>
          <a:lstStyle/>
          <a:p>
            <a:pPr algn="ctr"/>
            <a:r>
              <a:rPr lang="zh-CN" altLang="en-US" sz="2560" b="1" dirty="0">
                <a:solidFill>
                  <a:schemeClr val="accent4">
                    <a:lumMod val="40000"/>
                    <a:lumOff val="60000"/>
                  </a:schemeClr>
                </a:solidFill>
                <a:cs typeface="+mn-ea"/>
                <a:sym typeface="+mn-lt"/>
              </a:rPr>
              <a:t>习近平总书记关于宪法的重要讲话和重要指示精神</a:t>
            </a:r>
            <a:endParaRPr lang="zh-CN" altLang="en-US" sz="2560" b="1" dirty="0">
              <a:solidFill>
                <a:schemeClr val="accent4">
                  <a:lumMod val="40000"/>
                  <a:lumOff val="60000"/>
                </a:schemeClr>
              </a:solidFill>
              <a:cs typeface="+mn-ea"/>
              <a:sym typeface="+mn-lt"/>
            </a:endParaRPr>
          </a:p>
        </p:txBody>
      </p:sp>
      <p:grpSp>
        <p:nvGrpSpPr>
          <p:cNvPr id="23" name="组合 22"/>
          <p:cNvGrpSpPr/>
          <p:nvPr/>
        </p:nvGrpSpPr>
        <p:grpSpPr>
          <a:xfrm>
            <a:off x="957580" y="1577340"/>
            <a:ext cx="5412105" cy="2728595"/>
            <a:chOff x="4358651" y="1000578"/>
            <a:chExt cx="3474698" cy="2558909"/>
          </a:xfrm>
        </p:grpSpPr>
        <p:sp>
          <p:nvSpPr>
            <p:cNvPr id="24" name="îśľîdè"/>
            <p:cNvSpPr/>
            <p:nvPr>
              <p:custDataLst>
                <p:tags r:id="rId2"/>
              </p:custDataLst>
            </p:nvPr>
          </p:nvSpPr>
          <p:spPr>
            <a:xfrm>
              <a:off x="4358651" y="1000578"/>
              <a:ext cx="3474698" cy="2558909"/>
            </a:xfrm>
            <a:prstGeom prst="rect">
              <a:avLst/>
            </a:prstGeom>
            <a:solidFill>
              <a:schemeClr val="bg1"/>
            </a:solidFill>
            <a:ln>
              <a:gradFill flip="none" rotWithShape="1">
                <a:gsLst>
                  <a:gs pos="0">
                    <a:srgbClr val="B40C13"/>
                  </a:gs>
                  <a:gs pos="22000">
                    <a:schemeClr val="bg1">
                      <a:alpha val="46000"/>
                    </a:schemeClr>
                  </a:gs>
                  <a:gs pos="100000">
                    <a:schemeClr val="bg1">
                      <a:alpha val="30000"/>
                    </a:schemeClr>
                  </a:gs>
                  <a:gs pos="66000">
                    <a:srgbClr val="B40C13"/>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p>
          </p:txBody>
        </p:sp>
        <p:sp>
          <p:nvSpPr>
            <p:cNvPr id="25" name="iśḷïḋe"/>
            <p:cNvSpPr/>
            <p:nvPr>
              <p:custDataLst>
                <p:tags r:id="rId3"/>
              </p:custDataLst>
            </p:nvPr>
          </p:nvSpPr>
          <p:spPr>
            <a:xfrm>
              <a:off x="4358651" y="1000578"/>
              <a:ext cx="3474698" cy="746770"/>
            </a:xfrm>
            <a:prstGeom prst="rect">
              <a:avLst/>
            </a:prstGeom>
            <a:gradFill>
              <a:gsLst>
                <a:gs pos="0">
                  <a:srgbClr val="BA0319"/>
                </a:gs>
                <a:gs pos="100000">
                  <a:srgbClr val="A30013"/>
                </a:gs>
              </a:gsLst>
              <a:lin ang="6000000" scaled="0"/>
            </a:gradFill>
            <a:ln w="9525">
              <a:noFill/>
            </a:ln>
            <a:effectLst>
              <a:outerShdw blurRad="101600" dist="127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0" algn="ctr" fontAlgn="auto">
                <a:lnSpc>
                  <a:spcPct val="120000"/>
                </a:lnSpc>
              </a:pPr>
              <a:r>
                <a:rPr lang="zh-CN" altLang="en-US"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坚持和加强党对宪法工作的全面领导，更好发挥</a:t>
              </a:r>
              <a:endParaRPr lang="zh-CN" altLang="en-US"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indent="0" algn="ctr" fontAlgn="auto">
                <a:lnSpc>
                  <a:spcPct val="120000"/>
                </a:lnSpc>
              </a:pPr>
              <a:r>
                <a:rPr lang="zh-CN" altLang="en-US"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我国宪法制度的显著优势和重要作</a:t>
              </a:r>
              <a:endParaRPr lang="zh-CN" altLang="en-US"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6" name="文本框 25"/>
            <p:cNvSpPr txBox="1"/>
            <p:nvPr>
              <p:custDataLst>
                <p:tags r:id="rId4"/>
              </p:custDataLst>
            </p:nvPr>
          </p:nvSpPr>
          <p:spPr>
            <a:xfrm>
              <a:off x="4590216" y="1767000"/>
              <a:ext cx="3144881" cy="1644205"/>
            </a:xfrm>
            <a:prstGeom prst="rect">
              <a:avLst/>
            </a:prstGeom>
            <a:noFill/>
          </p:spPr>
          <p:txBody>
            <a:bodyPr wrap="square" rtlCol="0">
              <a:spAutoFit/>
            </a:bodyPr>
            <a:lstStyle>
              <a:defPPr>
                <a:defRPr lang="zh-CN"/>
              </a:defPPr>
              <a:lvl1pPr indent="504190" algn="just">
                <a:lnSpc>
                  <a:spcPct val="150000"/>
                </a:lnSpc>
                <a:defRPr b="0">
                  <a:solidFill>
                    <a:schemeClr val="tx1">
                      <a:lumMod val="85000"/>
                      <a:lumOff val="15000"/>
                    </a:schemeClr>
                  </a:solidFill>
                  <a:latin typeface="微软雅黑" panose="020B0503020204020204" pitchFamily="34" charset="-122"/>
                  <a:ea typeface="微软雅黑" panose="020B0503020204020204" pitchFamily="34" charset="-122"/>
                </a:defRPr>
              </a:lvl1pPr>
            </a:lstStyle>
            <a:p>
              <a:pPr indent="0" fontAlgn="auto"/>
              <a:r>
                <a:rPr lang="zh-CN" altLang="en-US" b="1" i="0" dirty="0">
                  <a:effectLst/>
                  <a:latin typeface="Arial" panose="020B0604020202020204" pitchFamily="34" charset="0"/>
                </a:rPr>
                <a:t>我国宪法是我们党领导人民长期奋斗历史逻辑、理论逻辑、实践逻辑的必然结果。没有中国共产党领导，就无法保证我国宪法得到全面贯彻和有效实施。</a:t>
              </a:r>
              <a:endParaRPr lang="zh-CN" altLang="en-US" b="1" i="0" dirty="0">
                <a:effectLst/>
                <a:latin typeface="Arial" panose="020B0604020202020204" pitchFamily="34" charset="0"/>
              </a:endParaRPr>
            </a:p>
          </p:txBody>
        </p:sp>
      </p:grpSp>
      <p:grpSp>
        <p:nvGrpSpPr>
          <p:cNvPr id="27" name="组合 26"/>
          <p:cNvGrpSpPr/>
          <p:nvPr/>
        </p:nvGrpSpPr>
        <p:grpSpPr>
          <a:xfrm>
            <a:off x="6570345" y="1577340"/>
            <a:ext cx="4907280" cy="2728595"/>
            <a:chOff x="4358651" y="1000578"/>
            <a:chExt cx="3767872" cy="2558910"/>
          </a:xfrm>
        </p:grpSpPr>
        <p:sp>
          <p:nvSpPr>
            <p:cNvPr id="28" name="îśľîdè"/>
            <p:cNvSpPr/>
            <p:nvPr>
              <p:custDataLst>
                <p:tags r:id="rId5"/>
              </p:custDataLst>
            </p:nvPr>
          </p:nvSpPr>
          <p:spPr>
            <a:xfrm>
              <a:off x="4358651" y="1000578"/>
              <a:ext cx="3767872" cy="2558910"/>
            </a:xfrm>
            <a:prstGeom prst="rect">
              <a:avLst/>
            </a:prstGeom>
            <a:solidFill>
              <a:schemeClr val="bg1"/>
            </a:solidFill>
            <a:ln>
              <a:gradFill flip="none" rotWithShape="1">
                <a:gsLst>
                  <a:gs pos="0">
                    <a:schemeClr val="accent2">
                      <a:lumMod val="60000"/>
                      <a:lumOff val="40000"/>
                    </a:schemeClr>
                  </a:gs>
                  <a:gs pos="22000">
                    <a:schemeClr val="bg1">
                      <a:alpha val="39000"/>
                    </a:schemeClr>
                  </a:gs>
                  <a:gs pos="100000">
                    <a:schemeClr val="bg1">
                      <a:alpha val="31000"/>
                    </a:schemeClr>
                  </a:gs>
                  <a:gs pos="66000">
                    <a:schemeClr val="accent2">
                      <a:lumMod val="7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p>
          </p:txBody>
        </p:sp>
        <p:sp>
          <p:nvSpPr>
            <p:cNvPr id="8" name="iśḷïḋe"/>
            <p:cNvSpPr/>
            <p:nvPr>
              <p:custDataLst>
                <p:tags r:id="rId6"/>
              </p:custDataLst>
            </p:nvPr>
          </p:nvSpPr>
          <p:spPr>
            <a:xfrm>
              <a:off x="4358651" y="1000578"/>
              <a:ext cx="3732268" cy="719973"/>
            </a:xfrm>
            <a:prstGeom prst="rect">
              <a:avLst/>
            </a:prstGeom>
            <a:gradFill>
              <a:gsLst>
                <a:gs pos="0">
                  <a:schemeClr val="accent2">
                    <a:lumMod val="60000"/>
                    <a:lumOff val="40000"/>
                  </a:schemeClr>
                </a:gs>
                <a:gs pos="100000">
                  <a:schemeClr val="accent2">
                    <a:lumMod val="75000"/>
                  </a:schemeClr>
                </a:gs>
              </a:gsLst>
              <a:lin ang="6000000" scaled="0"/>
            </a:gradFill>
            <a:ln w="9525">
              <a:noFill/>
            </a:ln>
            <a:effectLst>
              <a:outerShdw blurRad="101600" dist="127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0" algn="ctr" fontAlgn="auto">
                <a:lnSpc>
                  <a:spcPct val="120000"/>
                </a:lnSpc>
              </a:pPr>
              <a:r>
                <a:rPr lang="zh-CN" altLang="en-US"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把宪法实施贯穿到治国理政各方面全过程，</a:t>
              </a:r>
              <a:endParaRPr lang="zh-CN" altLang="en-US"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indent="0" algn="ctr" fontAlgn="auto">
                <a:lnSpc>
                  <a:spcPct val="120000"/>
                </a:lnSpc>
              </a:pPr>
              <a:r>
                <a:rPr lang="zh-CN" altLang="en-US"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不断提高党依宪治国、依宪执政的能力</a:t>
              </a:r>
              <a:endParaRPr lang="zh-CN" altLang="en-US"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0" name="文本框 9"/>
            <p:cNvSpPr txBox="1"/>
            <p:nvPr>
              <p:custDataLst>
                <p:tags r:id="rId7"/>
              </p:custDataLst>
            </p:nvPr>
          </p:nvSpPr>
          <p:spPr>
            <a:xfrm>
              <a:off x="4656064" y="1889676"/>
              <a:ext cx="3241306" cy="1254741"/>
            </a:xfrm>
            <a:prstGeom prst="rect">
              <a:avLst/>
            </a:prstGeom>
            <a:noFill/>
          </p:spPr>
          <p:txBody>
            <a:bodyPr wrap="square" rtlCol="0">
              <a:spAutoFit/>
            </a:bodyPr>
            <a:lstStyle>
              <a:defPPr>
                <a:defRPr lang="zh-CN"/>
              </a:defPPr>
              <a:lvl1pPr indent="504190" algn="just">
                <a:lnSpc>
                  <a:spcPct val="150000"/>
                </a:lnSpc>
                <a:defRPr b="0">
                  <a:solidFill>
                    <a:schemeClr val="tx1">
                      <a:lumMod val="85000"/>
                      <a:lumOff val="15000"/>
                    </a:schemeClr>
                  </a:solidFill>
                  <a:latin typeface="微软雅黑" panose="020B0503020204020204" pitchFamily="34" charset="-122"/>
                  <a:ea typeface="微软雅黑" panose="020B0503020204020204" pitchFamily="34" charset="-122"/>
                </a:defRPr>
              </a:lvl1pPr>
            </a:lstStyle>
            <a:p>
              <a:pPr indent="0" fontAlgn="auto"/>
              <a:r>
                <a:rPr lang="zh-CN" altLang="en-US" b="1" i="0" dirty="0">
                  <a:effectLst/>
                  <a:latin typeface="Arial" panose="020B0604020202020204" pitchFamily="34" charset="0"/>
                </a:rPr>
                <a:t>把宪法实施贯彻到统筹推进“五位一体”总体布局、协调推进“四个全面”战略布局的全部实践中。</a:t>
              </a:r>
              <a:endParaRPr lang="en-US" altLang="zh-CN" b="1" i="0" dirty="0">
                <a:effectLst/>
                <a:latin typeface="Arial" panose="020B0604020202020204" pitchFamily="34" charset="0"/>
              </a:endParaRPr>
            </a:p>
          </p:txBody>
        </p:sp>
      </p:grpSp>
      <p:grpSp>
        <p:nvGrpSpPr>
          <p:cNvPr id="12" name="组合 11"/>
          <p:cNvGrpSpPr/>
          <p:nvPr/>
        </p:nvGrpSpPr>
        <p:grpSpPr>
          <a:xfrm>
            <a:off x="1008380" y="4486275"/>
            <a:ext cx="3443113" cy="2345690"/>
            <a:chOff x="4358651" y="1000578"/>
            <a:chExt cx="3502620" cy="2199812"/>
          </a:xfrm>
        </p:grpSpPr>
        <p:sp>
          <p:nvSpPr>
            <p:cNvPr id="14" name="îśľîdè"/>
            <p:cNvSpPr/>
            <p:nvPr>
              <p:custDataLst>
                <p:tags r:id="rId8"/>
              </p:custDataLst>
            </p:nvPr>
          </p:nvSpPr>
          <p:spPr>
            <a:xfrm>
              <a:off x="4358651" y="1000579"/>
              <a:ext cx="3474698" cy="2199811"/>
            </a:xfrm>
            <a:prstGeom prst="rect">
              <a:avLst/>
            </a:prstGeom>
            <a:solidFill>
              <a:schemeClr val="bg1"/>
            </a:solidFill>
            <a:ln>
              <a:gradFill flip="none" rotWithShape="1">
                <a:gsLst>
                  <a:gs pos="0">
                    <a:srgbClr val="B40C13"/>
                  </a:gs>
                  <a:gs pos="22000">
                    <a:schemeClr val="bg1">
                      <a:alpha val="46000"/>
                    </a:schemeClr>
                  </a:gs>
                  <a:gs pos="100000">
                    <a:schemeClr val="bg1">
                      <a:alpha val="30000"/>
                    </a:schemeClr>
                  </a:gs>
                  <a:gs pos="66000">
                    <a:srgbClr val="B40C13"/>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p>
          </p:txBody>
        </p:sp>
        <p:sp>
          <p:nvSpPr>
            <p:cNvPr id="16" name="iśḷïḋe"/>
            <p:cNvSpPr/>
            <p:nvPr>
              <p:custDataLst>
                <p:tags r:id="rId9"/>
              </p:custDataLst>
            </p:nvPr>
          </p:nvSpPr>
          <p:spPr>
            <a:xfrm>
              <a:off x="4358651" y="1000578"/>
              <a:ext cx="3474698" cy="720000"/>
            </a:xfrm>
            <a:prstGeom prst="rect">
              <a:avLst/>
            </a:prstGeom>
            <a:gradFill>
              <a:gsLst>
                <a:gs pos="0">
                  <a:srgbClr val="BA0319"/>
                </a:gs>
                <a:gs pos="100000">
                  <a:srgbClr val="A30013"/>
                </a:gs>
              </a:gsLst>
              <a:lin ang="6000000" scaled="0"/>
            </a:gradFill>
            <a:ln w="9525">
              <a:noFill/>
            </a:ln>
            <a:effectLst>
              <a:outerShdw blurRad="101600" dist="127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0" algn="ctr" fontAlgn="auto">
                <a:lnSpc>
                  <a:spcPct val="120000"/>
                </a:lnSpc>
              </a:pPr>
              <a:r>
                <a:rPr lang="zh-CN" altLang="en-US"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加快完善以宪法为核心的中国</a:t>
              </a:r>
              <a:endParaRPr lang="zh-CN" altLang="en-US"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indent="0" algn="ctr" fontAlgn="auto">
                <a:lnSpc>
                  <a:spcPct val="120000"/>
                </a:lnSpc>
              </a:pPr>
              <a:r>
                <a:rPr lang="zh-CN" altLang="en-US"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特色社会主义法律体系</a:t>
              </a:r>
              <a:endParaRPr lang="zh-CN" altLang="en-US"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38" name="文本框 37"/>
            <p:cNvSpPr txBox="1"/>
            <p:nvPr>
              <p:custDataLst>
                <p:tags r:id="rId10"/>
              </p:custDataLst>
            </p:nvPr>
          </p:nvSpPr>
          <p:spPr>
            <a:xfrm>
              <a:off x="4768697" y="1786315"/>
              <a:ext cx="3092574" cy="864680"/>
            </a:xfrm>
            <a:prstGeom prst="rect">
              <a:avLst/>
            </a:prstGeom>
            <a:noFill/>
          </p:spPr>
          <p:txBody>
            <a:bodyPr wrap="square" rtlCol="0">
              <a:spAutoFit/>
            </a:bodyPr>
            <a:lstStyle>
              <a:defPPr>
                <a:defRPr lang="zh-CN"/>
              </a:defPPr>
              <a:lvl1pPr indent="504190" algn="just">
                <a:lnSpc>
                  <a:spcPct val="150000"/>
                </a:lnSpc>
                <a:defRPr b="0">
                  <a:solidFill>
                    <a:schemeClr val="tx1">
                      <a:lumMod val="85000"/>
                      <a:lumOff val="15000"/>
                    </a:schemeClr>
                  </a:solidFill>
                  <a:latin typeface="微软雅黑" panose="020B0503020204020204" pitchFamily="34" charset="-122"/>
                  <a:ea typeface="微软雅黑" panose="020B0503020204020204" pitchFamily="34" charset="-122"/>
                </a:defRPr>
              </a:lvl1pPr>
            </a:lstStyle>
            <a:p>
              <a:pPr indent="0" fontAlgn="auto"/>
              <a:r>
                <a:rPr lang="zh-CN" altLang="en-US" b="1" i="0" dirty="0">
                  <a:effectLst/>
                  <a:latin typeface="Arial" panose="020B0604020202020204" pitchFamily="34" charset="0"/>
                </a:rPr>
                <a:t>不断增强法律规范体系的</a:t>
              </a:r>
              <a:endParaRPr lang="zh-CN" altLang="en-US" b="1" i="0" dirty="0">
                <a:effectLst/>
                <a:latin typeface="Arial" panose="020B0604020202020204" pitchFamily="34" charset="0"/>
              </a:endParaRPr>
            </a:p>
            <a:p>
              <a:pPr indent="0" fontAlgn="auto"/>
              <a:r>
                <a:rPr lang="zh-CN" altLang="en-US" b="1" i="0" dirty="0">
                  <a:effectLst/>
                  <a:latin typeface="Arial" panose="020B0604020202020204" pitchFamily="34" charset="0"/>
                </a:rPr>
                <a:t>全面性、系统性、协调性。</a:t>
              </a:r>
              <a:endParaRPr lang="zh-CN" altLang="en-US" b="1" i="0" dirty="0">
                <a:effectLst/>
                <a:latin typeface="Arial" panose="020B0604020202020204" pitchFamily="34" charset="0"/>
              </a:endParaRPr>
            </a:p>
          </p:txBody>
        </p:sp>
      </p:grpSp>
      <p:grpSp>
        <p:nvGrpSpPr>
          <p:cNvPr id="39" name="组合 38"/>
          <p:cNvGrpSpPr/>
          <p:nvPr/>
        </p:nvGrpSpPr>
        <p:grpSpPr>
          <a:xfrm>
            <a:off x="4507230" y="4486275"/>
            <a:ext cx="3452495" cy="2345690"/>
            <a:chOff x="4358651" y="1000578"/>
            <a:chExt cx="3512165" cy="2199812"/>
          </a:xfrm>
        </p:grpSpPr>
        <p:sp>
          <p:nvSpPr>
            <p:cNvPr id="40" name="îśľîdè"/>
            <p:cNvSpPr/>
            <p:nvPr>
              <p:custDataLst>
                <p:tags r:id="rId11"/>
              </p:custDataLst>
            </p:nvPr>
          </p:nvSpPr>
          <p:spPr>
            <a:xfrm>
              <a:off x="4358651" y="1000579"/>
              <a:ext cx="3474698" cy="2199811"/>
            </a:xfrm>
            <a:prstGeom prst="rect">
              <a:avLst/>
            </a:prstGeom>
            <a:solidFill>
              <a:schemeClr val="bg1"/>
            </a:solidFill>
            <a:ln>
              <a:gradFill flip="none" rotWithShape="1">
                <a:gsLst>
                  <a:gs pos="0">
                    <a:schemeClr val="accent2">
                      <a:lumMod val="60000"/>
                      <a:lumOff val="40000"/>
                    </a:schemeClr>
                  </a:gs>
                  <a:gs pos="22000">
                    <a:schemeClr val="bg1">
                      <a:alpha val="39000"/>
                    </a:schemeClr>
                  </a:gs>
                  <a:gs pos="100000">
                    <a:schemeClr val="bg1">
                      <a:alpha val="31000"/>
                    </a:schemeClr>
                  </a:gs>
                  <a:gs pos="66000">
                    <a:schemeClr val="accent2">
                      <a:lumMod val="7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p>
          </p:txBody>
        </p:sp>
        <p:sp>
          <p:nvSpPr>
            <p:cNvPr id="41" name="iśḷïḋe"/>
            <p:cNvSpPr/>
            <p:nvPr>
              <p:custDataLst>
                <p:tags r:id="rId12"/>
              </p:custDataLst>
            </p:nvPr>
          </p:nvSpPr>
          <p:spPr>
            <a:xfrm>
              <a:off x="4358651" y="1000578"/>
              <a:ext cx="3512165" cy="719971"/>
            </a:xfrm>
            <a:prstGeom prst="rect">
              <a:avLst/>
            </a:prstGeom>
            <a:gradFill>
              <a:gsLst>
                <a:gs pos="0">
                  <a:schemeClr val="accent2">
                    <a:lumMod val="60000"/>
                    <a:lumOff val="40000"/>
                  </a:schemeClr>
                </a:gs>
                <a:gs pos="100000">
                  <a:schemeClr val="accent2">
                    <a:lumMod val="75000"/>
                  </a:schemeClr>
                </a:gs>
              </a:gsLst>
              <a:lin ang="6000000" scaled="0"/>
            </a:gradFill>
            <a:ln w="9525">
              <a:noFill/>
            </a:ln>
            <a:effectLst>
              <a:outerShdw blurRad="101600" dist="127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2" name="文本框 41"/>
            <p:cNvSpPr txBox="1"/>
            <p:nvPr>
              <p:custDataLst>
                <p:tags r:id="rId13"/>
              </p:custDataLst>
            </p:nvPr>
          </p:nvSpPr>
          <p:spPr>
            <a:xfrm>
              <a:off x="4667427" y="1786055"/>
              <a:ext cx="2975360" cy="864680"/>
            </a:xfrm>
            <a:prstGeom prst="rect">
              <a:avLst/>
            </a:prstGeom>
            <a:noFill/>
          </p:spPr>
          <p:txBody>
            <a:bodyPr wrap="square" rtlCol="0">
              <a:spAutoFit/>
            </a:bodyPr>
            <a:lstStyle>
              <a:defPPr>
                <a:defRPr lang="zh-CN"/>
              </a:defPPr>
              <a:lvl1pPr indent="504190" algn="just">
                <a:lnSpc>
                  <a:spcPct val="150000"/>
                </a:lnSpc>
                <a:defRPr b="0">
                  <a:solidFill>
                    <a:schemeClr val="tx1">
                      <a:lumMod val="85000"/>
                      <a:lumOff val="15000"/>
                    </a:schemeClr>
                  </a:solidFill>
                  <a:latin typeface="微软雅黑" panose="020B0503020204020204" pitchFamily="34" charset="-122"/>
                  <a:ea typeface="微软雅黑" panose="020B0503020204020204" pitchFamily="34" charset="-122"/>
                </a:defRPr>
              </a:lvl1pPr>
            </a:lstStyle>
            <a:p>
              <a:pPr indent="0" fontAlgn="auto"/>
              <a:r>
                <a:rPr lang="zh-CN" altLang="en-US" b="1" i="0" dirty="0">
                  <a:effectLst/>
                  <a:latin typeface="Arial" panose="020B0604020202020204" pitchFamily="34" charset="0"/>
                </a:rPr>
                <a:t>不断提高宪法实施和监督水平。</a:t>
              </a:r>
              <a:endParaRPr lang="zh-CN" altLang="en-US" b="1" i="0" dirty="0">
                <a:effectLst/>
                <a:latin typeface="Arial" panose="020B0604020202020204" pitchFamily="34" charset="0"/>
              </a:endParaRPr>
            </a:p>
          </p:txBody>
        </p:sp>
      </p:grpSp>
      <p:grpSp>
        <p:nvGrpSpPr>
          <p:cNvPr id="43" name="组合 42"/>
          <p:cNvGrpSpPr/>
          <p:nvPr/>
        </p:nvGrpSpPr>
        <p:grpSpPr>
          <a:xfrm>
            <a:off x="8006715" y="4486275"/>
            <a:ext cx="3519170" cy="2345690"/>
            <a:chOff x="4358651" y="1000578"/>
            <a:chExt cx="3579992" cy="2199812"/>
          </a:xfrm>
        </p:grpSpPr>
        <p:sp>
          <p:nvSpPr>
            <p:cNvPr id="44" name="îśľîdè"/>
            <p:cNvSpPr/>
            <p:nvPr>
              <p:custDataLst>
                <p:tags r:id="rId14"/>
              </p:custDataLst>
            </p:nvPr>
          </p:nvSpPr>
          <p:spPr>
            <a:xfrm>
              <a:off x="4358651" y="1000578"/>
              <a:ext cx="3579992" cy="2199812"/>
            </a:xfrm>
            <a:prstGeom prst="rect">
              <a:avLst/>
            </a:prstGeom>
            <a:solidFill>
              <a:schemeClr val="bg1"/>
            </a:solidFill>
            <a:ln>
              <a:gradFill flip="none" rotWithShape="1">
                <a:gsLst>
                  <a:gs pos="0">
                    <a:srgbClr val="B40C13"/>
                  </a:gs>
                  <a:gs pos="22000">
                    <a:schemeClr val="bg1">
                      <a:alpha val="46000"/>
                    </a:schemeClr>
                  </a:gs>
                  <a:gs pos="100000">
                    <a:schemeClr val="bg1">
                      <a:alpha val="30000"/>
                    </a:schemeClr>
                  </a:gs>
                  <a:gs pos="66000">
                    <a:srgbClr val="B40C13"/>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p>
          </p:txBody>
        </p:sp>
        <p:sp>
          <p:nvSpPr>
            <p:cNvPr id="45" name="iśḷïḋe"/>
            <p:cNvSpPr/>
            <p:nvPr>
              <p:custDataLst>
                <p:tags r:id="rId15"/>
              </p:custDataLst>
            </p:nvPr>
          </p:nvSpPr>
          <p:spPr>
            <a:xfrm>
              <a:off x="4358651" y="1000578"/>
              <a:ext cx="3559321" cy="719971"/>
            </a:xfrm>
            <a:prstGeom prst="rect">
              <a:avLst/>
            </a:prstGeom>
            <a:gradFill>
              <a:gsLst>
                <a:gs pos="0">
                  <a:srgbClr val="BA0319"/>
                </a:gs>
                <a:gs pos="100000">
                  <a:srgbClr val="A30013"/>
                </a:gs>
              </a:gsLst>
              <a:lin ang="6000000" scaled="0"/>
            </a:gradFill>
            <a:ln w="9525">
              <a:noFill/>
            </a:ln>
            <a:effectLst>
              <a:outerShdw blurRad="101600" dist="127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加强宪法理论研究和宣传教育</a:t>
              </a:r>
              <a:endParaRPr lang="zh-CN" altLang="en-US"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6" name="文本框 45"/>
            <p:cNvSpPr txBox="1"/>
            <p:nvPr>
              <p:custDataLst>
                <p:tags r:id="rId16"/>
              </p:custDataLst>
            </p:nvPr>
          </p:nvSpPr>
          <p:spPr>
            <a:xfrm>
              <a:off x="4525313" y="1790224"/>
              <a:ext cx="3218892" cy="864680"/>
            </a:xfrm>
            <a:prstGeom prst="rect">
              <a:avLst/>
            </a:prstGeom>
            <a:noFill/>
          </p:spPr>
          <p:txBody>
            <a:bodyPr wrap="square" rtlCol="0">
              <a:spAutoFit/>
            </a:bodyPr>
            <a:lstStyle>
              <a:defPPr>
                <a:defRPr lang="zh-CN"/>
              </a:defPPr>
              <a:lvl1pPr indent="504190" algn="just">
                <a:lnSpc>
                  <a:spcPct val="150000"/>
                </a:lnSpc>
                <a:defRPr b="0">
                  <a:solidFill>
                    <a:schemeClr val="tx1">
                      <a:lumMod val="85000"/>
                      <a:lumOff val="15000"/>
                    </a:schemeClr>
                  </a:solidFill>
                  <a:latin typeface="微软雅黑" panose="020B0503020204020204" pitchFamily="34" charset="-122"/>
                  <a:ea typeface="微软雅黑" panose="020B0503020204020204" pitchFamily="34" charset="-122"/>
                </a:defRPr>
              </a:lvl1pPr>
            </a:lstStyle>
            <a:p>
              <a:pPr indent="0" fontAlgn="auto"/>
              <a:r>
                <a:rPr lang="zh-CN" altLang="en-US" b="1" i="0" dirty="0">
                  <a:effectLst/>
                  <a:latin typeface="Arial" panose="020B0604020202020204" pitchFamily="34" charset="0"/>
                </a:rPr>
                <a:t>不断提升中国宪法理论和实践的说服力、影响力。</a:t>
              </a:r>
              <a:endParaRPr lang="zh-CN" altLang="en-US" b="1" i="0" dirty="0">
                <a:effectLst/>
                <a:latin typeface="Arial" panose="020B0604020202020204" pitchFamily="34" charset="0"/>
              </a:endParaRPr>
            </a:p>
          </p:txBody>
        </p:sp>
      </p:grpSp>
      <p:sp>
        <p:nvSpPr>
          <p:cNvPr id="3" name="文本框 2"/>
          <p:cNvSpPr txBox="1"/>
          <p:nvPr/>
        </p:nvSpPr>
        <p:spPr>
          <a:xfrm>
            <a:off x="4847590" y="4464050"/>
            <a:ext cx="2882265" cy="755650"/>
          </a:xfrm>
          <a:prstGeom prst="rect">
            <a:avLst/>
          </a:prstGeom>
        </p:spPr>
        <p:txBody>
          <a:bodyPr wrap="square">
            <a:spAutoFit/>
            <a:extLst>
              <a:ext uri="{4A0BC546-FE56-4ADE-93B0-CB8AF2F6F144}">
                <wpsdc:textFrameExt xmlns:wpsdc="http://www.wps.cn/officeDocument/2022/drawingmlCustomData" type="text"/>
              </a:ext>
            </a:extLst>
          </a:bodyPr>
          <a:lstStyle/>
          <a:p>
            <a:pPr indent="0" algn="ctr" fontAlgn="auto">
              <a:lnSpc>
                <a:spcPct val="120000"/>
              </a:lnSpc>
            </a:pPr>
            <a:r>
              <a:rPr lang="zh-CN" altLang="en-US"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健全保证宪法全面实施的制度体系</a:t>
            </a:r>
            <a:endParaRPr lang="zh-CN" altLang="en-US" sz="1800">
              <a:latin typeface="Arial" panose="020B0604020202020204" pitchFamily="34" charset="0"/>
              <a:ea typeface="微软雅黑" panose="020B0503020204020204" pitchFamily="34" charset="-122"/>
            </a:endParaRPr>
          </a:p>
        </p:txBody>
      </p:sp>
    </p:spTree>
  </p:cSld>
  <p:clrMapOvr>
    <a:masterClrMapping/>
  </p:clrMapOvr>
  <p:transition spd="slow" advTm="25000">
    <p:push dir="u"/>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57fafe6c93ec6"/>
          <p:cNvPicPr>
            <a:picLocks noChangeAspect="1"/>
          </p:cNvPicPr>
          <p:nvPr/>
        </p:nvPicPr>
        <p:blipFill>
          <a:blip r:embed="rId1"/>
          <a:stretch>
            <a:fillRect/>
          </a:stretch>
        </p:blipFill>
        <p:spPr>
          <a:xfrm>
            <a:off x="6323" y="1"/>
            <a:ext cx="12291088" cy="6911974"/>
          </a:xfrm>
          <a:prstGeom prst="rect">
            <a:avLst/>
          </a:prstGeom>
          <a:solidFill>
            <a:schemeClr val="lt1"/>
          </a:solidFill>
        </p:spPr>
      </p:pic>
      <p:grpSp>
        <p:nvGrpSpPr>
          <p:cNvPr id="9" name="组合 8"/>
          <p:cNvGrpSpPr/>
          <p:nvPr/>
        </p:nvGrpSpPr>
        <p:grpSpPr>
          <a:xfrm>
            <a:off x="2921635" y="2375535"/>
            <a:ext cx="6443980" cy="1468755"/>
            <a:chOff x="4836" y="3885"/>
            <a:chExt cx="10148" cy="2313"/>
          </a:xfrm>
        </p:grpSpPr>
        <p:grpSp>
          <p:nvGrpSpPr>
            <p:cNvPr id="4" name="组合 3"/>
            <p:cNvGrpSpPr/>
            <p:nvPr/>
          </p:nvGrpSpPr>
          <p:grpSpPr>
            <a:xfrm>
              <a:off x="4836" y="3885"/>
              <a:ext cx="2340" cy="2313"/>
              <a:chOff x="3117" y="1924"/>
              <a:chExt cx="7180" cy="7246"/>
            </a:xfrm>
          </p:grpSpPr>
          <p:sp>
            <p:nvSpPr>
              <p:cNvPr id="5" name="椭圆 4"/>
              <p:cNvSpPr/>
              <p:nvPr/>
            </p:nvSpPr>
            <p:spPr>
              <a:xfrm>
                <a:off x="3465" y="2285"/>
                <a:ext cx="6435" cy="6494"/>
              </a:xfrm>
              <a:prstGeom prst="ellipse">
                <a:avLst/>
              </a:prstGeom>
              <a:gradFill>
                <a:gsLst>
                  <a:gs pos="100000">
                    <a:srgbClr val="ED8D72">
                      <a:alpha val="58000"/>
                    </a:srgbClr>
                  </a:gs>
                  <a:gs pos="6000">
                    <a:srgbClr val="E66643"/>
                  </a:gs>
                </a:gsLst>
                <a:lin ang="3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椭圆 1"/>
              <p:cNvSpPr/>
              <p:nvPr/>
            </p:nvSpPr>
            <p:spPr>
              <a:xfrm>
                <a:off x="3117" y="1924"/>
                <a:ext cx="7181" cy="7247"/>
              </a:xfrm>
              <a:prstGeom prst="ellipse">
                <a:avLst/>
              </a:prstGeom>
              <a:noFill/>
              <a:ln w="34925" cmpd="sng">
                <a:gradFill>
                  <a:gsLst>
                    <a:gs pos="78000">
                      <a:schemeClr val="accent1">
                        <a:lumMod val="5000"/>
                        <a:lumOff val="95000"/>
                        <a:alpha val="0"/>
                      </a:schemeClr>
                    </a:gs>
                    <a:gs pos="0">
                      <a:schemeClr val="bg1"/>
                    </a:gs>
                  </a:gsLst>
                  <a:lin ang="1440000" scaled="1"/>
                </a:gra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矩形 7"/>
            <p:cNvSpPr/>
            <p:nvPr/>
          </p:nvSpPr>
          <p:spPr>
            <a:xfrm>
              <a:off x="5043" y="4480"/>
              <a:ext cx="9941" cy="1113"/>
            </a:xfrm>
            <a:prstGeom prst="rect">
              <a:avLst/>
            </a:prstGeom>
            <a:gradFill>
              <a:gsLst>
                <a:gs pos="97000">
                  <a:srgbClr val="FE4444"/>
                </a:gs>
                <a:gs pos="0">
                  <a:srgbClr val="EA8068">
                    <a:alpha val="62000"/>
                  </a:srgbClr>
                </a:gs>
              </a:gsLst>
              <a:lin ang="1380000" scaled="0"/>
            </a:gradFill>
          </p:spPr>
          <p:txBody>
            <a:bodyPr wrap="square">
              <a:spAutoFit/>
            </a:bodyPr>
            <a:lstStyle/>
            <a:p>
              <a:pPr algn="l"/>
              <a:r>
                <a:rPr lang="en-US" altLang="zh-CN" sz="3600" b="1" dirty="0">
                  <a:solidFill>
                    <a:schemeClr val="bg1"/>
                  </a:solidFill>
                  <a:cs typeface="+mn-ea"/>
                  <a:sym typeface="+mn-lt"/>
                </a:rPr>
                <a:t>  04   </a:t>
              </a:r>
              <a:r>
                <a:rPr lang="zh-CN" altLang="en-US" sz="3600" b="1" dirty="0">
                  <a:solidFill>
                    <a:schemeClr val="bg1"/>
                  </a:solidFill>
                  <a:cs typeface="+mn-ea"/>
                  <a:sym typeface="+mn-lt"/>
                </a:rPr>
                <a:t>《宪</a:t>
              </a:r>
              <a:r>
                <a:rPr lang="en-US" altLang="zh-CN" sz="3600" b="1" dirty="0">
                  <a:solidFill>
                    <a:schemeClr val="bg1"/>
                  </a:solidFill>
                  <a:cs typeface="+mn-ea"/>
                  <a:sym typeface="+mn-lt"/>
                </a:rPr>
                <a:t> </a:t>
              </a:r>
              <a:r>
                <a:rPr lang="zh-CN" altLang="en-US" sz="3600" b="1" dirty="0">
                  <a:solidFill>
                    <a:schemeClr val="bg1"/>
                  </a:solidFill>
                  <a:cs typeface="+mn-ea"/>
                  <a:sym typeface="+mn-lt"/>
                </a:rPr>
                <a:t>法》</a:t>
              </a:r>
              <a:r>
                <a:rPr lang="en-US" altLang="zh-CN" sz="3600" b="1" dirty="0">
                  <a:solidFill>
                    <a:schemeClr val="bg1"/>
                  </a:solidFill>
                  <a:cs typeface="+mn-ea"/>
                  <a:sym typeface="+mn-lt"/>
                </a:rPr>
                <a:t> </a:t>
              </a:r>
              <a:r>
                <a:rPr lang="zh-CN" altLang="en-US" sz="3600" b="1" dirty="0">
                  <a:solidFill>
                    <a:schemeClr val="bg1"/>
                  </a:solidFill>
                  <a:cs typeface="+mn-ea"/>
                  <a:sym typeface="+mn-lt"/>
                </a:rPr>
                <a:t>知</a:t>
              </a:r>
              <a:r>
                <a:rPr lang="en-US" altLang="zh-CN" sz="3600" b="1" dirty="0">
                  <a:solidFill>
                    <a:schemeClr val="bg1"/>
                  </a:solidFill>
                  <a:cs typeface="+mn-ea"/>
                  <a:sym typeface="+mn-lt"/>
                </a:rPr>
                <a:t> </a:t>
              </a:r>
              <a:r>
                <a:rPr lang="zh-CN" altLang="en-US" sz="3600" b="1" dirty="0">
                  <a:solidFill>
                    <a:schemeClr val="bg1"/>
                  </a:solidFill>
                  <a:cs typeface="+mn-ea"/>
                  <a:sym typeface="+mn-lt"/>
                </a:rPr>
                <a:t>识</a:t>
              </a:r>
              <a:r>
                <a:rPr lang="en-US" altLang="zh-CN" sz="3600" b="1" dirty="0">
                  <a:solidFill>
                    <a:schemeClr val="bg1"/>
                  </a:solidFill>
                  <a:cs typeface="+mn-ea"/>
                  <a:sym typeface="+mn-lt"/>
                </a:rPr>
                <a:t> </a:t>
              </a:r>
              <a:r>
                <a:rPr lang="zh-CN" altLang="en-US" sz="3600" b="1" dirty="0">
                  <a:solidFill>
                    <a:schemeClr val="bg1"/>
                  </a:solidFill>
                  <a:cs typeface="+mn-ea"/>
                  <a:sym typeface="+mn-lt"/>
                </a:rPr>
                <a:t>介</a:t>
              </a:r>
              <a:r>
                <a:rPr lang="en-US" altLang="zh-CN" sz="3600" b="1" dirty="0">
                  <a:solidFill>
                    <a:schemeClr val="bg1"/>
                  </a:solidFill>
                  <a:cs typeface="+mn-ea"/>
                  <a:sym typeface="+mn-lt"/>
                </a:rPr>
                <a:t> </a:t>
              </a:r>
              <a:r>
                <a:rPr lang="zh-CN" altLang="en-US" sz="3600" b="1" dirty="0">
                  <a:solidFill>
                    <a:schemeClr val="bg1"/>
                  </a:solidFill>
                  <a:cs typeface="+mn-ea"/>
                  <a:sym typeface="+mn-lt"/>
                </a:rPr>
                <a:t>绍</a:t>
              </a:r>
              <a:r>
                <a:rPr lang="en-US" altLang="zh-CN" sz="4000" b="1" dirty="0">
                  <a:solidFill>
                    <a:schemeClr val="bg1"/>
                  </a:solidFill>
                  <a:cs typeface="+mn-ea"/>
                  <a:sym typeface="+mn-lt"/>
                </a:rPr>
                <a:t>    </a:t>
              </a:r>
              <a:endParaRPr lang="en-US" altLang="zh-CN" sz="4000" b="1" dirty="0">
                <a:solidFill>
                  <a:schemeClr val="bg1"/>
                </a:solidFill>
                <a:cs typeface="+mn-ea"/>
                <a:sym typeface="+mn-lt"/>
              </a:endParaRPr>
            </a:p>
          </p:txBody>
        </p:sp>
      </p:grpSp>
    </p:spTree>
  </p:cSld>
  <p:clrMapOvr>
    <a:masterClrMapping/>
  </p:clrMapOvr>
  <p:transition spd="slow" advTm="3000">
    <p:push dir="u"/>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869646" y="2363060"/>
            <a:ext cx="5016117" cy="380873"/>
          </a:xfrm>
          <a:prstGeom prst="rect">
            <a:avLst/>
          </a:prstGeom>
          <a:noFill/>
        </p:spPr>
        <p:txBody>
          <a:bodyPr wrap="none" rtlCol="0">
            <a:spAutoFit/>
          </a:bodyPr>
          <a:lstStyle/>
          <a:p>
            <a:pPr algn="l">
              <a:lnSpc>
                <a:spcPct val="120000"/>
              </a:lnSpc>
            </a:pPr>
            <a:r>
              <a:rPr lang="zh-CN" altLang="en-US" sz="1705" b="1">
                <a:solidFill>
                  <a:srgbClr val="FF0000"/>
                </a:solidFill>
                <a:cs typeface="+mn-ea"/>
                <a:sym typeface="+mn-lt"/>
              </a:rPr>
              <a:t>说到间谍以及保密，大家可能以为间谍是这样的：</a:t>
            </a:r>
            <a:endParaRPr lang="zh-CN" altLang="en-US" sz="1705" b="1">
              <a:solidFill>
                <a:srgbClr val="FF0000"/>
              </a:solidFill>
              <a:cs typeface="+mn-ea"/>
              <a:sym typeface="+mn-lt"/>
            </a:endParaRPr>
          </a:p>
        </p:txBody>
      </p:sp>
      <p:pic>
        <p:nvPicPr>
          <p:cNvPr id="2" name="图片 1" descr="222"/>
          <p:cNvPicPr>
            <a:picLocks noChangeAspect="1"/>
          </p:cNvPicPr>
          <p:nvPr/>
        </p:nvPicPr>
        <p:blipFill>
          <a:blip r:embed="rId1"/>
          <a:stretch>
            <a:fillRect/>
          </a:stretch>
        </p:blipFill>
        <p:spPr>
          <a:xfrm>
            <a:off x="0" y="0"/>
            <a:ext cx="12279800" cy="6911974"/>
          </a:xfrm>
          <a:prstGeom prst="rect">
            <a:avLst/>
          </a:prstGeom>
          <a:solidFill>
            <a:schemeClr val="lt1"/>
          </a:solidFill>
        </p:spPr>
      </p:pic>
      <p:sp>
        <p:nvSpPr>
          <p:cNvPr id="11" name="文本框 10"/>
          <p:cNvSpPr txBox="1"/>
          <p:nvPr/>
        </p:nvSpPr>
        <p:spPr>
          <a:xfrm>
            <a:off x="4615001" y="300232"/>
            <a:ext cx="3057247" cy="523220"/>
          </a:xfrm>
          <a:prstGeom prst="rect">
            <a:avLst/>
          </a:prstGeom>
          <a:noFill/>
        </p:spPr>
        <p:txBody>
          <a:bodyPr wrap="none" rtlCol="0">
            <a:spAutoFit/>
          </a:bodyPr>
          <a:lstStyle/>
          <a:p>
            <a:pPr algn="ctr"/>
            <a:r>
              <a:rPr lang="zh-CN" altLang="en-US" sz="2800" b="1" dirty="0">
                <a:solidFill>
                  <a:schemeClr val="accent4">
                    <a:lumMod val="40000"/>
                    <a:lumOff val="60000"/>
                  </a:schemeClr>
                </a:solidFill>
                <a:cs typeface="+mn-ea"/>
                <a:sym typeface="+mn-lt"/>
              </a:rPr>
              <a:t>《宪法》知识介绍</a:t>
            </a:r>
            <a:endParaRPr lang="zh-CN" altLang="en-US" sz="2800" b="1" dirty="0">
              <a:solidFill>
                <a:schemeClr val="accent4">
                  <a:lumMod val="40000"/>
                  <a:lumOff val="60000"/>
                </a:schemeClr>
              </a:solidFill>
              <a:cs typeface="+mn-ea"/>
              <a:sym typeface="+mn-lt"/>
            </a:endParaRPr>
          </a:p>
        </p:txBody>
      </p:sp>
      <p:grpSp>
        <p:nvGrpSpPr>
          <p:cNvPr id="3" name="组合 2"/>
          <p:cNvGrpSpPr/>
          <p:nvPr/>
        </p:nvGrpSpPr>
        <p:grpSpPr>
          <a:xfrm>
            <a:off x="1279525" y="2620010"/>
            <a:ext cx="9327515" cy="2681605"/>
            <a:chOff x="1230649" y="2756202"/>
            <a:chExt cx="9327621" cy="2491807"/>
          </a:xfrm>
        </p:grpSpPr>
        <p:sp>
          <p:nvSpPr>
            <p:cNvPr id="16" name="矩形 15"/>
            <p:cNvSpPr/>
            <p:nvPr>
              <p:custDataLst>
                <p:tags r:id="rId2"/>
              </p:custDataLst>
            </p:nvPr>
          </p:nvSpPr>
          <p:spPr>
            <a:xfrm>
              <a:off x="1230649" y="2756202"/>
              <a:ext cx="9216000" cy="2376000"/>
            </a:xfrm>
            <a:prstGeom prst="rect">
              <a:avLst/>
            </a:prstGeom>
            <a:gradFill>
              <a:gsLst>
                <a:gs pos="100000">
                  <a:schemeClr val="bg1">
                    <a:alpha val="0"/>
                  </a:schemeClr>
                </a:gs>
                <a:gs pos="80000">
                  <a:srgbClr val="F7C973"/>
                </a:gs>
                <a:gs pos="0">
                  <a:srgbClr val="B51317"/>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7" name="işlídê"/>
            <p:cNvSpPr/>
            <p:nvPr>
              <p:custDataLst>
                <p:tags r:id="rId3"/>
              </p:custDataLst>
            </p:nvPr>
          </p:nvSpPr>
          <p:spPr>
            <a:xfrm>
              <a:off x="1342270" y="2872009"/>
              <a:ext cx="9216000" cy="2376000"/>
            </a:xfrm>
            <a:prstGeom prst="rect">
              <a:avLst/>
            </a:prstGeom>
            <a:solidFill>
              <a:schemeClr val="bg1"/>
            </a:solidFill>
            <a:ln>
              <a:noFill/>
            </a:ln>
            <a:effectLst>
              <a:outerShdw blurRad="508000" dist="127000" dir="4200000" algn="ctr"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19" name="文本框 18"/>
          <p:cNvSpPr txBox="1"/>
          <p:nvPr>
            <p:custDataLst>
              <p:tags r:id="rId4"/>
            </p:custDataLst>
          </p:nvPr>
        </p:nvSpPr>
        <p:spPr>
          <a:xfrm>
            <a:off x="2073910" y="2917190"/>
            <a:ext cx="8272145" cy="2014855"/>
          </a:xfrm>
          <a:prstGeom prst="rect">
            <a:avLst/>
          </a:prstGeom>
          <a:noFill/>
        </p:spPr>
        <p:txBody>
          <a:bodyPr wrap="square" rtlCol="0">
            <a:spAutoFit/>
          </a:bodyPr>
          <a:lstStyle/>
          <a:p>
            <a:pPr marL="285750" indent="-285750" algn="just" fontAlgn="auto">
              <a:lnSpc>
                <a:spcPct val="150000"/>
              </a:lnSpc>
              <a:spcBef>
                <a:spcPts val="600"/>
              </a:spcBef>
              <a:buClr>
                <a:srgbClr val="C00000"/>
              </a:buClr>
              <a:buFont typeface="Wingdings" panose="05000000000000000000" pitchFamily="2" charset="2"/>
              <a:buChar char="n"/>
            </a:pPr>
            <a:r>
              <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rPr>
              <a:t>2014年11月1日十二届全国人大常委会第十一次会议经表决通过了全国人大常委会关于设立国家宪法日的决定，设立每年12月4日为国家“宪法日”。</a:t>
            </a:r>
            <a:endPar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endParaRPr>
          </a:p>
          <a:p>
            <a:pPr marL="285750" indent="-285750" algn="just" fontAlgn="auto">
              <a:lnSpc>
                <a:spcPct val="150000"/>
              </a:lnSpc>
              <a:spcBef>
                <a:spcPts val="600"/>
              </a:spcBef>
              <a:buClr>
                <a:srgbClr val="C00000"/>
              </a:buClr>
              <a:buFont typeface="Wingdings" panose="05000000000000000000" pitchFamily="2" charset="2"/>
              <a:buChar char="n"/>
            </a:pPr>
            <a:r>
              <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rPr>
              <a:t>传递</a:t>
            </a:r>
            <a:r>
              <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sym typeface="+mn-ea"/>
              </a:rPr>
              <a:t>理念：</a:t>
            </a:r>
            <a:r>
              <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rPr>
              <a:t>依宪治国、依宪执政</a:t>
            </a:r>
            <a:endPar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0" name="剪去对角的矩形 19"/>
          <p:cNvSpPr/>
          <p:nvPr>
            <p:custDataLst>
              <p:tags r:id="rId5"/>
            </p:custDataLst>
          </p:nvPr>
        </p:nvSpPr>
        <p:spPr>
          <a:xfrm>
            <a:off x="3423600" y="1707082"/>
            <a:ext cx="5040000" cy="576000"/>
          </a:xfrm>
          <a:prstGeom prst="snip2DiagRect">
            <a:avLst/>
          </a:prstGeom>
          <a:solidFill>
            <a:schemeClr val="bg1"/>
          </a:solidFill>
          <a:ln w="12700">
            <a:gradFill>
              <a:gsLst>
                <a:gs pos="0">
                  <a:srgbClr val="F7C973"/>
                </a:gs>
                <a:gs pos="100000">
                  <a:srgbClr val="ED2123"/>
                </a:gs>
              </a:gsLst>
              <a:lin ang="0" scaled="0"/>
            </a:gradFill>
          </a:ln>
          <a:effectLst>
            <a:outerShdw blurRad="203200" dist="762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2200" b="1" dirty="0">
                <a:solidFill>
                  <a:schemeClr val="tx1">
                    <a:lumMod val="95000"/>
                    <a:lumOff val="5000"/>
                  </a:schemeClr>
                </a:solidFill>
                <a:latin typeface="微软雅黑" panose="020B0503020204020204" pitchFamily="34" charset="-122"/>
                <a:ea typeface="微软雅黑" panose="020B0503020204020204" pitchFamily="34" charset="-122"/>
              </a:rPr>
              <a:t>宪法日的由来</a:t>
            </a:r>
            <a:endParaRPr sz="2200"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21" name="立方体 20"/>
          <p:cNvSpPr/>
          <p:nvPr>
            <p:custDataLst>
              <p:tags r:id="rId6"/>
            </p:custDataLst>
          </p:nvPr>
        </p:nvSpPr>
        <p:spPr>
          <a:xfrm>
            <a:off x="-46990" y="5200650"/>
            <a:ext cx="12318365" cy="1771650"/>
          </a:xfrm>
          <a:prstGeom prst="cube">
            <a:avLst>
              <a:gd name="adj" fmla="val 2466"/>
            </a:avLst>
          </a:prstGeom>
          <a:gradFill>
            <a:gsLst>
              <a:gs pos="0">
                <a:srgbClr val="BD1E23"/>
              </a:gs>
              <a:gs pos="100000">
                <a:schemeClr val="accent2"/>
              </a:gs>
            </a:gsLst>
            <a:lin ang="0" scaled="0"/>
          </a:gradFill>
          <a:ln>
            <a:noFill/>
          </a:ln>
          <a:effectLst>
            <a:outerShdw blurRad="508000" dist="127000" dir="4200000" algn="ctr"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1200"/>
              </a:spcAft>
              <a:buClr>
                <a:srgbClr val="C00000"/>
              </a:buClr>
            </a:pPr>
            <a:endParaRPr lang="en-US" altLang="zh-CN"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2" name="文本框 21"/>
          <p:cNvSpPr txBox="1"/>
          <p:nvPr/>
        </p:nvSpPr>
        <p:spPr>
          <a:xfrm>
            <a:off x="239625" y="5452110"/>
            <a:ext cx="11824175" cy="1301750"/>
          </a:xfrm>
          <a:prstGeom prst="rect">
            <a:avLst/>
          </a:prstGeom>
        </p:spPr>
        <p:txBody>
          <a:bodyPr wrap="square">
            <a:noAutofit/>
            <a:extLst>
              <a:ext uri="{4A0BC546-FE56-4ADE-93B0-CB8AF2F6F144}">
                <wpsdc:textFrameExt xmlns:wpsdc="http://www.wps.cn/officeDocument/2022/drawingmlCustomData" type="text"/>
              </a:ext>
            </a:extLst>
          </a:bodyPr>
          <a:lstStyle/>
          <a:p>
            <a:pPr indent="0" algn="l" fontAlgn="auto">
              <a:lnSpc>
                <a:spcPct val="120000"/>
              </a:lnSpc>
            </a:pPr>
            <a:r>
              <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宪法作为根本法，它是其他法律、法规赖以产生、存在、发展和变更的基础和前提条件，它处于一个国家独立、完整和系统的法律体系的核心，是一个国家法律制度的基石。</a:t>
            </a:r>
            <a:endPar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Tree>
  </p:cSld>
  <p:clrMapOvr>
    <a:masterClrMapping/>
  </p:clrMapOvr>
  <p:transition spd="slow" advTm="20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500"/>
                                        <p:tgtEl>
                                          <p:spTgt spid="20"/>
                                        </p:tgtEl>
                                      </p:cBhvr>
                                    </p:animEffect>
                                  </p:childTnLst>
                                </p:cTn>
                              </p:par>
                            </p:childTnLst>
                          </p:cTn>
                        </p:par>
                        <p:par>
                          <p:cTn id="8" fill="hold">
                            <p:stCondLst>
                              <p:cond delay="500"/>
                            </p:stCondLst>
                            <p:childTnLst>
                              <p:par>
                                <p:cTn id="9" presetID="22" presetClass="entr" presetSubtype="8" fill="hold" nodeType="afterEffect">
                                  <p:stCondLst>
                                    <p:cond delay="25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250"/>
                            </p:stCondLst>
                            <p:childTnLst>
                              <p:par>
                                <p:cTn id="13" presetID="10" presetClass="entr" presetSubtype="0" fill="hold" grpId="0" nodeType="afterEffect">
                                  <p:stCondLst>
                                    <p:cond delay="250"/>
                                  </p:stCondLst>
                                  <p:iterate type="lt">
                                    <p:tmPct val="10000"/>
                                  </p:iterate>
                                  <p:childTnLst>
                                    <p:set>
                                      <p:cBhvr>
                                        <p:cTn id="14" dur="1" fill="hold">
                                          <p:stCondLst>
                                            <p:cond delay="0"/>
                                          </p:stCondLst>
                                        </p:cTn>
                                        <p:tgtEl>
                                          <p:spTgt spid="19"/>
                                        </p:tgtEl>
                                        <p:attrNameLst>
                                          <p:attrName>style.visibility</p:attrName>
                                        </p:attrNameLst>
                                      </p:cBhvr>
                                      <p:to>
                                        <p:strVal val="visible"/>
                                      </p:to>
                                    </p:set>
                                    <p:animEffect transition="in" filter="fade">
                                      <p:cBhvr>
                                        <p:cTn id="15" dur="1000"/>
                                        <p:tgtEl>
                                          <p:spTgt spid="19"/>
                                        </p:tgtEl>
                                      </p:cBhvr>
                                    </p:animEffect>
                                  </p:childTnLst>
                                </p:cTn>
                              </p:par>
                            </p:childTnLst>
                          </p:cTn>
                        </p:par>
                        <p:par>
                          <p:cTn id="16" fill="hold">
                            <p:stCondLst>
                              <p:cond delay="10800"/>
                            </p:stCondLst>
                            <p:childTnLst>
                              <p:par>
                                <p:cTn id="17" presetID="2" presetClass="entr" presetSubtype="4" fill="hold" grpId="0" nodeType="after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500" fill="hold"/>
                                        <p:tgtEl>
                                          <p:spTgt spid="22"/>
                                        </p:tgtEl>
                                        <p:attrNameLst>
                                          <p:attrName>ppt_x</p:attrName>
                                        </p:attrNameLst>
                                      </p:cBhvr>
                                      <p:tavLst>
                                        <p:tav tm="0">
                                          <p:val>
                                            <p:strVal val="#ppt_x"/>
                                          </p:val>
                                        </p:tav>
                                        <p:tav tm="100000">
                                          <p:val>
                                            <p:strVal val="#ppt_x"/>
                                          </p:val>
                                        </p:tav>
                                      </p:tavLst>
                                    </p:anim>
                                    <p:anim calcmode="lin" valueType="num">
                                      <p:cBhvr additive="base">
                                        <p:cTn id="20" dur="500" fill="hold"/>
                                        <p:tgtEl>
                                          <p:spTgt spid="22"/>
                                        </p:tgtEl>
                                        <p:attrNameLst>
                                          <p:attrName>ppt_y</p:attrName>
                                        </p:attrNameLst>
                                      </p:cBhvr>
                                      <p:tavLst>
                                        <p:tav tm="0">
                                          <p:val>
                                            <p:strVal val="1+#ppt_h/2"/>
                                          </p:val>
                                        </p:tav>
                                        <p:tav tm="100000">
                                          <p:val>
                                            <p:strVal val="#ppt_y"/>
                                          </p:val>
                                        </p:tav>
                                      </p:tavLst>
                                    </p:anim>
                                  </p:childTnLst>
                                </p:cTn>
                              </p:par>
                              <p:par>
                                <p:cTn id="21" presetID="22" presetClass="entr" presetSubtype="8" fill="hold" grpId="0" nodeType="withEffect">
                                  <p:stCondLst>
                                    <p:cond delay="250"/>
                                  </p:stCondLst>
                                  <p:childTnLst>
                                    <p:set>
                                      <p:cBhvr>
                                        <p:cTn id="22" dur="1" fill="hold">
                                          <p:stCondLst>
                                            <p:cond delay="0"/>
                                          </p:stCondLst>
                                        </p:cTn>
                                        <p:tgtEl>
                                          <p:spTgt spid="21"/>
                                        </p:tgtEl>
                                        <p:attrNameLst>
                                          <p:attrName>style.visibility</p:attrName>
                                        </p:attrNameLst>
                                      </p:cBhvr>
                                      <p:to>
                                        <p:strVal val="visible"/>
                                      </p:to>
                                    </p:set>
                                    <p:animEffect transition="in" filter="wipe(left)">
                                      <p:cBhvr>
                                        <p:cTn id="2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bldLvl="0" animBg="1"/>
      <p:bldP spid="21" grpId="0" bldLvl="0" animBg="1"/>
      <p:bldP spid="22" grpId="0"/>
      <p:bldP spid="22" grpId="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869646" y="2363060"/>
            <a:ext cx="5016117" cy="380873"/>
          </a:xfrm>
          <a:prstGeom prst="rect">
            <a:avLst/>
          </a:prstGeom>
          <a:noFill/>
        </p:spPr>
        <p:txBody>
          <a:bodyPr wrap="none" rtlCol="0">
            <a:spAutoFit/>
          </a:bodyPr>
          <a:lstStyle/>
          <a:p>
            <a:pPr algn="l">
              <a:lnSpc>
                <a:spcPct val="120000"/>
              </a:lnSpc>
            </a:pPr>
            <a:r>
              <a:rPr lang="zh-CN" altLang="en-US" sz="1705" b="1">
                <a:solidFill>
                  <a:srgbClr val="FF0000"/>
                </a:solidFill>
                <a:cs typeface="+mn-ea"/>
                <a:sym typeface="+mn-lt"/>
              </a:rPr>
              <a:t>说到间谍以及保密，大家可能以为间谍是这样的：</a:t>
            </a:r>
            <a:endParaRPr lang="zh-CN" altLang="en-US" sz="1705" b="1">
              <a:solidFill>
                <a:srgbClr val="FF0000"/>
              </a:solidFill>
              <a:cs typeface="+mn-ea"/>
              <a:sym typeface="+mn-lt"/>
            </a:endParaRPr>
          </a:p>
        </p:txBody>
      </p:sp>
      <p:pic>
        <p:nvPicPr>
          <p:cNvPr id="2" name="图片 1" descr="222"/>
          <p:cNvPicPr>
            <a:picLocks noChangeAspect="1"/>
          </p:cNvPicPr>
          <p:nvPr/>
        </p:nvPicPr>
        <p:blipFill>
          <a:blip r:embed="rId1"/>
          <a:stretch>
            <a:fillRect/>
          </a:stretch>
        </p:blipFill>
        <p:spPr>
          <a:xfrm>
            <a:off x="0" y="0"/>
            <a:ext cx="12279800" cy="6911974"/>
          </a:xfrm>
          <a:prstGeom prst="rect">
            <a:avLst/>
          </a:prstGeom>
          <a:solidFill>
            <a:schemeClr val="lt1"/>
          </a:solidFill>
        </p:spPr>
      </p:pic>
      <p:sp>
        <p:nvSpPr>
          <p:cNvPr id="5" name="文本框 4"/>
          <p:cNvSpPr txBox="1"/>
          <p:nvPr/>
        </p:nvSpPr>
        <p:spPr>
          <a:xfrm>
            <a:off x="2868370" y="5759987"/>
            <a:ext cx="5723255" cy="458459"/>
          </a:xfrm>
          <a:prstGeom prst="rect">
            <a:avLst/>
          </a:prstGeom>
          <a:noFill/>
          <a:ln cmpd="dbl">
            <a:noFill/>
          </a:ln>
        </p:spPr>
        <p:txBody>
          <a:bodyPr wrap="square" rtlCol="0">
            <a:spAutoFit/>
          </a:bodyPr>
          <a:lstStyle/>
          <a:p>
            <a:pPr indent="0">
              <a:lnSpc>
                <a:spcPct val="150000"/>
              </a:lnSpc>
              <a:buFont typeface="Wingdings" panose="05000000000000000000" charset="0"/>
              <a:buNone/>
            </a:pPr>
            <a:r>
              <a:rPr b="1" dirty="0">
                <a:latin typeface="+mn-ea"/>
                <a:cs typeface="+mn-ea"/>
                <a:sym typeface="+mn-lt"/>
              </a:rPr>
              <a:t>宪法比普通法更加严格</a:t>
            </a:r>
            <a:r>
              <a:rPr lang="zh-CN" altLang="en-US" b="1" dirty="0">
                <a:latin typeface="+mn-ea"/>
                <a:cs typeface="+mn-ea"/>
                <a:sym typeface="+mn-lt"/>
              </a:rPr>
              <a:t>，</a:t>
            </a:r>
            <a:r>
              <a:rPr b="1" dirty="0" err="1">
                <a:latin typeface="+mn-ea"/>
                <a:cs typeface="+mn-ea"/>
                <a:sym typeface="+mn-lt"/>
              </a:rPr>
              <a:t>包括制定机关和程序</a:t>
            </a:r>
            <a:r>
              <a:rPr b="1" dirty="0">
                <a:latin typeface="+mn-ea"/>
                <a:cs typeface="+mn-ea"/>
                <a:sym typeface="+mn-lt"/>
              </a:rPr>
              <a:t>。</a:t>
            </a:r>
            <a:endParaRPr b="1" dirty="0">
              <a:latin typeface="+mn-ea"/>
              <a:cs typeface="+mn-ea"/>
              <a:sym typeface="+mn-lt"/>
            </a:endParaRPr>
          </a:p>
        </p:txBody>
      </p:sp>
      <p:sp>
        <p:nvSpPr>
          <p:cNvPr id="11" name="文本框 10"/>
          <p:cNvSpPr txBox="1"/>
          <p:nvPr/>
        </p:nvSpPr>
        <p:spPr>
          <a:xfrm>
            <a:off x="4615001" y="300232"/>
            <a:ext cx="3057247" cy="523220"/>
          </a:xfrm>
          <a:prstGeom prst="rect">
            <a:avLst/>
          </a:prstGeom>
          <a:noFill/>
        </p:spPr>
        <p:txBody>
          <a:bodyPr wrap="none" rtlCol="0">
            <a:spAutoFit/>
          </a:bodyPr>
          <a:lstStyle/>
          <a:p>
            <a:pPr algn="ctr"/>
            <a:r>
              <a:rPr lang="zh-CN" altLang="en-US" sz="2800" b="1" dirty="0">
                <a:solidFill>
                  <a:schemeClr val="accent4">
                    <a:lumMod val="40000"/>
                    <a:lumOff val="60000"/>
                  </a:schemeClr>
                </a:solidFill>
                <a:cs typeface="+mn-ea"/>
                <a:sym typeface="+mn-lt"/>
              </a:rPr>
              <a:t>《宪法》知识介绍</a:t>
            </a:r>
            <a:endParaRPr lang="zh-CN" altLang="en-US" sz="2800" b="1" dirty="0">
              <a:solidFill>
                <a:schemeClr val="accent4">
                  <a:lumMod val="40000"/>
                  <a:lumOff val="60000"/>
                </a:schemeClr>
              </a:solidFill>
              <a:cs typeface="+mn-ea"/>
              <a:sym typeface="+mn-lt"/>
            </a:endParaRPr>
          </a:p>
        </p:txBody>
      </p:sp>
      <p:sp>
        <p:nvSpPr>
          <p:cNvPr id="6" name="文本框 5"/>
          <p:cNvSpPr txBox="1"/>
          <p:nvPr/>
        </p:nvSpPr>
        <p:spPr>
          <a:xfrm>
            <a:off x="722533" y="1743102"/>
            <a:ext cx="11175564" cy="1753235"/>
          </a:xfrm>
          <a:prstGeom prst="rect">
            <a:avLst/>
          </a:prstGeom>
          <a:noFill/>
          <a:ln w="28575">
            <a:solidFill>
              <a:srgbClr val="FA7B67"/>
            </a:solidFill>
          </a:ln>
        </p:spPr>
        <p:txBody>
          <a:bodyPr wrap="square" rtlCol="0">
            <a:spAutoFit/>
          </a:bodyPr>
          <a:lstStyle/>
          <a:p>
            <a:pPr>
              <a:lnSpc>
                <a:spcPct val="150000"/>
              </a:lnSpc>
            </a:pPr>
            <a:r>
              <a:rPr lang="zh-CN" altLang="en-US" b="1" dirty="0">
                <a:cs typeface="+mn-ea"/>
                <a:sym typeface="+mn-lt"/>
              </a:rPr>
              <a:t>      “宪法是一张写着人民权利的纸”。作为国家的根本大法和治国安邦总章程，宪法是党和人民意志的集中体现，是国家机构产生的合法性来源，也是中国特色社会主义法律体系的核心和基础。</a:t>
            </a:r>
            <a:endParaRPr lang="en-US" altLang="zh-CN" b="1" dirty="0">
              <a:cs typeface="+mn-ea"/>
              <a:sym typeface="+mn-lt"/>
            </a:endParaRPr>
          </a:p>
          <a:p>
            <a:pPr>
              <a:lnSpc>
                <a:spcPct val="150000"/>
              </a:lnSpc>
            </a:pPr>
            <a:r>
              <a:rPr lang="en-US" altLang="zh-CN" b="1" dirty="0">
                <a:cs typeface="+mn-ea"/>
                <a:sym typeface="+mn-lt"/>
              </a:rPr>
              <a:t>        </a:t>
            </a:r>
            <a:r>
              <a:rPr lang="zh-CN" altLang="en-US" b="1" dirty="0">
                <a:cs typeface="+mn-ea"/>
                <a:sym typeface="+mn-lt"/>
              </a:rPr>
              <a:t>今年</a:t>
            </a:r>
            <a:r>
              <a:rPr lang="en-US" altLang="zh-CN" b="1" dirty="0">
                <a:cs typeface="+mn-ea"/>
                <a:sym typeface="+mn-lt"/>
              </a:rPr>
              <a:t>12</a:t>
            </a:r>
            <a:r>
              <a:rPr lang="zh-CN" altLang="en-US" b="1" dirty="0">
                <a:cs typeface="+mn-ea"/>
                <a:sym typeface="+mn-lt"/>
              </a:rPr>
              <a:t>月</a:t>
            </a:r>
            <a:r>
              <a:rPr lang="en-US" altLang="zh-CN" b="1" dirty="0">
                <a:cs typeface="+mn-ea"/>
                <a:sym typeface="+mn-lt"/>
              </a:rPr>
              <a:t>4</a:t>
            </a:r>
            <a:r>
              <a:rPr lang="zh-CN" altLang="en-US" b="1" dirty="0">
                <a:cs typeface="+mn-ea"/>
                <a:sym typeface="+mn-lt"/>
              </a:rPr>
              <a:t>日是第九个国家宪法日，也是第五个“宪法宣传周”。在这样一个庄严神圣的日子，让我们一起走进宪法，走进法律。</a:t>
            </a:r>
            <a:endParaRPr lang="en-US" altLang="zh-CN" b="1" dirty="0">
              <a:cs typeface="+mn-ea"/>
              <a:sym typeface="+mn-lt"/>
            </a:endParaRPr>
          </a:p>
        </p:txBody>
      </p:sp>
      <p:sp>
        <p:nvSpPr>
          <p:cNvPr id="8" name="圆角矩形 8"/>
          <p:cNvSpPr/>
          <p:nvPr/>
        </p:nvSpPr>
        <p:spPr bwMode="auto">
          <a:xfrm>
            <a:off x="601869" y="3871398"/>
            <a:ext cx="2191833" cy="651850"/>
          </a:xfrm>
          <a:prstGeom prst="roundRect">
            <a:avLst>
              <a:gd name="adj" fmla="val 50000"/>
            </a:avLst>
          </a:prstGeom>
          <a:solidFill>
            <a:srgbClr val="FFB9B9"/>
          </a:solidFill>
          <a:ln w="28575" cap="flat" cmpd="sng" algn="ctr">
            <a:noFill/>
            <a:prstDash val="solid"/>
            <a:miter lim="800000"/>
          </a:ln>
          <a:effectLst/>
        </p:spPr>
        <p:txBody>
          <a:bodyPr anchor="ctr"/>
          <a:lstStyle/>
          <a:p>
            <a:pPr algn="ctr">
              <a:defRPr/>
            </a:pPr>
            <a:endParaRPr lang="zh-CN" altLang="en-US" sz="1815" kern="0" dirty="0">
              <a:solidFill>
                <a:prstClr val="white"/>
              </a:solidFill>
              <a:latin typeface="Calibri" panose="020F0502020204030204"/>
            </a:endParaRPr>
          </a:p>
        </p:txBody>
      </p:sp>
      <p:sp>
        <p:nvSpPr>
          <p:cNvPr id="9" name="圆角矩形 8"/>
          <p:cNvSpPr/>
          <p:nvPr/>
        </p:nvSpPr>
        <p:spPr bwMode="auto">
          <a:xfrm>
            <a:off x="620722" y="4836931"/>
            <a:ext cx="2191834" cy="651850"/>
          </a:xfrm>
          <a:prstGeom prst="roundRect">
            <a:avLst>
              <a:gd name="adj" fmla="val 50000"/>
            </a:avLst>
          </a:prstGeom>
          <a:solidFill>
            <a:srgbClr val="FFB9B9"/>
          </a:solidFill>
          <a:ln w="28575" cap="flat" cmpd="sng" algn="ctr">
            <a:noFill/>
            <a:prstDash val="solid"/>
            <a:miter lim="800000"/>
          </a:ln>
          <a:effectLst/>
        </p:spPr>
        <p:txBody>
          <a:bodyPr anchor="ctr"/>
          <a:lstStyle/>
          <a:p>
            <a:pPr algn="ctr">
              <a:defRPr/>
            </a:pPr>
            <a:endParaRPr lang="zh-CN" altLang="en-US" sz="1815" kern="0" dirty="0">
              <a:solidFill>
                <a:prstClr val="white"/>
              </a:solidFill>
              <a:latin typeface="Calibri" panose="020F0502020204030204"/>
            </a:endParaRPr>
          </a:p>
        </p:txBody>
      </p:sp>
      <p:sp>
        <p:nvSpPr>
          <p:cNvPr id="10" name="圆角矩形 8"/>
          <p:cNvSpPr/>
          <p:nvPr/>
        </p:nvSpPr>
        <p:spPr bwMode="auto">
          <a:xfrm>
            <a:off x="583019" y="5738074"/>
            <a:ext cx="2229537" cy="651850"/>
          </a:xfrm>
          <a:prstGeom prst="roundRect">
            <a:avLst>
              <a:gd name="adj" fmla="val 50000"/>
            </a:avLst>
          </a:prstGeom>
          <a:solidFill>
            <a:srgbClr val="FFB9B9"/>
          </a:solidFill>
          <a:ln w="28575" cap="flat" cmpd="sng" algn="ctr">
            <a:noFill/>
            <a:prstDash val="solid"/>
            <a:miter lim="800000"/>
          </a:ln>
          <a:effectLst/>
        </p:spPr>
        <p:txBody>
          <a:bodyPr anchor="ctr"/>
          <a:lstStyle/>
          <a:p>
            <a:pPr algn="ctr">
              <a:defRPr/>
            </a:pPr>
            <a:endParaRPr lang="zh-CN" altLang="en-US" sz="1815" kern="0" dirty="0">
              <a:solidFill>
                <a:prstClr val="white"/>
              </a:solidFill>
              <a:latin typeface="Calibri" panose="020F0502020204030204"/>
            </a:endParaRPr>
          </a:p>
        </p:txBody>
      </p:sp>
      <p:sp>
        <p:nvSpPr>
          <p:cNvPr id="4" name="文本框 3"/>
          <p:cNvSpPr txBox="1"/>
          <p:nvPr/>
        </p:nvSpPr>
        <p:spPr>
          <a:xfrm>
            <a:off x="850332" y="3975760"/>
            <a:ext cx="1621293" cy="369332"/>
          </a:xfrm>
          <a:prstGeom prst="rect">
            <a:avLst/>
          </a:prstGeom>
          <a:noFill/>
        </p:spPr>
        <p:txBody>
          <a:bodyPr wrap="square" rtlCol="0">
            <a:spAutoFit/>
          </a:bodyPr>
          <a:lstStyle/>
          <a:p>
            <a:r>
              <a:rPr lang="zh-CN" altLang="en-US" b="1" dirty="0">
                <a:solidFill>
                  <a:srgbClr val="FF0000"/>
                </a:solidFill>
              </a:rPr>
              <a:t>在规定内容上</a:t>
            </a:r>
            <a:endParaRPr lang="zh-CN" altLang="en-US" b="1" dirty="0">
              <a:solidFill>
                <a:srgbClr val="FF0000"/>
              </a:solidFill>
            </a:endParaRPr>
          </a:p>
        </p:txBody>
      </p:sp>
      <p:sp>
        <p:nvSpPr>
          <p:cNvPr id="12" name="文本框 11"/>
          <p:cNvSpPr txBox="1"/>
          <p:nvPr/>
        </p:nvSpPr>
        <p:spPr>
          <a:xfrm>
            <a:off x="841366" y="4958498"/>
            <a:ext cx="1732152" cy="369332"/>
          </a:xfrm>
          <a:prstGeom prst="rect">
            <a:avLst/>
          </a:prstGeom>
          <a:noFill/>
        </p:spPr>
        <p:txBody>
          <a:bodyPr wrap="square" rtlCol="0">
            <a:spAutoFit/>
          </a:bodyPr>
          <a:lstStyle/>
          <a:p>
            <a:r>
              <a:rPr lang="zh-CN" altLang="en-US" b="1" dirty="0">
                <a:solidFill>
                  <a:srgbClr val="FF0000"/>
                </a:solidFill>
              </a:rPr>
              <a:t>在法律效力上</a:t>
            </a:r>
            <a:endParaRPr lang="zh-CN" altLang="en-US" b="1" dirty="0">
              <a:solidFill>
                <a:srgbClr val="FF0000"/>
              </a:solidFill>
            </a:endParaRPr>
          </a:p>
        </p:txBody>
      </p:sp>
      <p:sp>
        <p:nvSpPr>
          <p:cNvPr id="13" name="文本框 12"/>
          <p:cNvSpPr txBox="1"/>
          <p:nvPr/>
        </p:nvSpPr>
        <p:spPr>
          <a:xfrm>
            <a:off x="2831625" y="3750675"/>
            <a:ext cx="8457256" cy="873957"/>
          </a:xfrm>
          <a:prstGeom prst="rect">
            <a:avLst/>
          </a:prstGeom>
          <a:noFill/>
        </p:spPr>
        <p:txBody>
          <a:bodyPr wrap="square" rtlCol="0">
            <a:spAutoFit/>
          </a:bodyPr>
          <a:lstStyle/>
          <a:p>
            <a:pPr indent="0">
              <a:lnSpc>
                <a:spcPct val="150000"/>
              </a:lnSpc>
              <a:buFont typeface="Wingdings" panose="05000000000000000000" charset="0"/>
              <a:buNone/>
            </a:pPr>
            <a:r>
              <a:rPr lang="zh-CN" altLang="en-US" b="1" dirty="0">
                <a:cs typeface="+mn-ea"/>
                <a:sym typeface="+mn-lt"/>
              </a:rPr>
              <a:t>宪法规定的是一个国家最根本、最核心的问题，规定国家的根本任务和根本制度、公民的基本权利和义务、国家机构的组织原则和职权等内容。</a:t>
            </a:r>
            <a:endParaRPr lang="zh-CN" altLang="en-US" b="1" dirty="0">
              <a:cs typeface="+mn-ea"/>
              <a:sym typeface="+mn-lt"/>
            </a:endParaRPr>
          </a:p>
        </p:txBody>
      </p:sp>
      <p:sp>
        <p:nvSpPr>
          <p:cNvPr id="14" name="文本框 13"/>
          <p:cNvSpPr txBox="1"/>
          <p:nvPr/>
        </p:nvSpPr>
        <p:spPr>
          <a:xfrm>
            <a:off x="2831625" y="4900149"/>
            <a:ext cx="8287899" cy="458459"/>
          </a:xfrm>
          <a:prstGeom prst="rect">
            <a:avLst/>
          </a:prstGeom>
          <a:noFill/>
        </p:spPr>
        <p:txBody>
          <a:bodyPr wrap="square" rtlCol="0">
            <a:spAutoFit/>
          </a:bodyPr>
          <a:lstStyle/>
          <a:p>
            <a:pPr indent="0">
              <a:lnSpc>
                <a:spcPct val="150000"/>
              </a:lnSpc>
              <a:buFont typeface="Wingdings" panose="05000000000000000000" charset="0"/>
              <a:buNone/>
            </a:pPr>
            <a:r>
              <a:rPr lang="zh-CN" altLang="en-US" b="1" dirty="0">
                <a:cs typeface="+mn-ea"/>
                <a:sym typeface="+mn-lt"/>
              </a:rPr>
              <a:t>宪法具有最高法律效力，一切法律、行政法规和地方性法规都不得同宪法相抵触。 </a:t>
            </a:r>
            <a:endParaRPr lang="zh-CN" altLang="en-US" b="1" dirty="0">
              <a:cs typeface="+mn-ea"/>
              <a:sym typeface="+mn-lt"/>
            </a:endParaRPr>
          </a:p>
        </p:txBody>
      </p:sp>
      <p:sp>
        <p:nvSpPr>
          <p:cNvPr id="15" name="文本框 14"/>
          <p:cNvSpPr txBox="1"/>
          <p:nvPr/>
        </p:nvSpPr>
        <p:spPr>
          <a:xfrm>
            <a:off x="580546" y="5860950"/>
            <a:ext cx="2395079" cy="369332"/>
          </a:xfrm>
          <a:prstGeom prst="rect">
            <a:avLst/>
          </a:prstGeom>
          <a:noFill/>
        </p:spPr>
        <p:txBody>
          <a:bodyPr wrap="square" rtlCol="0">
            <a:spAutoFit/>
          </a:bodyPr>
          <a:lstStyle/>
          <a:p>
            <a:r>
              <a:rPr lang="zh-CN" altLang="en-US" b="1" dirty="0">
                <a:solidFill>
                  <a:srgbClr val="FF0000"/>
                </a:solidFill>
              </a:rPr>
              <a:t>在制定和修改程序上</a:t>
            </a:r>
            <a:endParaRPr lang="zh-CN" altLang="en-US" b="1" dirty="0">
              <a:solidFill>
                <a:srgbClr val="FF0000"/>
              </a:solidFill>
            </a:endParaRPr>
          </a:p>
        </p:txBody>
      </p:sp>
    </p:spTree>
  </p:cSld>
  <p:clrMapOvr>
    <a:masterClrMapping/>
  </p:clrMapOvr>
  <p:transition spd="slow" advTm="20000">
    <p:push dir="u"/>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869646" y="2363060"/>
            <a:ext cx="5016117" cy="380873"/>
          </a:xfrm>
          <a:prstGeom prst="rect">
            <a:avLst/>
          </a:prstGeom>
          <a:noFill/>
        </p:spPr>
        <p:txBody>
          <a:bodyPr wrap="none" rtlCol="0">
            <a:spAutoFit/>
          </a:bodyPr>
          <a:lstStyle/>
          <a:p>
            <a:pPr algn="l">
              <a:lnSpc>
                <a:spcPct val="120000"/>
              </a:lnSpc>
            </a:pPr>
            <a:r>
              <a:rPr lang="zh-CN" altLang="en-US" sz="1705" b="1">
                <a:solidFill>
                  <a:srgbClr val="FF0000"/>
                </a:solidFill>
                <a:cs typeface="+mn-ea"/>
                <a:sym typeface="+mn-lt"/>
              </a:rPr>
              <a:t>说到间谍以及保密，大家可能以为间谍是这样的：</a:t>
            </a:r>
            <a:endParaRPr lang="zh-CN" altLang="en-US" sz="1705" b="1">
              <a:solidFill>
                <a:srgbClr val="FF0000"/>
              </a:solidFill>
              <a:cs typeface="+mn-ea"/>
              <a:sym typeface="+mn-lt"/>
            </a:endParaRPr>
          </a:p>
        </p:txBody>
      </p:sp>
      <p:pic>
        <p:nvPicPr>
          <p:cNvPr id="2" name="图片 1" descr="222"/>
          <p:cNvPicPr>
            <a:picLocks noChangeAspect="1"/>
          </p:cNvPicPr>
          <p:nvPr/>
        </p:nvPicPr>
        <p:blipFill>
          <a:blip r:embed="rId1"/>
          <a:stretch>
            <a:fillRect/>
          </a:stretch>
        </p:blipFill>
        <p:spPr>
          <a:xfrm>
            <a:off x="-48260" y="-71755"/>
            <a:ext cx="12279800" cy="6911974"/>
          </a:xfrm>
          <a:prstGeom prst="rect">
            <a:avLst/>
          </a:prstGeom>
          <a:solidFill>
            <a:schemeClr val="lt1"/>
          </a:solidFill>
        </p:spPr>
      </p:pic>
      <p:sp>
        <p:nvSpPr>
          <p:cNvPr id="11" name="文本框 10"/>
          <p:cNvSpPr txBox="1"/>
          <p:nvPr/>
        </p:nvSpPr>
        <p:spPr>
          <a:xfrm>
            <a:off x="4615001" y="300232"/>
            <a:ext cx="3057247" cy="523220"/>
          </a:xfrm>
          <a:prstGeom prst="rect">
            <a:avLst/>
          </a:prstGeom>
          <a:noFill/>
        </p:spPr>
        <p:txBody>
          <a:bodyPr wrap="none" rtlCol="0">
            <a:spAutoFit/>
          </a:bodyPr>
          <a:lstStyle/>
          <a:p>
            <a:pPr algn="ctr"/>
            <a:r>
              <a:rPr lang="zh-CN" altLang="en-US" sz="2800" b="1" dirty="0">
                <a:solidFill>
                  <a:schemeClr val="accent4">
                    <a:lumMod val="40000"/>
                    <a:lumOff val="60000"/>
                  </a:schemeClr>
                </a:solidFill>
                <a:cs typeface="+mn-ea"/>
                <a:sym typeface="+mn-lt"/>
              </a:rPr>
              <a:t>《宪法》知识介绍</a:t>
            </a:r>
            <a:endParaRPr lang="zh-CN" altLang="en-US" sz="2800" b="1" dirty="0">
              <a:solidFill>
                <a:schemeClr val="accent4">
                  <a:lumMod val="40000"/>
                  <a:lumOff val="60000"/>
                </a:schemeClr>
              </a:solidFill>
              <a:cs typeface="+mn-ea"/>
              <a:sym typeface="+mn-lt"/>
            </a:endParaRPr>
          </a:p>
        </p:txBody>
      </p:sp>
      <p:cxnSp>
        <p:nvCxnSpPr>
          <p:cNvPr id="22" name="直接箭头连接符 21"/>
          <p:cNvCxnSpPr/>
          <p:nvPr>
            <p:custDataLst>
              <p:tags r:id="rId2"/>
            </p:custDataLst>
          </p:nvPr>
        </p:nvCxnSpPr>
        <p:spPr>
          <a:xfrm flipV="1">
            <a:off x="3428009" y="2477381"/>
            <a:ext cx="1800000" cy="0"/>
          </a:xfrm>
          <a:prstGeom prst="straightConnector1">
            <a:avLst/>
          </a:prstGeom>
          <a:ln w="127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23" name="直接箭头连接符 22"/>
          <p:cNvCxnSpPr/>
          <p:nvPr>
            <p:custDataLst>
              <p:tags r:id="rId3"/>
            </p:custDataLst>
          </p:nvPr>
        </p:nvCxnSpPr>
        <p:spPr>
          <a:xfrm flipH="1" flipV="1">
            <a:off x="6961218" y="2477381"/>
            <a:ext cx="1800000" cy="0"/>
          </a:xfrm>
          <a:prstGeom prst="straightConnector1">
            <a:avLst/>
          </a:prstGeom>
          <a:ln w="127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24" name="直接箭头连接符 23"/>
          <p:cNvCxnSpPr/>
          <p:nvPr>
            <p:custDataLst>
              <p:tags r:id="rId4"/>
            </p:custDataLst>
          </p:nvPr>
        </p:nvCxnSpPr>
        <p:spPr>
          <a:xfrm flipV="1">
            <a:off x="3387466" y="5096535"/>
            <a:ext cx="432000" cy="0"/>
          </a:xfrm>
          <a:prstGeom prst="straightConnector1">
            <a:avLst/>
          </a:prstGeom>
          <a:ln w="127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25" name="直接箭头连接符 24"/>
          <p:cNvCxnSpPr/>
          <p:nvPr>
            <p:custDataLst>
              <p:tags r:id="rId5"/>
            </p:custDataLst>
          </p:nvPr>
        </p:nvCxnSpPr>
        <p:spPr>
          <a:xfrm flipH="1" flipV="1">
            <a:off x="8381565" y="5082358"/>
            <a:ext cx="432000" cy="0"/>
          </a:xfrm>
          <a:prstGeom prst="straightConnector1">
            <a:avLst/>
          </a:prstGeom>
          <a:ln w="127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3565625" y="1725443"/>
            <a:ext cx="5040000" cy="3960000"/>
            <a:chOff x="3565625" y="1863671"/>
            <a:chExt cx="5040000" cy="3960000"/>
          </a:xfrm>
        </p:grpSpPr>
        <p:sp>
          <p:nvSpPr>
            <p:cNvPr id="16" name="等腰三角形 15"/>
            <p:cNvSpPr/>
            <p:nvPr>
              <p:custDataLst>
                <p:tags r:id="rId6"/>
              </p:custDataLst>
            </p:nvPr>
          </p:nvSpPr>
          <p:spPr>
            <a:xfrm>
              <a:off x="3565625" y="1863671"/>
              <a:ext cx="5040000" cy="3960000"/>
            </a:xfrm>
            <a:prstGeom prst="triangle">
              <a:avLst/>
            </a:prstGeom>
            <a:gradFill>
              <a:gsLst>
                <a:gs pos="0">
                  <a:srgbClr val="BD1E23"/>
                </a:gs>
                <a:gs pos="100000">
                  <a:schemeClr val="accent2"/>
                </a:gs>
              </a:gsLst>
              <a:lin ang="0" scaled="0"/>
            </a:gradFill>
            <a:ln w="38100">
              <a:solidFill>
                <a:schemeClr val="lt1">
                  <a:hueOff val="0"/>
                  <a:satOff val="0"/>
                  <a:lumOff val="0"/>
                </a:schemeClr>
              </a:solidFill>
            </a:ln>
            <a:effectLst>
              <a:outerShdw blurRad="381000" dist="127000" dir="540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7" name="矩形 16"/>
            <p:cNvSpPr/>
            <p:nvPr>
              <p:custDataLst>
                <p:tags r:id="rId7"/>
              </p:custDataLst>
            </p:nvPr>
          </p:nvSpPr>
          <p:spPr>
            <a:xfrm>
              <a:off x="4229989" y="2364949"/>
              <a:ext cx="3711272" cy="3170099"/>
            </a:xfrm>
            <a:prstGeom prst="rect">
              <a:avLst/>
            </a:prstGeom>
          </p:spPr>
          <p:txBody>
            <a:bodyPr wrap="none">
              <a:spAutoFit/>
            </a:bodyPr>
            <a:lstStyle/>
            <a:p>
              <a:pPr algn="ctr">
                <a:spcBef>
                  <a:spcPct val="0"/>
                </a:spcBef>
                <a:spcAft>
                  <a:spcPts val="1800"/>
                </a:spcAft>
              </a:pPr>
              <a:r>
                <a:rPr lang="zh-CN" altLang="en-US" sz="2800" b="1" spc="-300" dirty="0">
                  <a:solidFill>
                    <a:schemeClr val="bg1"/>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rPr>
                <a:t>宪法</a:t>
              </a:r>
              <a:endParaRPr lang="en-US" altLang="zh-CN" sz="2800" b="1" spc="-300" dirty="0">
                <a:solidFill>
                  <a:schemeClr val="bg1"/>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endParaRPr>
            </a:p>
            <a:p>
              <a:pPr algn="ctr">
                <a:spcBef>
                  <a:spcPct val="0"/>
                </a:spcBef>
                <a:spcAft>
                  <a:spcPts val="1800"/>
                </a:spcAft>
              </a:pPr>
              <a:r>
                <a:rPr lang="zh-CN" altLang="en-US" sz="2800" b="1" spc="-300" dirty="0">
                  <a:solidFill>
                    <a:schemeClr val="bg1"/>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rPr>
                <a:t>法律</a:t>
              </a:r>
              <a:endParaRPr lang="en-US" altLang="zh-CN" sz="2800" b="1" spc="-300" dirty="0">
                <a:solidFill>
                  <a:schemeClr val="bg1"/>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endParaRPr>
            </a:p>
            <a:p>
              <a:pPr algn="ctr">
                <a:spcBef>
                  <a:spcPct val="0"/>
                </a:spcBef>
                <a:spcAft>
                  <a:spcPts val="1800"/>
                </a:spcAft>
              </a:pPr>
              <a:r>
                <a:rPr lang="zh-CN" altLang="en-US" sz="2800" b="1" spc="-300" dirty="0">
                  <a:solidFill>
                    <a:schemeClr val="bg1"/>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rPr>
                <a:t>行政法规</a:t>
              </a:r>
              <a:endParaRPr lang="en-US" altLang="zh-CN" sz="2800" b="1" spc="-300" dirty="0">
                <a:solidFill>
                  <a:schemeClr val="bg1"/>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endParaRPr>
            </a:p>
            <a:p>
              <a:pPr algn="ctr">
                <a:spcBef>
                  <a:spcPct val="0"/>
                </a:spcBef>
                <a:spcAft>
                  <a:spcPts val="1800"/>
                </a:spcAft>
              </a:pPr>
              <a:r>
                <a:rPr lang="zh-CN" altLang="en-US" sz="2800" b="1" spc="-300" dirty="0">
                  <a:solidFill>
                    <a:schemeClr val="bg1"/>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rPr>
                <a:t>地方性法规</a:t>
              </a:r>
              <a:endParaRPr lang="en-US" altLang="zh-CN" sz="2800" b="1" spc="-300" dirty="0">
                <a:solidFill>
                  <a:schemeClr val="bg1"/>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endParaRPr>
            </a:p>
            <a:p>
              <a:pPr algn="ctr">
                <a:spcBef>
                  <a:spcPct val="0"/>
                </a:spcBef>
                <a:spcAft>
                  <a:spcPts val="1800"/>
                </a:spcAft>
              </a:pPr>
              <a:r>
                <a:rPr lang="zh-CN" altLang="en-US" sz="2800" b="1" spc="-300" dirty="0">
                  <a:solidFill>
                    <a:schemeClr val="bg1"/>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rPr>
                <a:t>部门规章与地方政府规章</a:t>
              </a:r>
              <a:endParaRPr lang="zh-CN" altLang="en-US" sz="2800" b="1" spc="-300" dirty="0">
                <a:solidFill>
                  <a:schemeClr val="bg1"/>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endParaRPr>
            </a:p>
          </p:txBody>
        </p:sp>
        <p:cxnSp>
          <p:nvCxnSpPr>
            <p:cNvPr id="18" name="直接连接符 17"/>
            <p:cNvCxnSpPr/>
            <p:nvPr>
              <p:custDataLst>
                <p:tags r:id="rId8"/>
              </p:custDataLst>
            </p:nvPr>
          </p:nvCxnSpPr>
          <p:spPr>
            <a:xfrm>
              <a:off x="5545625" y="2945219"/>
              <a:ext cx="1080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custDataLst>
                <p:tags r:id="rId9"/>
              </p:custDataLst>
            </p:nvPr>
          </p:nvCxnSpPr>
          <p:spPr>
            <a:xfrm>
              <a:off x="5185625" y="3607982"/>
              <a:ext cx="1800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custDataLst>
                <p:tags r:id="rId10"/>
              </p:custDataLst>
            </p:nvPr>
          </p:nvCxnSpPr>
          <p:spPr>
            <a:xfrm>
              <a:off x="4825625" y="4292009"/>
              <a:ext cx="2520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custDataLst>
                <p:tags r:id="rId11"/>
              </p:custDataLst>
            </p:nvPr>
          </p:nvCxnSpPr>
          <p:spPr>
            <a:xfrm>
              <a:off x="4465625" y="4954772"/>
              <a:ext cx="3240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6" name="平行四边形 25"/>
          <p:cNvSpPr/>
          <p:nvPr>
            <p:custDataLst>
              <p:tags r:id="rId12"/>
            </p:custDataLst>
          </p:nvPr>
        </p:nvSpPr>
        <p:spPr>
          <a:xfrm>
            <a:off x="1420340" y="2230349"/>
            <a:ext cx="2160000" cy="504000"/>
          </a:xfrm>
          <a:prstGeom prst="parallelogram">
            <a:avLst>
              <a:gd name="adj" fmla="val 66143"/>
            </a:avLst>
          </a:prstGeom>
          <a:gradFill>
            <a:gsLst>
              <a:gs pos="0">
                <a:srgbClr val="BD1E23"/>
              </a:gs>
              <a:gs pos="100000">
                <a:schemeClr val="accent2"/>
              </a:gs>
            </a:gsLst>
            <a:lin ang="0" scaled="0"/>
          </a:gradFill>
          <a:ln w="38100">
            <a:solidFill>
              <a:schemeClr val="lt1">
                <a:hueOff val="0"/>
                <a:satOff val="0"/>
                <a:lumOff val="0"/>
              </a:schemeClr>
            </a:solidFill>
          </a:ln>
          <a:effectLst>
            <a:outerShdw blurRad="381000" dist="127000" dir="540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上位法</a:t>
            </a:r>
            <a:endParaRPr lang="zh-CN" altLang="en-US" sz="20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7" name="平行四边形 26"/>
          <p:cNvSpPr/>
          <p:nvPr>
            <p:custDataLst>
              <p:tags r:id="rId13"/>
            </p:custDataLst>
          </p:nvPr>
        </p:nvSpPr>
        <p:spPr>
          <a:xfrm>
            <a:off x="1420541" y="4817605"/>
            <a:ext cx="2160000" cy="504000"/>
          </a:xfrm>
          <a:prstGeom prst="parallelogram">
            <a:avLst>
              <a:gd name="adj" fmla="val 66143"/>
            </a:avLst>
          </a:prstGeom>
          <a:gradFill>
            <a:gsLst>
              <a:gs pos="0">
                <a:srgbClr val="BD1E23"/>
              </a:gs>
              <a:gs pos="100000">
                <a:schemeClr val="accent2"/>
              </a:gs>
            </a:gsLst>
            <a:lin ang="0" scaled="0"/>
          </a:gradFill>
          <a:ln w="38100">
            <a:solidFill>
              <a:schemeClr val="lt1">
                <a:hueOff val="0"/>
                <a:satOff val="0"/>
                <a:lumOff val="0"/>
              </a:schemeClr>
            </a:solidFill>
          </a:ln>
          <a:effectLst>
            <a:outerShdw blurRad="381000" dist="127000" dir="540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下位法</a:t>
            </a:r>
            <a:endParaRPr lang="zh-CN" altLang="en-US" sz="20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8" name="平行四边形 27"/>
          <p:cNvSpPr/>
          <p:nvPr>
            <p:custDataLst>
              <p:tags r:id="rId14"/>
            </p:custDataLst>
          </p:nvPr>
        </p:nvSpPr>
        <p:spPr>
          <a:xfrm flipH="1">
            <a:off x="8621959" y="2230349"/>
            <a:ext cx="2160000" cy="504000"/>
          </a:xfrm>
          <a:prstGeom prst="parallelogram">
            <a:avLst>
              <a:gd name="adj" fmla="val 66143"/>
            </a:avLst>
          </a:prstGeom>
          <a:gradFill>
            <a:gsLst>
              <a:gs pos="0">
                <a:srgbClr val="BD1E23"/>
              </a:gs>
              <a:gs pos="100000">
                <a:schemeClr val="accent2"/>
              </a:gs>
            </a:gsLst>
            <a:lin ang="0" scaled="0"/>
          </a:gradFill>
          <a:ln w="38100">
            <a:solidFill>
              <a:schemeClr val="lt1">
                <a:hueOff val="0"/>
                <a:satOff val="0"/>
                <a:lumOff val="0"/>
              </a:schemeClr>
            </a:solidFill>
          </a:ln>
          <a:effectLst>
            <a:outerShdw blurRad="381000" dist="127000" dir="540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普通法</a:t>
            </a:r>
            <a:endParaRPr lang="zh-CN" altLang="en-US" sz="20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9" name="平行四边形 28"/>
          <p:cNvSpPr/>
          <p:nvPr>
            <p:custDataLst>
              <p:tags r:id="rId15"/>
            </p:custDataLst>
          </p:nvPr>
        </p:nvSpPr>
        <p:spPr>
          <a:xfrm flipH="1">
            <a:off x="8622159" y="4817605"/>
            <a:ext cx="2160000" cy="504000"/>
          </a:xfrm>
          <a:prstGeom prst="parallelogram">
            <a:avLst>
              <a:gd name="adj" fmla="val 66143"/>
            </a:avLst>
          </a:prstGeom>
          <a:gradFill>
            <a:gsLst>
              <a:gs pos="0">
                <a:srgbClr val="BD1E23"/>
              </a:gs>
              <a:gs pos="100000">
                <a:schemeClr val="accent2"/>
              </a:gs>
            </a:gsLst>
            <a:lin ang="0" scaled="0"/>
          </a:gradFill>
          <a:ln w="38100">
            <a:solidFill>
              <a:schemeClr val="lt1">
                <a:hueOff val="0"/>
                <a:satOff val="0"/>
                <a:lumOff val="0"/>
              </a:schemeClr>
            </a:solidFill>
          </a:ln>
          <a:effectLst>
            <a:outerShdw blurRad="381000" dist="127000" dir="540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特别法</a:t>
            </a:r>
            <a:endParaRPr lang="zh-CN" altLang="en-US" sz="20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30" name="文本框 29"/>
          <p:cNvSpPr txBox="1"/>
          <p:nvPr>
            <p:custDataLst>
              <p:tags r:id="rId16"/>
            </p:custDataLst>
          </p:nvPr>
        </p:nvSpPr>
        <p:spPr>
          <a:xfrm>
            <a:off x="1346707" y="3360479"/>
            <a:ext cx="2307265" cy="830997"/>
          </a:xfrm>
          <a:prstGeom prst="rect">
            <a:avLst/>
          </a:prstGeom>
          <a:noFill/>
        </p:spPr>
        <p:txBody>
          <a:bodyPr wrap="square" rtlCol="0">
            <a:spAutoFit/>
          </a:bodyPr>
          <a:lstStyle/>
          <a:p>
            <a:pPr algn="ctr">
              <a:lnSpc>
                <a:spcPct val="120000"/>
              </a:lnSpc>
            </a:pP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立法层面：</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lnSpc>
                <a:spcPct val="120000"/>
              </a:lnSpc>
            </a:pP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下位法服从上位法</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文本框 30"/>
          <p:cNvSpPr txBox="1"/>
          <p:nvPr>
            <p:custDataLst>
              <p:tags r:id="rId17"/>
            </p:custDataLst>
          </p:nvPr>
        </p:nvSpPr>
        <p:spPr>
          <a:xfrm>
            <a:off x="8432962" y="3360479"/>
            <a:ext cx="2537992" cy="830997"/>
          </a:xfrm>
          <a:prstGeom prst="rect">
            <a:avLst/>
          </a:prstGeom>
          <a:noFill/>
        </p:spPr>
        <p:txBody>
          <a:bodyPr wrap="square" rtlCol="0">
            <a:spAutoFit/>
          </a:bodyPr>
          <a:lstStyle/>
          <a:p>
            <a:pPr algn="ctr">
              <a:lnSpc>
                <a:spcPct val="120000"/>
              </a:lnSpc>
            </a:pP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司法层面：</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lnSpc>
                <a:spcPct val="120000"/>
              </a:lnSpc>
            </a:pP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特别法优先于普通法</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Tm="15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wipe(left)">
                                      <p:cBhvr>
                                        <p:cTn id="11" dur="500"/>
                                        <p:tgtEl>
                                          <p:spTgt spid="26"/>
                                        </p:tgtEl>
                                      </p:cBhvr>
                                    </p:animEffect>
                                  </p:childTnLst>
                                </p:cTn>
                              </p:par>
                              <p:par>
                                <p:cTn id="12" presetID="22" presetClass="entr" presetSubtype="2" fill="hold" grpId="0" nodeType="withEffect">
                                  <p:stCondLst>
                                    <p:cond delay="0"/>
                                  </p:stCondLst>
                                  <p:childTnLst>
                                    <p:set>
                                      <p:cBhvr>
                                        <p:cTn id="13" dur="1" fill="hold">
                                          <p:stCondLst>
                                            <p:cond delay="0"/>
                                          </p:stCondLst>
                                        </p:cTn>
                                        <p:tgtEl>
                                          <p:spTgt spid="28"/>
                                        </p:tgtEl>
                                        <p:attrNameLst>
                                          <p:attrName>style.visibility</p:attrName>
                                        </p:attrNameLst>
                                      </p:cBhvr>
                                      <p:to>
                                        <p:strVal val="visible"/>
                                      </p:to>
                                    </p:set>
                                    <p:animEffect transition="in" filter="wipe(right)">
                                      <p:cBhvr>
                                        <p:cTn id="14" dur="500"/>
                                        <p:tgtEl>
                                          <p:spTgt spid="28"/>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wipe(left)">
                                      <p:cBhvr>
                                        <p:cTn id="18" dur="500"/>
                                        <p:tgtEl>
                                          <p:spTgt spid="22"/>
                                        </p:tgtEl>
                                      </p:cBhvr>
                                    </p:animEffect>
                                  </p:childTnLst>
                                </p:cTn>
                              </p:par>
                              <p:par>
                                <p:cTn id="19" presetID="22" presetClass="entr" presetSubtype="2" fill="hold" nodeType="with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wipe(right)">
                                      <p:cBhvr>
                                        <p:cTn id="21" dur="500"/>
                                        <p:tgtEl>
                                          <p:spTgt spid="23"/>
                                        </p:tgtEl>
                                      </p:cBhvr>
                                    </p:animEffect>
                                  </p:childTnLst>
                                </p:cTn>
                              </p:par>
                            </p:childTnLst>
                          </p:cTn>
                        </p:par>
                        <p:par>
                          <p:cTn id="22" fill="hold">
                            <p:stCondLst>
                              <p:cond delay="1500"/>
                            </p:stCondLst>
                            <p:childTnLst>
                              <p:par>
                                <p:cTn id="23" presetID="22" presetClass="entr" presetSubtype="8" fill="hold" grpId="0" nodeType="after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wipe(left)">
                                      <p:cBhvr>
                                        <p:cTn id="25" dur="500"/>
                                        <p:tgtEl>
                                          <p:spTgt spid="27"/>
                                        </p:tgtEl>
                                      </p:cBhvr>
                                    </p:animEffect>
                                  </p:childTnLst>
                                </p:cTn>
                              </p:par>
                              <p:par>
                                <p:cTn id="26" presetID="22" presetClass="entr" presetSubtype="2" fill="hold" grpId="0" nodeType="with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wipe(right)">
                                      <p:cBhvr>
                                        <p:cTn id="28" dur="500"/>
                                        <p:tgtEl>
                                          <p:spTgt spid="29"/>
                                        </p:tgtEl>
                                      </p:cBhvr>
                                    </p:animEffect>
                                  </p:childTnLst>
                                </p:cTn>
                              </p:par>
                            </p:childTnLst>
                          </p:cTn>
                        </p:par>
                        <p:par>
                          <p:cTn id="29" fill="hold">
                            <p:stCondLst>
                              <p:cond delay="2000"/>
                            </p:stCondLst>
                            <p:childTnLst>
                              <p:par>
                                <p:cTn id="30" presetID="22" presetClass="entr" presetSubtype="8" fill="hold" nodeType="after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wipe(left)">
                                      <p:cBhvr>
                                        <p:cTn id="32" dur="500"/>
                                        <p:tgtEl>
                                          <p:spTgt spid="24"/>
                                        </p:tgtEl>
                                      </p:cBhvr>
                                    </p:animEffect>
                                  </p:childTnLst>
                                </p:cTn>
                              </p:par>
                              <p:par>
                                <p:cTn id="33" presetID="22" presetClass="entr" presetSubtype="2" fill="hold" nodeType="with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wipe(right)">
                                      <p:cBhvr>
                                        <p:cTn id="35" dur="500"/>
                                        <p:tgtEl>
                                          <p:spTgt spid="25"/>
                                        </p:tgtEl>
                                      </p:cBhvr>
                                    </p:animEffect>
                                  </p:childTnLst>
                                </p:cTn>
                              </p:par>
                            </p:childTnLst>
                          </p:cTn>
                        </p:par>
                        <p:par>
                          <p:cTn id="36" fill="hold">
                            <p:stCondLst>
                              <p:cond delay="2500"/>
                            </p:stCondLst>
                            <p:childTnLst>
                              <p:par>
                                <p:cTn id="37" presetID="10" presetClass="entr" presetSubtype="0" fill="hold" grpId="0" nodeType="afterEffect">
                                  <p:stCondLst>
                                    <p:cond delay="0"/>
                                  </p:stCondLst>
                                  <p:iterate type="lt">
                                    <p:tmPct val="10000"/>
                                  </p:iterate>
                                  <p:childTnLst>
                                    <p:set>
                                      <p:cBhvr>
                                        <p:cTn id="38" dur="1" fill="hold">
                                          <p:stCondLst>
                                            <p:cond delay="0"/>
                                          </p:stCondLst>
                                        </p:cTn>
                                        <p:tgtEl>
                                          <p:spTgt spid="30"/>
                                        </p:tgtEl>
                                        <p:attrNameLst>
                                          <p:attrName>style.visibility</p:attrName>
                                        </p:attrNameLst>
                                      </p:cBhvr>
                                      <p:to>
                                        <p:strVal val="visible"/>
                                      </p:to>
                                    </p:set>
                                    <p:animEffect transition="in" filter="fade">
                                      <p:cBhvr>
                                        <p:cTn id="39" dur="1000"/>
                                        <p:tgtEl>
                                          <p:spTgt spid="30"/>
                                        </p:tgtEl>
                                      </p:cBhvr>
                                    </p:animEffect>
                                  </p:childTnLst>
                                </p:cTn>
                              </p:par>
                            </p:childTnLst>
                          </p:cTn>
                        </p:par>
                        <p:par>
                          <p:cTn id="40" fill="hold">
                            <p:stCondLst>
                              <p:cond delay="4699"/>
                            </p:stCondLst>
                            <p:childTnLst>
                              <p:par>
                                <p:cTn id="41" presetID="10" presetClass="entr" presetSubtype="0" fill="hold" grpId="0" nodeType="afterEffect">
                                  <p:stCondLst>
                                    <p:cond delay="0"/>
                                  </p:stCondLst>
                                  <p:iterate type="lt">
                                    <p:tmPct val="10000"/>
                                  </p:iterate>
                                  <p:childTnLst>
                                    <p:set>
                                      <p:cBhvr>
                                        <p:cTn id="42" dur="1" fill="hold">
                                          <p:stCondLst>
                                            <p:cond delay="0"/>
                                          </p:stCondLst>
                                        </p:cTn>
                                        <p:tgtEl>
                                          <p:spTgt spid="31"/>
                                        </p:tgtEl>
                                        <p:attrNameLst>
                                          <p:attrName>style.visibility</p:attrName>
                                        </p:attrNameLst>
                                      </p:cBhvr>
                                      <p:to>
                                        <p:strVal val="visible"/>
                                      </p:to>
                                    </p:set>
                                    <p:animEffect transition="in" filter="fade">
                                      <p:cBhvr>
                                        <p:cTn id="43"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bldLvl="0" animBg="1"/>
      <p:bldP spid="27" grpId="0" bldLvl="0" animBg="1"/>
      <p:bldP spid="28" grpId="0" bldLvl="0" animBg="1"/>
      <p:bldP spid="29" grpId="0" bldLvl="0" animBg="1"/>
      <p:bldP spid="30" grpId="0"/>
      <p:bldP spid="3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869646" y="2363060"/>
            <a:ext cx="5016117" cy="380873"/>
          </a:xfrm>
          <a:prstGeom prst="rect">
            <a:avLst/>
          </a:prstGeom>
          <a:noFill/>
        </p:spPr>
        <p:txBody>
          <a:bodyPr wrap="none" rtlCol="0">
            <a:spAutoFit/>
          </a:bodyPr>
          <a:lstStyle/>
          <a:p>
            <a:pPr algn="l">
              <a:lnSpc>
                <a:spcPct val="120000"/>
              </a:lnSpc>
            </a:pPr>
            <a:r>
              <a:rPr lang="zh-CN" altLang="en-US" sz="1705" b="1">
                <a:solidFill>
                  <a:srgbClr val="FF0000"/>
                </a:solidFill>
                <a:cs typeface="+mn-ea"/>
                <a:sym typeface="+mn-lt"/>
              </a:rPr>
              <a:t>说到间谍以及保密，大家可能以为间谍是这样的：</a:t>
            </a:r>
            <a:endParaRPr lang="zh-CN" altLang="en-US" sz="1705" b="1">
              <a:solidFill>
                <a:srgbClr val="FF0000"/>
              </a:solidFill>
              <a:cs typeface="+mn-ea"/>
              <a:sym typeface="+mn-lt"/>
            </a:endParaRPr>
          </a:p>
        </p:txBody>
      </p:sp>
      <p:pic>
        <p:nvPicPr>
          <p:cNvPr id="2" name="图片 1" descr="222"/>
          <p:cNvPicPr>
            <a:picLocks noChangeAspect="1"/>
          </p:cNvPicPr>
          <p:nvPr/>
        </p:nvPicPr>
        <p:blipFill>
          <a:blip r:embed="rId1"/>
          <a:stretch>
            <a:fillRect/>
          </a:stretch>
        </p:blipFill>
        <p:spPr>
          <a:xfrm>
            <a:off x="-7450" y="-24580"/>
            <a:ext cx="12279800" cy="6911974"/>
          </a:xfrm>
          <a:prstGeom prst="rect">
            <a:avLst/>
          </a:prstGeom>
          <a:solidFill>
            <a:schemeClr val="lt1"/>
          </a:solidFill>
        </p:spPr>
      </p:pic>
      <p:sp>
        <p:nvSpPr>
          <p:cNvPr id="11" name="文本框 10"/>
          <p:cNvSpPr txBox="1"/>
          <p:nvPr/>
        </p:nvSpPr>
        <p:spPr>
          <a:xfrm>
            <a:off x="4615001" y="300232"/>
            <a:ext cx="3057247" cy="523220"/>
          </a:xfrm>
          <a:prstGeom prst="rect">
            <a:avLst/>
          </a:prstGeom>
          <a:noFill/>
        </p:spPr>
        <p:txBody>
          <a:bodyPr wrap="none" rtlCol="0">
            <a:spAutoFit/>
          </a:bodyPr>
          <a:lstStyle/>
          <a:p>
            <a:pPr algn="ctr"/>
            <a:r>
              <a:rPr lang="zh-CN" altLang="en-US" sz="2800" b="1" dirty="0">
                <a:solidFill>
                  <a:schemeClr val="accent4">
                    <a:lumMod val="40000"/>
                    <a:lumOff val="60000"/>
                  </a:schemeClr>
                </a:solidFill>
                <a:cs typeface="+mn-ea"/>
                <a:sym typeface="+mn-lt"/>
              </a:rPr>
              <a:t>《宪法》知识介绍</a:t>
            </a:r>
            <a:endParaRPr lang="zh-CN" altLang="en-US" sz="2800" b="1" dirty="0">
              <a:solidFill>
                <a:schemeClr val="accent4">
                  <a:lumMod val="40000"/>
                  <a:lumOff val="60000"/>
                </a:schemeClr>
              </a:solidFill>
              <a:cs typeface="+mn-ea"/>
              <a:sym typeface="+mn-lt"/>
            </a:endParaRPr>
          </a:p>
        </p:txBody>
      </p:sp>
      <p:sp>
        <p:nvSpPr>
          <p:cNvPr id="9" name="矩形 3"/>
          <p:cNvSpPr>
            <a:spLocks noChangeArrowheads="1"/>
          </p:cNvSpPr>
          <p:nvPr/>
        </p:nvSpPr>
        <p:spPr bwMode="auto">
          <a:xfrm>
            <a:off x="3655653" y="2370198"/>
            <a:ext cx="7485244" cy="756359"/>
          </a:xfrm>
          <a:prstGeom prst="rect">
            <a:avLst/>
          </a:prstGeom>
          <a:solidFill>
            <a:schemeClr val="bg1">
              <a:lumMod val="95000"/>
            </a:schemeClr>
          </a:solidFill>
          <a:ln w="9525">
            <a:noFill/>
            <a:bevel/>
          </a:ln>
          <a:effectLst>
            <a:outerShdw blurRad="50800" dist="38100" dir="5400000" algn="t" rotWithShape="0">
              <a:prstClr val="black">
                <a:alpha val="40000"/>
              </a:prstClr>
            </a:outerShdw>
          </a:effec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anose="02010609030101010101"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15">
              <a:solidFill>
                <a:schemeClr val="tx1"/>
              </a:solidFill>
              <a:ea typeface="宋体" panose="02010600030101010101" pitchFamily="2" charset="-122"/>
            </a:endParaRPr>
          </a:p>
        </p:txBody>
      </p:sp>
      <p:sp>
        <p:nvSpPr>
          <p:cNvPr id="10" name="矩形 5"/>
          <p:cNvSpPr>
            <a:spLocks noChangeArrowheads="1"/>
          </p:cNvSpPr>
          <p:nvPr/>
        </p:nvSpPr>
        <p:spPr bwMode="auto">
          <a:xfrm>
            <a:off x="1014005" y="2378217"/>
            <a:ext cx="2617865" cy="756359"/>
          </a:xfrm>
          <a:prstGeom prst="rect">
            <a:avLst/>
          </a:prstGeom>
          <a:solidFill>
            <a:srgbClr val="FF7C7C"/>
          </a:solidFill>
          <a:ln w="9525">
            <a:noFill/>
            <a:bevel/>
          </a:ln>
          <a:effectLst>
            <a:outerShdw blurRad="50800" dist="38100" dir="5400000" algn="t" rotWithShape="0">
              <a:prstClr val="black">
                <a:alpha val="40000"/>
              </a:prstClr>
            </a:outerShdw>
          </a:effec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anose="02010609030101010101"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15" dirty="0">
              <a:solidFill>
                <a:schemeClr val="tx1"/>
              </a:solidFill>
              <a:ea typeface="宋体" panose="02010600030101010101" pitchFamily="2" charset="-122"/>
            </a:endParaRPr>
          </a:p>
        </p:txBody>
      </p:sp>
      <p:sp>
        <p:nvSpPr>
          <p:cNvPr id="12" name="矩形 6"/>
          <p:cNvSpPr>
            <a:spLocks noChangeArrowheads="1"/>
          </p:cNvSpPr>
          <p:nvPr/>
        </p:nvSpPr>
        <p:spPr bwMode="auto">
          <a:xfrm>
            <a:off x="3655653" y="3641919"/>
            <a:ext cx="7485244" cy="756360"/>
          </a:xfrm>
          <a:prstGeom prst="rect">
            <a:avLst/>
          </a:prstGeom>
          <a:solidFill>
            <a:schemeClr val="bg1">
              <a:lumMod val="95000"/>
            </a:schemeClr>
          </a:solidFill>
          <a:ln w="9525">
            <a:noFill/>
            <a:bevel/>
          </a:ln>
          <a:effectLst>
            <a:outerShdw blurRad="50800" dist="38100" dir="5400000" algn="t" rotWithShape="0">
              <a:prstClr val="black">
                <a:alpha val="40000"/>
              </a:prstClr>
            </a:outerShdw>
          </a:effec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anose="02010609030101010101"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15">
              <a:solidFill>
                <a:schemeClr val="tx1"/>
              </a:solidFill>
              <a:ea typeface="宋体" panose="02010600030101010101" pitchFamily="2" charset="-122"/>
            </a:endParaRPr>
          </a:p>
        </p:txBody>
      </p:sp>
      <p:sp>
        <p:nvSpPr>
          <p:cNvPr id="13" name="矩形 8"/>
          <p:cNvSpPr>
            <a:spLocks noChangeArrowheads="1"/>
          </p:cNvSpPr>
          <p:nvPr/>
        </p:nvSpPr>
        <p:spPr bwMode="auto">
          <a:xfrm>
            <a:off x="1014005" y="3633897"/>
            <a:ext cx="2617865" cy="756360"/>
          </a:xfrm>
          <a:prstGeom prst="rect">
            <a:avLst/>
          </a:prstGeom>
          <a:solidFill>
            <a:srgbClr val="FF7373"/>
          </a:solidFill>
          <a:ln w="9525">
            <a:noFill/>
            <a:bevel/>
          </a:ln>
          <a:effectLst>
            <a:outerShdw blurRad="50800" dist="38100" dir="5400000" algn="t" rotWithShape="0">
              <a:prstClr val="black">
                <a:alpha val="40000"/>
              </a:prstClr>
            </a:outerShdw>
          </a:effec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anose="02010609030101010101"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15" dirty="0">
              <a:solidFill>
                <a:schemeClr val="tx1"/>
              </a:solidFill>
              <a:ea typeface="宋体" panose="02010600030101010101" pitchFamily="2" charset="-122"/>
            </a:endParaRPr>
          </a:p>
        </p:txBody>
      </p:sp>
      <p:sp>
        <p:nvSpPr>
          <p:cNvPr id="14" name="矩形 9"/>
          <p:cNvSpPr>
            <a:spLocks noChangeArrowheads="1"/>
          </p:cNvSpPr>
          <p:nvPr/>
        </p:nvSpPr>
        <p:spPr bwMode="auto">
          <a:xfrm>
            <a:off x="3655653" y="4905518"/>
            <a:ext cx="7485244" cy="756359"/>
          </a:xfrm>
          <a:prstGeom prst="rect">
            <a:avLst/>
          </a:prstGeom>
          <a:solidFill>
            <a:schemeClr val="bg1">
              <a:lumMod val="95000"/>
            </a:schemeClr>
          </a:solidFill>
          <a:ln w="9525">
            <a:noFill/>
            <a:bevel/>
          </a:ln>
          <a:effectLst>
            <a:outerShdw blurRad="50800" dist="38100" dir="5400000" algn="t" rotWithShape="0">
              <a:prstClr val="black">
                <a:alpha val="40000"/>
              </a:prstClr>
            </a:outerShdw>
          </a:effec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anose="02010609030101010101"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15">
              <a:solidFill>
                <a:schemeClr val="tx1"/>
              </a:solidFill>
              <a:ea typeface="宋体" panose="02010600030101010101" pitchFamily="2" charset="-122"/>
            </a:endParaRPr>
          </a:p>
        </p:txBody>
      </p:sp>
      <p:sp>
        <p:nvSpPr>
          <p:cNvPr id="15" name="矩形 11"/>
          <p:cNvSpPr>
            <a:spLocks noChangeArrowheads="1"/>
          </p:cNvSpPr>
          <p:nvPr/>
        </p:nvSpPr>
        <p:spPr bwMode="auto">
          <a:xfrm>
            <a:off x="1014005" y="4913539"/>
            <a:ext cx="2617865" cy="756359"/>
          </a:xfrm>
          <a:prstGeom prst="rect">
            <a:avLst/>
          </a:prstGeom>
          <a:solidFill>
            <a:srgbClr val="FF7373"/>
          </a:solidFill>
          <a:ln w="9525">
            <a:noFill/>
            <a:bevel/>
          </a:ln>
          <a:effectLst>
            <a:outerShdw blurRad="50800" dist="38100" dir="5400000" algn="t" rotWithShape="0">
              <a:prstClr val="black">
                <a:alpha val="40000"/>
              </a:prstClr>
            </a:outerShdw>
          </a:effec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anose="02010609030101010101"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15" dirty="0">
              <a:solidFill>
                <a:schemeClr val="tx1"/>
              </a:solidFill>
              <a:ea typeface="宋体" panose="02010600030101010101" pitchFamily="2" charset="-122"/>
            </a:endParaRPr>
          </a:p>
        </p:txBody>
      </p:sp>
      <p:sp>
        <p:nvSpPr>
          <p:cNvPr id="16" name="TextBox 16"/>
          <p:cNvSpPr txBox="1">
            <a:spLocks noChangeArrowheads="1"/>
          </p:cNvSpPr>
          <p:nvPr/>
        </p:nvSpPr>
        <p:spPr bwMode="auto">
          <a:xfrm>
            <a:off x="1066701" y="2557854"/>
            <a:ext cx="255250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anose="02010609030101010101"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b="1" dirty="0">
                <a:solidFill>
                  <a:schemeClr val="bg1"/>
                </a:solidFill>
                <a:latin typeface="微软雅黑" panose="020B0503020204020204" pitchFamily="34" charset="-122"/>
              </a:rPr>
              <a:t>规范和制约国家权力</a:t>
            </a:r>
            <a:endParaRPr lang="zh-CN" altLang="en-US" sz="1800" b="1" dirty="0">
              <a:solidFill>
                <a:schemeClr val="bg1"/>
              </a:solidFill>
              <a:latin typeface="微软雅黑" panose="020B0503020204020204" pitchFamily="34" charset="-122"/>
            </a:endParaRPr>
          </a:p>
        </p:txBody>
      </p:sp>
      <p:sp>
        <p:nvSpPr>
          <p:cNvPr id="17" name="TextBox 17"/>
          <p:cNvSpPr txBox="1">
            <a:spLocks noChangeArrowheads="1"/>
          </p:cNvSpPr>
          <p:nvPr/>
        </p:nvSpPr>
        <p:spPr bwMode="auto">
          <a:xfrm>
            <a:off x="3779004" y="2467383"/>
            <a:ext cx="698568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anose="02010609030101010101"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b="1" dirty="0">
                <a:solidFill>
                  <a:schemeClr val="tx1"/>
                </a:solidFill>
                <a:latin typeface="微软雅黑" panose="020B0503020204020204" pitchFamily="34" charset="-122"/>
              </a:rPr>
              <a:t>宪法通过赋予立法、行政、司法等国家机关公共权力，使国家权力在宪法的轨道上有效运行，避免国家权力缺位、越位和错位。</a:t>
            </a:r>
            <a:endParaRPr lang="zh-CN" altLang="en-US" sz="1800" b="1" dirty="0">
              <a:solidFill>
                <a:schemeClr val="tx1"/>
              </a:solidFill>
              <a:latin typeface="微软雅黑" panose="020B0503020204020204" pitchFamily="34" charset="-122"/>
            </a:endParaRPr>
          </a:p>
        </p:txBody>
      </p:sp>
      <p:sp>
        <p:nvSpPr>
          <p:cNvPr id="18" name="TextBox 18"/>
          <p:cNvSpPr txBox="1">
            <a:spLocks noChangeArrowheads="1"/>
          </p:cNvSpPr>
          <p:nvPr/>
        </p:nvSpPr>
        <p:spPr bwMode="auto">
          <a:xfrm>
            <a:off x="973900" y="3831595"/>
            <a:ext cx="27699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anose="02010609030101010101"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b="1" dirty="0">
                <a:solidFill>
                  <a:schemeClr val="bg1"/>
                </a:solidFill>
                <a:latin typeface="微软雅黑" panose="020B0503020204020204" pitchFamily="34" charset="-122"/>
              </a:rPr>
              <a:t>确认和保障公民基本权利</a:t>
            </a:r>
            <a:endParaRPr lang="zh-CN" altLang="en-US" sz="1800" b="1" dirty="0">
              <a:solidFill>
                <a:schemeClr val="bg1"/>
              </a:solidFill>
              <a:latin typeface="微软雅黑" panose="020B0503020204020204" pitchFamily="34" charset="-122"/>
            </a:endParaRPr>
          </a:p>
        </p:txBody>
      </p:sp>
      <p:sp>
        <p:nvSpPr>
          <p:cNvPr id="19" name="TextBox 19"/>
          <p:cNvSpPr txBox="1">
            <a:spLocks noChangeArrowheads="1"/>
          </p:cNvSpPr>
          <p:nvPr/>
        </p:nvSpPr>
        <p:spPr bwMode="auto">
          <a:xfrm>
            <a:off x="3743882" y="3723548"/>
            <a:ext cx="6949054" cy="650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anose="02010609030101010101"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b="1" dirty="0">
                <a:solidFill>
                  <a:schemeClr val="tx1"/>
                </a:solidFill>
                <a:latin typeface="微软雅黑" panose="020B0503020204020204" pitchFamily="34" charset="-122"/>
              </a:rPr>
              <a:t>宪法是人民共同意志的集中体现，人民通过宪法使自己的基本权利得到最明确和最有效的保障。</a:t>
            </a:r>
            <a:endParaRPr lang="zh-CN" altLang="en-US" sz="1800" b="1" dirty="0">
              <a:solidFill>
                <a:schemeClr val="tx1"/>
              </a:solidFill>
              <a:latin typeface="微软雅黑" panose="020B0503020204020204" pitchFamily="34" charset="-122"/>
            </a:endParaRPr>
          </a:p>
        </p:txBody>
      </p:sp>
      <p:sp>
        <p:nvSpPr>
          <p:cNvPr id="20" name="TextBox 20"/>
          <p:cNvSpPr txBox="1">
            <a:spLocks noChangeArrowheads="1"/>
          </p:cNvSpPr>
          <p:nvPr/>
        </p:nvSpPr>
        <p:spPr bwMode="auto">
          <a:xfrm>
            <a:off x="949836" y="5136120"/>
            <a:ext cx="27699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anose="02010609030101010101"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600" b="1" dirty="0">
                <a:solidFill>
                  <a:schemeClr val="bg1"/>
                </a:solidFill>
                <a:latin typeface="微软雅黑" panose="020B0503020204020204" pitchFamily="34" charset="-122"/>
              </a:rPr>
              <a:t>维护社会稳定国家长治久安</a:t>
            </a:r>
            <a:endParaRPr lang="zh-CN" altLang="en-US" sz="1600" b="1" dirty="0">
              <a:solidFill>
                <a:schemeClr val="bg1"/>
              </a:solidFill>
              <a:latin typeface="微软雅黑" panose="020B0503020204020204" pitchFamily="34" charset="-122"/>
            </a:endParaRPr>
          </a:p>
        </p:txBody>
      </p:sp>
      <p:sp>
        <p:nvSpPr>
          <p:cNvPr id="21" name="TextBox 21"/>
          <p:cNvSpPr txBox="1">
            <a:spLocks noChangeArrowheads="1"/>
          </p:cNvSpPr>
          <p:nvPr/>
        </p:nvSpPr>
        <p:spPr bwMode="auto">
          <a:xfrm>
            <a:off x="3707249" y="4979126"/>
            <a:ext cx="6985687" cy="650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anose="02010609030101010101"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b="1" dirty="0">
                <a:solidFill>
                  <a:schemeClr val="tx1"/>
                </a:solidFill>
                <a:latin typeface="微软雅黑" panose="020B0503020204020204" pitchFamily="34" charset="-122"/>
              </a:rPr>
              <a:t>宪法是社会稳定的调解器和安全阀，对于解决各种重大社会矛盾和冲突，保持社会稳定，维护国家长治久安意义重大。</a:t>
            </a:r>
            <a:endParaRPr lang="zh-CN" altLang="en-US" sz="1800" b="1" dirty="0">
              <a:solidFill>
                <a:schemeClr val="tx1"/>
              </a:solidFill>
              <a:latin typeface="微软雅黑" panose="020B0503020204020204" pitchFamily="34" charset="-122"/>
            </a:endParaRPr>
          </a:p>
        </p:txBody>
      </p:sp>
      <p:sp>
        <p:nvSpPr>
          <p:cNvPr id="22" name="矩形 21"/>
          <p:cNvSpPr/>
          <p:nvPr/>
        </p:nvSpPr>
        <p:spPr>
          <a:xfrm>
            <a:off x="-7450" y="1485018"/>
            <a:ext cx="12294700" cy="576064"/>
          </a:xfrm>
          <a:prstGeom prst="rect">
            <a:avLst/>
          </a:prstGeom>
          <a:solidFill>
            <a:srgbClr val="FFB9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文本框 7"/>
          <p:cNvSpPr txBox="1"/>
          <p:nvPr/>
        </p:nvSpPr>
        <p:spPr>
          <a:xfrm>
            <a:off x="248653" y="1604174"/>
            <a:ext cx="11806989" cy="400110"/>
          </a:xfrm>
          <a:prstGeom prst="rect">
            <a:avLst/>
          </a:prstGeom>
          <a:noFill/>
        </p:spPr>
        <p:txBody>
          <a:bodyPr wrap="square" rtlCol="0">
            <a:spAutoFit/>
          </a:bodyPr>
          <a:lstStyle/>
          <a:p>
            <a:r>
              <a:rPr lang="zh-CN" altLang="en-US" sz="2000" b="1" dirty="0">
                <a:solidFill>
                  <a:srgbClr val="FF0000"/>
                </a:solidFill>
              </a:rPr>
              <a:t>作为国家的根本大法，宪法的作用主要表现在以下三方面：</a:t>
            </a:r>
            <a:endParaRPr lang="zh-CN" altLang="en-US" sz="2000" b="1" dirty="0">
              <a:solidFill>
                <a:srgbClr val="FF0000"/>
              </a:solidFill>
            </a:endParaRPr>
          </a:p>
        </p:txBody>
      </p:sp>
    </p:spTree>
  </p:cSld>
  <p:clrMapOvr>
    <a:masterClrMapping/>
  </p:clrMapOvr>
  <p:transition spd="slow" advTm="20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20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0-#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40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500" fill="hold"/>
                                        <p:tgtEl>
                                          <p:spTgt spid="15"/>
                                        </p:tgtEl>
                                        <p:attrNameLst>
                                          <p:attrName>ppt_x</p:attrName>
                                        </p:attrNameLst>
                                      </p:cBhvr>
                                      <p:tavLst>
                                        <p:tav tm="0">
                                          <p:val>
                                            <p:strVal val="0-#ppt_w/2"/>
                                          </p:val>
                                        </p:tav>
                                        <p:tav tm="100000">
                                          <p:val>
                                            <p:strVal val="#ppt_x"/>
                                          </p:val>
                                        </p:tav>
                                      </p:tavLst>
                                    </p:anim>
                                    <p:anim calcmode="lin" valueType="num">
                                      <p:cBhvr additive="base">
                                        <p:cTn id="16" dur="500" fill="hold"/>
                                        <p:tgtEl>
                                          <p:spTgt spid="15"/>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31" presetClass="entr" presetSubtype="0" fill="hold" grpId="0" nodeType="after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p:cTn id="20" dur="500" fill="hold"/>
                                        <p:tgtEl>
                                          <p:spTgt spid="16"/>
                                        </p:tgtEl>
                                        <p:attrNameLst>
                                          <p:attrName>ppt_w</p:attrName>
                                        </p:attrNameLst>
                                      </p:cBhvr>
                                      <p:tavLst>
                                        <p:tav tm="0">
                                          <p:val>
                                            <p:fltVal val="0"/>
                                          </p:val>
                                        </p:tav>
                                        <p:tav tm="100000">
                                          <p:val>
                                            <p:strVal val="#ppt_w"/>
                                          </p:val>
                                        </p:tav>
                                      </p:tavLst>
                                    </p:anim>
                                    <p:anim calcmode="lin" valueType="num">
                                      <p:cBhvr>
                                        <p:cTn id="21" dur="500" fill="hold"/>
                                        <p:tgtEl>
                                          <p:spTgt spid="16"/>
                                        </p:tgtEl>
                                        <p:attrNameLst>
                                          <p:attrName>ppt_h</p:attrName>
                                        </p:attrNameLst>
                                      </p:cBhvr>
                                      <p:tavLst>
                                        <p:tav tm="0">
                                          <p:val>
                                            <p:fltVal val="0"/>
                                          </p:val>
                                        </p:tav>
                                        <p:tav tm="100000">
                                          <p:val>
                                            <p:strVal val="#ppt_h"/>
                                          </p:val>
                                        </p:tav>
                                      </p:tavLst>
                                    </p:anim>
                                    <p:anim calcmode="lin" valueType="num">
                                      <p:cBhvr>
                                        <p:cTn id="22" dur="500" fill="hold"/>
                                        <p:tgtEl>
                                          <p:spTgt spid="16"/>
                                        </p:tgtEl>
                                        <p:attrNameLst>
                                          <p:attrName>style.rotation</p:attrName>
                                        </p:attrNameLst>
                                      </p:cBhvr>
                                      <p:tavLst>
                                        <p:tav tm="0">
                                          <p:val>
                                            <p:fltVal val="90"/>
                                          </p:val>
                                        </p:tav>
                                        <p:tav tm="100000">
                                          <p:val>
                                            <p:fltVal val="0"/>
                                          </p:val>
                                        </p:tav>
                                      </p:tavLst>
                                    </p:anim>
                                    <p:animEffect transition="in" filter="fade">
                                      <p:cBhvr>
                                        <p:cTn id="23" dur="500"/>
                                        <p:tgtEl>
                                          <p:spTgt spid="16"/>
                                        </p:tgtEl>
                                      </p:cBhvr>
                                    </p:animEffect>
                                  </p:childTnLst>
                                </p:cTn>
                              </p:par>
                            </p:childTnLst>
                          </p:cTn>
                        </p:par>
                        <p:par>
                          <p:cTn id="24" fill="hold">
                            <p:stCondLst>
                              <p:cond delay="1000"/>
                            </p:stCondLst>
                            <p:childTnLst>
                              <p:par>
                                <p:cTn id="25" presetID="22" presetClass="entr" presetSubtype="8"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wipe(left)">
                                      <p:cBhvr>
                                        <p:cTn id="27" dur="500"/>
                                        <p:tgtEl>
                                          <p:spTgt spid="17"/>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wipe(left)">
                                      <p:cBhvr>
                                        <p:cTn id="30" dur="500"/>
                                        <p:tgtEl>
                                          <p:spTgt spid="9"/>
                                        </p:tgtEl>
                                      </p:cBhvr>
                                    </p:animEffect>
                                  </p:childTnLst>
                                </p:cTn>
                              </p:par>
                            </p:childTnLst>
                          </p:cTn>
                        </p:par>
                        <p:par>
                          <p:cTn id="31" fill="hold">
                            <p:stCondLst>
                              <p:cond delay="1500"/>
                            </p:stCondLst>
                            <p:childTnLst>
                              <p:par>
                                <p:cTn id="32" presetID="31" presetClass="entr" presetSubtype="0" fill="hold" grpId="0" nodeType="afterEffect">
                                  <p:stCondLst>
                                    <p:cond delay="0"/>
                                  </p:stCondLst>
                                  <p:childTnLst>
                                    <p:set>
                                      <p:cBhvr>
                                        <p:cTn id="33" dur="1" fill="hold">
                                          <p:stCondLst>
                                            <p:cond delay="0"/>
                                          </p:stCondLst>
                                        </p:cTn>
                                        <p:tgtEl>
                                          <p:spTgt spid="18"/>
                                        </p:tgtEl>
                                        <p:attrNameLst>
                                          <p:attrName>style.visibility</p:attrName>
                                        </p:attrNameLst>
                                      </p:cBhvr>
                                      <p:to>
                                        <p:strVal val="visible"/>
                                      </p:to>
                                    </p:set>
                                    <p:anim calcmode="lin" valueType="num">
                                      <p:cBhvr>
                                        <p:cTn id="34" dur="500" fill="hold"/>
                                        <p:tgtEl>
                                          <p:spTgt spid="18"/>
                                        </p:tgtEl>
                                        <p:attrNameLst>
                                          <p:attrName>ppt_w</p:attrName>
                                        </p:attrNameLst>
                                      </p:cBhvr>
                                      <p:tavLst>
                                        <p:tav tm="0">
                                          <p:val>
                                            <p:fltVal val="0"/>
                                          </p:val>
                                        </p:tav>
                                        <p:tav tm="100000">
                                          <p:val>
                                            <p:strVal val="#ppt_w"/>
                                          </p:val>
                                        </p:tav>
                                      </p:tavLst>
                                    </p:anim>
                                    <p:anim calcmode="lin" valueType="num">
                                      <p:cBhvr>
                                        <p:cTn id="35" dur="500" fill="hold"/>
                                        <p:tgtEl>
                                          <p:spTgt spid="18"/>
                                        </p:tgtEl>
                                        <p:attrNameLst>
                                          <p:attrName>ppt_h</p:attrName>
                                        </p:attrNameLst>
                                      </p:cBhvr>
                                      <p:tavLst>
                                        <p:tav tm="0">
                                          <p:val>
                                            <p:fltVal val="0"/>
                                          </p:val>
                                        </p:tav>
                                        <p:tav tm="100000">
                                          <p:val>
                                            <p:strVal val="#ppt_h"/>
                                          </p:val>
                                        </p:tav>
                                      </p:tavLst>
                                    </p:anim>
                                    <p:anim calcmode="lin" valueType="num">
                                      <p:cBhvr>
                                        <p:cTn id="36" dur="500" fill="hold"/>
                                        <p:tgtEl>
                                          <p:spTgt spid="18"/>
                                        </p:tgtEl>
                                        <p:attrNameLst>
                                          <p:attrName>style.rotation</p:attrName>
                                        </p:attrNameLst>
                                      </p:cBhvr>
                                      <p:tavLst>
                                        <p:tav tm="0">
                                          <p:val>
                                            <p:fltVal val="90"/>
                                          </p:val>
                                        </p:tav>
                                        <p:tav tm="100000">
                                          <p:val>
                                            <p:fltVal val="0"/>
                                          </p:val>
                                        </p:tav>
                                      </p:tavLst>
                                    </p:anim>
                                    <p:animEffect transition="in" filter="fade">
                                      <p:cBhvr>
                                        <p:cTn id="37" dur="500"/>
                                        <p:tgtEl>
                                          <p:spTgt spid="18"/>
                                        </p:tgtEl>
                                      </p:cBhvr>
                                    </p:animEffect>
                                  </p:childTnLst>
                                </p:cTn>
                              </p:par>
                            </p:childTnLst>
                          </p:cTn>
                        </p:par>
                        <p:par>
                          <p:cTn id="38" fill="hold">
                            <p:stCondLst>
                              <p:cond delay="2000"/>
                            </p:stCondLst>
                            <p:childTnLst>
                              <p:par>
                                <p:cTn id="39" presetID="22" presetClass="entr" presetSubtype="8" fill="hold" grpId="0" nodeType="after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wipe(left)">
                                      <p:cBhvr>
                                        <p:cTn id="41" dur="500"/>
                                        <p:tgtEl>
                                          <p:spTgt spid="19"/>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wipe(left)">
                                      <p:cBhvr>
                                        <p:cTn id="44" dur="500"/>
                                        <p:tgtEl>
                                          <p:spTgt spid="12"/>
                                        </p:tgtEl>
                                      </p:cBhvr>
                                    </p:animEffect>
                                  </p:childTnLst>
                                </p:cTn>
                              </p:par>
                            </p:childTnLst>
                          </p:cTn>
                        </p:par>
                        <p:par>
                          <p:cTn id="45" fill="hold">
                            <p:stCondLst>
                              <p:cond delay="2500"/>
                            </p:stCondLst>
                            <p:childTnLst>
                              <p:par>
                                <p:cTn id="46" presetID="31" presetClass="entr" presetSubtype="0" fill="hold" grpId="0" nodeType="afterEffect">
                                  <p:stCondLst>
                                    <p:cond delay="0"/>
                                  </p:stCondLst>
                                  <p:childTnLst>
                                    <p:set>
                                      <p:cBhvr>
                                        <p:cTn id="47" dur="1" fill="hold">
                                          <p:stCondLst>
                                            <p:cond delay="0"/>
                                          </p:stCondLst>
                                        </p:cTn>
                                        <p:tgtEl>
                                          <p:spTgt spid="20"/>
                                        </p:tgtEl>
                                        <p:attrNameLst>
                                          <p:attrName>style.visibility</p:attrName>
                                        </p:attrNameLst>
                                      </p:cBhvr>
                                      <p:to>
                                        <p:strVal val="visible"/>
                                      </p:to>
                                    </p:set>
                                    <p:anim calcmode="lin" valueType="num">
                                      <p:cBhvr>
                                        <p:cTn id="48" dur="500" fill="hold"/>
                                        <p:tgtEl>
                                          <p:spTgt spid="20"/>
                                        </p:tgtEl>
                                        <p:attrNameLst>
                                          <p:attrName>ppt_w</p:attrName>
                                        </p:attrNameLst>
                                      </p:cBhvr>
                                      <p:tavLst>
                                        <p:tav tm="0">
                                          <p:val>
                                            <p:fltVal val="0"/>
                                          </p:val>
                                        </p:tav>
                                        <p:tav tm="100000">
                                          <p:val>
                                            <p:strVal val="#ppt_w"/>
                                          </p:val>
                                        </p:tav>
                                      </p:tavLst>
                                    </p:anim>
                                    <p:anim calcmode="lin" valueType="num">
                                      <p:cBhvr>
                                        <p:cTn id="49" dur="500" fill="hold"/>
                                        <p:tgtEl>
                                          <p:spTgt spid="20"/>
                                        </p:tgtEl>
                                        <p:attrNameLst>
                                          <p:attrName>ppt_h</p:attrName>
                                        </p:attrNameLst>
                                      </p:cBhvr>
                                      <p:tavLst>
                                        <p:tav tm="0">
                                          <p:val>
                                            <p:fltVal val="0"/>
                                          </p:val>
                                        </p:tav>
                                        <p:tav tm="100000">
                                          <p:val>
                                            <p:strVal val="#ppt_h"/>
                                          </p:val>
                                        </p:tav>
                                      </p:tavLst>
                                    </p:anim>
                                    <p:anim calcmode="lin" valueType="num">
                                      <p:cBhvr>
                                        <p:cTn id="50" dur="500" fill="hold"/>
                                        <p:tgtEl>
                                          <p:spTgt spid="20"/>
                                        </p:tgtEl>
                                        <p:attrNameLst>
                                          <p:attrName>style.rotation</p:attrName>
                                        </p:attrNameLst>
                                      </p:cBhvr>
                                      <p:tavLst>
                                        <p:tav tm="0">
                                          <p:val>
                                            <p:fltVal val="90"/>
                                          </p:val>
                                        </p:tav>
                                        <p:tav tm="100000">
                                          <p:val>
                                            <p:fltVal val="0"/>
                                          </p:val>
                                        </p:tav>
                                      </p:tavLst>
                                    </p:anim>
                                    <p:animEffect transition="in" filter="fade">
                                      <p:cBhvr>
                                        <p:cTn id="51" dur="500"/>
                                        <p:tgtEl>
                                          <p:spTgt spid="20"/>
                                        </p:tgtEl>
                                      </p:cBhvr>
                                    </p:animEffect>
                                  </p:childTnLst>
                                </p:cTn>
                              </p:par>
                            </p:childTnLst>
                          </p:cTn>
                        </p:par>
                        <p:par>
                          <p:cTn id="52" fill="hold">
                            <p:stCondLst>
                              <p:cond delay="3000"/>
                            </p:stCondLst>
                            <p:childTnLst>
                              <p:par>
                                <p:cTn id="53" presetID="22" presetClass="entr" presetSubtype="8" fill="hold" grpId="0" nodeType="after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wipe(left)">
                                      <p:cBhvr>
                                        <p:cTn id="55" dur="500"/>
                                        <p:tgtEl>
                                          <p:spTgt spid="21"/>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14"/>
                                        </p:tgtEl>
                                        <p:attrNameLst>
                                          <p:attrName>style.visibility</p:attrName>
                                        </p:attrNameLst>
                                      </p:cBhvr>
                                      <p:to>
                                        <p:strVal val="visible"/>
                                      </p:to>
                                    </p:set>
                                    <p:animEffect transition="in" filter="wipe(left)">
                                      <p:cBhvr>
                                        <p:cTn id="5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autoUpdateAnimBg="0"/>
      <p:bldP spid="10" grpId="0" bldLvl="0" animBg="1" autoUpdateAnimBg="0"/>
      <p:bldP spid="12" grpId="0" bldLvl="0" animBg="1" autoUpdateAnimBg="0"/>
      <p:bldP spid="13" grpId="0" bldLvl="0" animBg="1" autoUpdateAnimBg="0"/>
      <p:bldP spid="14" grpId="0" bldLvl="0" animBg="1" autoUpdateAnimBg="0"/>
      <p:bldP spid="15" grpId="0" bldLvl="0" animBg="1" autoUpdateAnimBg="0"/>
      <p:bldP spid="16" grpId="0" autoUpdateAnimBg="0"/>
      <p:bldP spid="17" grpId="0" autoUpdateAnimBg="0"/>
      <p:bldP spid="18" grpId="0" autoUpdateAnimBg="0"/>
      <p:bldP spid="19" grpId="0" autoUpdateAnimBg="0"/>
      <p:bldP spid="20" grpId="0" autoUpdateAnimBg="0"/>
      <p:bldP spid="21" grpId="0"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869646" y="2363060"/>
            <a:ext cx="5016117" cy="380873"/>
          </a:xfrm>
          <a:prstGeom prst="rect">
            <a:avLst/>
          </a:prstGeom>
          <a:noFill/>
        </p:spPr>
        <p:txBody>
          <a:bodyPr wrap="none" rtlCol="0">
            <a:spAutoFit/>
          </a:bodyPr>
          <a:lstStyle/>
          <a:p>
            <a:pPr algn="l">
              <a:lnSpc>
                <a:spcPct val="120000"/>
              </a:lnSpc>
            </a:pPr>
            <a:r>
              <a:rPr lang="zh-CN" altLang="en-US" sz="1705" b="1">
                <a:solidFill>
                  <a:srgbClr val="FF0000"/>
                </a:solidFill>
                <a:cs typeface="+mn-ea"/>
                <a:sym typeface="+mn-lt"/>
              </a:rPr>
              <a:t>说到间谍以及保密，大家可能以为间谍是这样的：</a:t>
            </a:r>
            <a:endParaRPr lang="zh-CN" altLang="en-US" sz="1705" b="1">
              <a:solidFill>
                <a:srgbClr val="FF0000"/>
              </a:solidFill>
              <a:cs typeface="+mn-ea"/>
              <a:sym typeface="+mn-lt"/>
            </a:endParaRPr>
          </a:p>
        </p:txBody>
      </p:sp>
      <p:pic>
        <p:nvPicPr>
          <p:cNvPr id="2" name="图片 1" descr="222"/>
          <p:cNvPicPr>
            <a:picLocks noChangeAspect="1"/>
          </p:cNvPicPr>
          <p:nvPr>
            <p:custDataLst>
              <p:tags r:id="rId1"/>
            </p:custDataLst>
          </p:nvPr>
        </p:nvPicPr>
        <p:blipFill>
          <a:blip r:embed="rId2"/>
          <a:stretch>
            <a:fillRect/>
          </a:stretch>
        </p:blipFill>
        <p:spPr>
          <a:xfrm>
            <a:off x="10021" y="-18875"/>
            <a:ext cx="12279800" cy="6911974"/>
          </a:xfrm>
          <a:prstGeom prst="rect">
            <a:avLst/>
          </a:prstGeom>
          <a:solidFill>
            <a:schemeClr val="lt1"/>
          </a:solidFill>
        </p:spPr>
      </p:pic>
      <p:sp>
        <p:nvSpPr>
          <p:cNvPr id="11" name="文本框 10"/>
          <p:cNvSpPr txBox="1"/>
          <p:nvPr/>
        </p:nvSpPr>
        <p:spPr>
          <a:xfrm>
            <a:off x="4615001" y="300232"/>
            <a:ext cx="3057247" cy="523220"/>
          </a:xfrm>
          <a:prstGeom prst="rect">
            <a:avLst/>
          </a:prstGeom>
          <a:noFill/>
        </p:spPr>
        <p:txBody>
          <a:bodyPr wrap="none" rtlCol="0">
            <a:spAutoFit/>
          </a:bodyPr>
          <a:lstStyle/>
          <a:p>
            <a:pPr algn="ctr"/>
            <a:r>
              <a:rPr lang="zh-CN" altLang="en-US" sz="2800" b="1" dirty="0">
                <a:solidFill>
                  <a:schemeClr val="accent4">
                    <a:lumMod val="40000"/>
                    <a:lumOff val="60000"/>
                  </a:schemeClr>
                </a:solidFill>
                <a:cs typeface="+mn-ea"/>
                <a:sym typeface="+mn-lt"/>
              </a:rPr>
              <a:t>《宪法》知识介绍</a:t>
            </a:r>
            <a:endParaRPr lang="zh-CN" altLang="en-US" sz="2800" b="1" dirty="0">
              <a:solidFill>
                <a:schemeClr val="accent4">
                  <a:lumMod val="40000"/>
                  <a:lumOff val="60000"/>
                </a:schemeClr>
              </a:solidFill>
              <a:cs typeface="+mn-ea"/>
              <a:sym typeface="+mn-lt"/>
            </a:endParaRPr>
          </a:p>
        </p:txBody>
      </p:sp>
      <p:sp>
        <p:nvSpPr>
          <p:cNvPr id="6" name="文本框 5"/>
          <p:cNvSpPr txBox="1"/>
          <p:nvPr/>
        </p:nvSpPr>
        <p:spPr>
          <a:xfrm>
            <a:off x="2564554" y="2411274"/>
            <a:ext cx="9475046" cy="874407"/>
          </a:xfrm>
          <a:prstGeom prst="rect">
            <a:avLst/>
          </a:prstGeom>
          <a:noFill/>
        </p:spPr>
        <p:txBody>
          <a:bodyPr wrap="square" rtlCol="0">
            <a:spAutoFit/>
          </a:bodyPr>
          <a:lstStyle/>
          <a:p>
            <a:pPr>
              <a:lnSpc>
                <a:spcPct val="150000"/>
              </a:lnSpc>
            </a:pPr>
            <a:r>
              <a:rPr b="1" dirty="0">
                <a:latin typeface="+mn-ea"/>
                <a:cs typeface="+mn-ea"/>
                <a:sym typeface="+mn-lt"/>
              </a:rPr>
              <a:t>宪法的基本价值是</a:t>
            </a:r>
            <a:r>
              <a:rPr b="1" dirty="0">
                <a:solidFill>
                  <a:srgbClr val="FF0000"/>
                </a:solidFill>
                <a:latin typeface="+mn-ea"/>
                <a:cs typeface="+mn-ea"/>
                <a:sym typeface="+mn-lt"/>
              </a:rPr>
              <a:t>保障人权</a:t>
            </a:r>
            <a:r>
              <a:rPr b="1" dirty="0">
                <a:latin typeface="+mn-ea"/>
                <a:cs typeface="+mn-ea"/>
                <a:sym typeface="+mn-lt"/>
              </a:rPr>
              <a:t>。宪法的根本目的和价值在于</a:t>
            </a:r>
            <a:r>
              <a:rPr b="1" dirty="0">
                <a:solidFill>
                  <a:srgbClr val="FF0000"/>
                </a:solidFill>
                <a:latin typeface="+mn-ea"/>
                <a:cs typeface="+mn-ea"/>
                <a:sym typeface="+mn-lt"/>
              </a:rPr>
              <a:t>保障公民权利</a:t>
            </a:r>
            <a:r>
              <a:rPr lang="zh-CN" altLang="en-US" b="1" dirty="0">
                <a:solidFill>
                  <a:srgbClr val="FF0000"/>
                </a:solidFill>
                <a:latin typeface="+mn-ea"/>
                <a:cs typeface="+mn-ea"/>
                <a:sym typeface="+mn-lt"/>
              </a:rPr>
              <a:t>，</a:t>
            </a:r>
            <a:r>
              <a:rPr b="1" dirty="0" err="1">
                <a:latin typeface="+mn-ea"/>
                <a:cs typeface="+mn-ea"/>
                <a:sym typeface="+mn-lt"/>
              </a:rPr>
              <a:t>其手段主要是</a:t>
            </a:r>
            <a:r>
              <a:rPr b="1" dirty="0" err="1">
                <a:solidFill>
                  <a:srgbClr val="FF0000"/>
                </a:solidFill>
                <a:latin typeface="+mn-ea"/>
                <a:cs typeface="+mn-ea"/>
                <a:sym typeface="+mn-lt"/>
              </a:rPr>
              <a:t>设置与限定国家权力</a:t>
            </a:r>
            <a:r>
              <a:rPr lang="zh-CN" altLang="en-US" b="1" dirty="0">
                <a:solidFill>
                  <a:srgbClr val="FF0000"/>
                </a:solidFill>
                <a:latin typeface="+mn-ea"/>
                <a:cs typeface="+mn-ea"/>
                <a:sym typeface="+mn-lt"/>
              </a:rPr>
              <a:t>，</a:t>
            </a:r>
            <a:r>
              <a:rPr b="1" dirty="0">
                <a:latin typeface="+mn-ea"/>
                <a:cs typeface="+mn-ea"/>
                <a:sym typeface="+mn-lt"/>
              </a:rPr>
              <a:t>国家机关不得行使宪法所未明确授予的权力。</a:t>
            </a:r>
            <a:endParaRPr lang="en-US" altLang="zh-CN" b="1" dirty="0">
              <a:latin typeface="+mn-ea"/>
              <a:cs typeface="+mn-ea"/>
              <a:sym typeface="+mn-lt"/>
            </a:endParaRPr>
          </a:p>
        </p:txBody>
      </p:sp>
      <p:pic>
        <p:nvPicPr>
          <p:cNvPr id="3" name="图片 2" descr="3"/>
          <p:cNvPicPr>
            <a:picLocks noChangeAspect="1"/>
          </p:cNvPicPr>
          <p:nvPr/>
        </p:nvPicPr>
        <p:blipFill>
          <a:blip r:embed="rId3"/>
          <a:stretch>
            <a:fillRect/>
          </a:stretch>
        </p:blipFill>
        <p:spPr>
          <a:xfrm>
            <a:off x="353133" y="2208810"/>
            <a:ext cx="2054826" cy="1595701"/>
          </a:xfrm>
          <a:prstGeom prst="ellipse">
            <a:avLst/>
          </a:prstGeom>
        </p:spPr>
      </p:pic>
      <p:sp>
        <p:nvSpPr>
          <p:cNvPr id="8" name="矩形 7"/>
          <p:cNvSpPr/>
          <p:nvPr/>
        </p:nvSpPr>
        <p:spPr>
          <a:xfrm>
            <a:off x="0" y="1550199"/>
            <a:ext cx="12335625" cy="576064"/>
          </a:xfrm>
          <a:prstGeom prst="rect">
            <a:avLst/>
          </a:prstGeom>
          <a:solidFill>
            <a:srgbClr val="FFB9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rgbClr val="FF0000"/>
                </a:solidFill>
                <a:cs typeface="+mn-ea"/>
                <a:sym typeface="+mn-lt"/>
              </a:rPr>
              <a:t> 宪法的基本价值和赋予公民的权利</a:t>
            </a:r>
            <a:endParaRPr lang="zh-CN" altLang="en-US" sz="2000" b="1" dirty="0">
              <a:solidFill>
                <a:srgbClr val="FF0000"/>
              </a:solidFill>
              <a:cs typeface="+mn-ea"/>
              <a:sym typeface="+mn-lt"/>
            </a:endParaRPr>
          </a:p>
        </p:txBody>
      </p:sp>
      <p:grpSp>
        <p:nvGrpSpPr>
          <p:cNvPr id="10" name="组合 12"/>
          <p:cNvGrpSpPr/>
          <p:nvPr/>
        </p:nvGrpSpPr>
        <p:grpSpPr bwMode="auto">
          <a:xfrm>
            <a:off x="1164538" y="3887351"/>
            <a:ext cx="1836236" cy="2813821"/>
            <a:chOff x="42344" y="2371460"/>
            <a:chExt cx="1766969" cy="2641716"/>
          </a:xfrm>
        </p:grpSpPr>
        <p:sp>
          <p:nvSpPr>
            <p:cNvPr id="12" name="矩形 11"/>
            <p:cNvSpPr/>
            <p:nvPr/>
          </p:nvSpPr>
          <p:spPr>
            <a:xfrm>
              <a:off x="42344" y="2371460"/>
              <a:ext cx="1727633" cy="2641716"/>
            </a:xfrm>
            <a:prstGeom prst="rect">
              <a:avLst/>
            </a:prstGeom>
            <a:solidFill>
              <a:srgbClr val="FA7B67"/>
            </a:solidFill>
            <a:ln w="3175" cap="flat" cmpd="sng" algn="ctr">
              <a:solidFill>
                <a:srgbClr val="EAEAEA"/>
              </a:solidFill>
              <a:prstDash val="solid"/>
            </a:ln>
            <a:effectLst/>
          </p:spPr>
          <p:txBody>
            <a:bodyPr anchor="ctr"/>
            <a:lstStyle/>
            <a:p>
              <a:pPr algn="ctr">
                <a:lnSpc>
                  <a:spcPct val="120000"/>
                </a:lnSpc>
                <a:defRPr/>
              </a:pPr>
              <a:endParaRPr lang="en-US" altLang="zh-CN" sz="1410" kern="0" dirty="0">
                <a:solidFill>
                  <a:srgbClr val="4D4D4D"/>
                </a:solidFill>
                <a:latin typeface="微软雅黑" panose="020B0503020204020204" pitchFamily="34" charset="-122"/>
                <a:ea typeface="微软雅黑" panose="020B0503020204020204" pitchFamily="34" charset="-122"/>
              </a:endParaRPr>
            </a:p>
          </p:txBody>
        </p:sp>
        <p:sp>
          <p:nvSpPr>
            <p:cNvPr id="13" name="TextBox 9"/>
            <p:cNvSpPr txBox="1">
              <a:spLocks noChangeArrowheads="1"/>
            </p:cNvSpPr>
            <p:nvPr/>
          </p:nvSpPr>
          <p:spPr bwMode="auto">
            <a:xfrm>
              <a:off x="63910" y="2455446"/>
              <a:ext cx="1728000" cy="340602"/>
            </a:xfrm>
            <a:prstGeom prst="rect">
              <a:avLst/>
            </a:prstGeom>
            <a:noFill/>
            <a:ln w="9525">
              <a:noFill/>
              <a:miter lim="800000"/>
            </a:ln>
          </p:spPr>
          <p:txBody>
            <a:bodyPr wrap="square">
              <a:spAutoFit/>
            </a:bodyPr>
            <a:lstStyle/>
            <a:p>
              <a:pPr algn="ctr">
                <a:lnSpc>
                  <a:spcPct val="120000"/>
                </a:lnSpc>
                <a:defRPr/>
              </a:pPr>
              <a:r>
                <a:rPr lang="en-US" altLang="zh-CN" sz="1600" b="1" kern="0" dirty="0">
                  <a:solidFill>
                    <a:schemeClr val="bg1"/>
                  </a:solidFill>
                  <a:latin typeface="微软雅黑" panose="020B0503020204020204" pitchFamily="34" charset="-122"/>
                  <a:ea typeface="微软雅黑" panose="020B0503020204020204" pitchFamily="34" charset="-122"/>
                </a:rPr>
                <a:t>1.</a:t>
              </a:r>
              <a:r>
                <a:rPr lang="zh-CN" altLang="en-US" sz="1600" b="1" kern="0" dirty="0">
                  <a:solidFill>
                    <a:schemeClr val="bg1"/>
                  </a:solidFill>
                  <a:latin typeface="微软雅黑" panose="020B0503020204020204" pitchFamily="34" charset="-122"/>
                  <a:ea typeface="微软雅黑" panose="020B0503020204020204" pitchFamily="34" charset="-122"/>
                </a:rPr>
                <a:t>政治权利和自由</a:t>
              </a:r>
              <a:endParaRPr lang="zh-CN" altLang="en-US" sz="1600" b="1" kern="0" dirty="0">
                <a:solidFill>
                  <a:schemeClr val="bg1"/>
                </a:solidFill>
                <a:latin typeface="微软雅黑" panose="020B0503020204020204" pitchFamily="34" charset="-122"/>
                <a:ea typeface="微软雅黑" panose="020B0503020204020204" pitchFamily="34" charset="-122"/>
              </a:endParaRPr>
            </a:p>
          </p:txBody>
        </p:sp>
        <p:sp>
          <p:nvSpPr>
            <p:cNvPr id="14" name="TextBox 19"/>
            <p:cNvSpPr txBox="1"/>
            <p:nvPr/>
          </p:nvSpPr>
          <p:spPr>
            <a:xfrm>
              <a:off x="191588" y="2801692"/>
              <a:ext cx="1617725" cy="356494"/>
            </a:xfrm>
            <a:prstGeom prst="rect">
              <a:avLst/>
            </a:prstGeom>
            <a:noFill/>
          </p:spPr>
          <p:txBody>
            <a:bodyPr wrap="square">
              <a:spAutoFit/>
            </a:bodyPr>
            <a:lstStyle/>
            <a:p>
              <a:pPr>
                <a:lnSpc>
                  <a:spcPct val="150000"/>
                </a:lnSpc>
                <a:defRPr/>
              </a:pPr>
              <a:endParaRPr lang="zh-CN" altLang="en-US" sz="1410" kern="0" dirty="0">
                <a:solidFill>
                  <a:schemeClr val="bg1"/>
                </a:solidFill>
                <a:latin typeface="微软雅黑" panose="020B0503020204020204" pitchFamily="34" charset="-122"/>
                <a:ea typeface="微软雅黑" panose="020B0503020204020204" pitchFamily="34" charset="-122"/>
              </a:endParaRPr>
            </a:p>
          </p:txBody>
        </p:sp>
      </p:grpSp>
      <p:grpSp>
        <p:nvGrpSpPr>
          <p:cNvPr id="15" name="组合 7"/>
          <p:cNvGrpSpPr/>
          <p:nvPr/>
        </p:nvGrpSpPr>
        <p:grpSpPr bwMode="auto">
          <a:xfrm>
            <a:off x="3238500" y="3920490"/>
            <a:ext cx="1845945" cy="2762250"/>
            <a:chOff x="1860935" y="2371460"/>
            <a:chExt cx="1774769" cy="2641716"/>
          </a:xfrm>
          <a:solidFill>
            <a:srgbClr val="E2E9E9"/>
          </a:solidFill>
        </p:grpSpPr>
        <p:sp>
          <p:nvSpPr>
            <p:cNvPr id="16" name="矩形 15"/>
            <p:cNvSpPr/>
            <p:nvPr/>
          </p:nvSpPr>
          <p:spPr>
            <a:xfrm>
              <a:off x="1860935" y="2371460"/>
              <a:ext cx="1728000" cy="2641716"/>
            </a:xfrm>
            <a:prstGeom prst="rect">
              <a:avLst/>
            </a:prstGeom>
            <a:solidFill>
              <a:schemeClr val="bg1"/>
            </a:solidFill>
            <a:ln w="25400" cap="flat" cmpd="sng" algn="ctr">
              <a:solidFill>
                <a:schemeClr val="accent2">
                  <a:lumMod val="75000"/>
                </a:schemeClr>
              </a:solidFill>
              <a:prstDash val="solid"/>
            </a:ln>
            <a:effectLst/>
          </p:spPr>
          <p:txBody>
            <a:bodyPr anchor="ctr"/>
            <a:lstStyle/>
            <a:p>
              <a:pPr algn="ctr">
                <a:lnSpc>
                  <a:spcPct val="120000"/>
                </a:lnSpc>
                <a:defRPr/>
              </a:pPr>
              <a:endParaRPr lang="zh-CN" altLang="en-US" sz="1410" b="1" kern="0" dirty="0">
                <a:solidFill>
                  <a:sysClr val="window" lastClr="FFFFFF"/>
                </a:solidFill>
                <a:latin typeface="微软雅黑" panose="020B0503020204020204" pitchFamily="34" charset="-122"/>
                <a:ea typeface="微软雅黑" panose="020B0503020204020204" pitchFamily="34" charset="-122"/>
              </a:endParaRPr>
            </a:p>
          </p:txBody>
        </p:sp>
        <p:sp>
          <p:nvSpPr>
            <p:cNvPr id="17" name="TextBox 1"/>
            <p:cNvSpPr txBox="1">
              <a:spLocks noChangeArrowheads="1"/>
            </p:cNvSpPr>
            <p:nvPr/>
          </p:nvSpPr>
          <p:spPr bwMode="auto">
            <a:xfrm>
              <a:off x="1907704" y="2478038"/>
              <a:ext cx="1728000" cy="315925"/>
            </a:xfrm>
            <a:prstGeom prst="rect">
              <a:avLst/>
            </a:prstGeom>
            <a:noFill/>
            <a:ln w="9525">
              <a:noFill/>
              <a:miter lim="800000"/>
            </a:ln>
          </p:spPr>
          <p:txBody>
            <a:bodyPr>
              <a:spAutoFit/>
            </a:bodyPr>
            <a:lstStyle/>
            <a:p>
              <a:pPr algn="ctr">
                <a:lnSpc>
                  <a:spcPct val="120000"/>
                </a:lnSpc>
                <a:defRPr/>
              </a:pPr>
              <a:endParaRPr lang="zh-CN" altLang="en-US" sz="1410" b="1" kern="0" dirty="0">
                <a:solidFill>
                  <a:schemeClr val="accent2">
                    <a:lumMod val="75000"/>
                  </a:schemeClr>
                </a:solidFill>
                <a:latin typeface="微软雅黑" panose="020B0503020204020204" pitchFamily="34" charset="-122"/>
                <a:ea typeface="微软雅黑" panose="020B0503020204020204" pitchFamily="34" charset="-122"/>
              </a:endParaRPr>
            </a:p>
          </p:txBody>
        </p:sp>
        <p:sp>
          <p:nvSpPr>
            <p:cNvPr id="18" name="TextBox 4"/>
            <p:cNvSpPr txBox="1"/>
            <p:nvPr/>
          </p:nvSpPr>
          <p:spPr>
            <a:xfrm>
              <a:off x="1945095" y="2801692"/>
              <a:ext cx="1659695" cy="359768"/>
            </a:xfrm>
            <a:prstGeom prst="rect">
              <a:avLst/>
            </a:prstGeom>
            <a:noFill/>
          </p:spPr>
          <p:txBody>
            <a:bodyPr wrap="square">
              <a:spAutoFit/>
            </a:bodyPr>
            <a:lstStyle/>
            <a:p>
              <a:pPr>
                <a:lnSpc>
                  <a:spcPct val="150000"/>
                </a:lnSpc>
                <a:defRPr/>
              </a:pPr>
              <a:endParaRPr lang="zh-CN" altLang="en-US" sz="1410" kern="0" dirty="0">
                <a:solidFill>
                  <a:srgbClr val="314865"/>
                </a:solidFill>
                <a:latin typeface="微软雅黑" panose="020B0503020204020204" pitchFamily="34" charset="-122"/>
                <a:ea typeface="微软雅黑" panose="020B0503020204020204" pitchFamily="34" charset="-122"/>
              </a:endParaRPr>
            </a:p>
          </p:txBody>
        </p:sp>
      </p:grpSp>
      <p:sp>
        <p:nvSpPr>
          <p:cNvPr id="20" name="矩形 19"/>
          <p:cNvSpPr/>
          <p:nvPr/>
        </p:nvSpPr>
        <p:spPr bwMode="auto">
          <a:xfrm>
            <a:off x="5288915" y="3898265"/>
            <a:ext cx="1795145" cy="2777490"/>
          </a:xfrm>
          <a:prstGeom prst="rect">
            <a:avLst/>
          </a:prstGeom>
          <a:solidFill>
            <a:srgbClr val="FA7B67"/>
          </a:solidFill>
          <a:ln w="3175" cap="flat" cmpd="sng" algn="ctr">
            <a:solidFill>
              <a:srgbClr val="EAEAEA"/>
            </a:solidFill>
            <a:prstDash val="solid"/>
          </a:ln>
          <a:effectLst/>
        </p:spPr>
        <p:txBody>
          <a:bodyPr anchor="ctr"/>
          <a:lstStyle/>
          <a:p>
            <a:pPr algn="ctr">
              <a:lnSpc>
                <a:spcPct val="120000"/>
              </a:lnSpc>
              <a:defRPr/>
            </a:pPr>
            <a:endParaRPr lang="en-US" altLang="zh-CN" sz="1410" kern="0" dirty="0">
              <a:solidFill>
                <a:srgbClr val="4D4D4D"/>
              </a:solidFill>
              <a:latin typeface="微软雅黑" panose="020B0503020204020204" pitchFamily="34" charset="-122"/>
              <a:ea typeface="微软雅黑" panose="020B0503020204020204" pitchFamily="34" charset="-122"/>
            </a:endParaRPr>
          </a:p>
        </p:txBody>
      </p:sp>
      <p:sp>
        <p:nvSpPr>
          <p:cNvPr id="24" name="矩形 23"/>
          <p:cNvSpPr/>
          <p:nvPr/>
        </p:nvSpPr>
        <p:spPr bwMode="auto">
          <a:xfrm>
            <a:off x="9336459" y="3861670"/>
            <a:ext cx="1795358" cy="2813821"/>
          </a:xfrm>
          <a:prstGeom prst="rect">
            <a:avLst/>
          </a:prstGeom>
          <a:solidFill>
            <a:srgbClr val="FA7B67"/>
          </a:solidFill>
          <a:ln w="3175" cap="flat" cmpd="sng" algn="ctr">
            <a:solidFill>
              <a:srgbClr val="EAEAEA"/>
            </a:solidFill>
            <a:prstDash val="solid"/>
          </a:ln>
          <a:effectLst/>
        </p:spPr>
        <p:txBody>
          <a:bodyPr anchor="ctr"/>
          <a:lstStyle/>
          <a:p>
            <a:pPr algn="ctr">
              <a:lnSpc>
                <a:spcPct val="120000"/>
              </a:lnSpc>
              <a:defRPr/>
            </a:pPr>
            <a:r>
              <a:rPr lang="zh-CN" altLang="en-US" sz="1400" b="1" kern="0" dirty="0">
                <a:solidFill>
                  <a:schemeClr val="bg1"/>
                </a:solidFill>
                <a:latin typeface="微软雅黑" panose="020B0503020204020204" pitchFamily="34" charset="-122"/>
                <a:ea typeface="微软雅黑" panose="020B0503020204020204" pitchFamily="34" charset="-122"/>
              </a:rPr>
              <a:t>  </a:t>
            </a:r>
            <a:endParaRPr lang="zh-CN" altLang="en-US" sz="1400" b="1" kern="0" dirty="0">
              <a:solidFill>
                <a:schemeClr val="bg1"/>
              </a:solidFill>
              <a:latin typeface="微软雅黑" panose="020B0503020204020204" pitchFamily="34" charset="-122"/>
              <a:ea typeface="微软雅黑" panose="020B0503020204020204" pitchFamily="34" charset="-122"/>
            </a:endParaRPr>
          </a:p>
          <a:p>
            <a:pPr>
              <a:lnSpc>
                <a:spcPct val="120000"/>
              </a:lnSpc>
              <a:defRPr/>
            </a:pPr>
            <a:r>
              <a:rPr lang="zh-CN" altLang="en-US" sz="1400" b="1" kern="0" dirty="0">
                <a:solidFill>
                  <a:schemeClr val="bg1"/>
                </a:solidFill>
                <a:latin typeface="微软雅黑" panose="020B0503020204020204" pitchFamily="34" charset="-122"/>
                <a:ea typeface="微软雅黑" panose="020B0503020204020204" pitchFamily="34" charset="-122"/>
              </a:rPr>
              <a:t>包括劳动的权利和义务、休息的权利、受教育的权利，在年老、疾病或者丧失劳动能力的情况下，从国家和社会获得物质帮助的权利。</a:t>
            </a:r>
            <a:endParaRPr lang="en-US" altLang="zh-CN" sz="1400" b="1" kern="0" dirty="0">
              <a:solidFill>
                <a:schemeClr val="bg1"/>
              </a:solidFill>
              <a:latin typeface="微软雅黑" panose="020B0503020204020204" pitchFamily="34" charset="-122"/>
              <a:ea typeface="微软雅黑" panose="020B0503020204020204" pitchFamily="34" charset="-122"/>
            </a:endParaRPr>
          </a:p>
        </p:txBody>
      </p:sp>
      <p:grpSp>
        <p:nvGrpSpPr>
          <p:cNvPr id="27" name="组合 26"/>
          <p:cNvGrpSpPr/>
          <p:nvPr/>
        </p:nvGrpSpPr>
        <p:grpSpPr>
          <a:xfrm>
            <a:off x="7299451" y="3897072"/>
            <a:ext cx="1975739" cy="2785941"/>
            <a:chOff x="7357462" y="1797554"/>
            <a:chExt cx="2022392" cy="2764344"/>
          </a:xfrm>
        </p:grpSpPr>
        <p:grpSp>
          <p:nvGrpSpPr>
            <p:cNvPr id="28" name="组合 14"/>
            <p:cNvGrpSpPr/>
            <p:nvPr/>
          </p:nvGrpSpPr>
          <p:grpSpPr bwMode="auto">
            <a:xfrm>
              <a:off x="7357462" y="1797554"/>
              <a:ext cx="2022392" cy="2764344"/>
              <a:chOff x="1735841" y="2255213"/>
              <a:chExt cx="1899863" cy="2633554"/>
            </a:xfrm>
          </p:grpSpPr>
          <p:sp>
            <p:nvSpPr>
              <p:cNvPr id="30" name="TextBox 16"/>
              <p:cNvSpPr txBox="1">
                <a:spLocks noChangeArrowheads="1"/>
              </p:cNvSpPr>
              <p:nvPr/>
            </p:nvSpPr>
            <p:spPr bwMode="auto">
              <a:xfrm>
                <a:off x="1907704" y="2478038"/>
                <a:ext cx="1728000" cy="312763"/>
              </a:xfrm>
              <a:prstGeom prst="rect">
                <a:avLst/>
              </a:prstGeom>
              <a:noFill/>
              <a:ln w="9525">
                <a:noFill/>
                <a:miter lim="800000"/>
              </a:ln>
            </p:spPr>
            <p:txBody>
              <a:bodyPr>
                <a:spAutoFit/>
              </a:bodyPr>
              <a:lstStyle/>
              <a:p>
                <a:pPr algn="ctr">
                  <a:lnSpc>
                    <a:spcPct val="120000"/>
                  </a:lnSpc>
                  <a:defRPr/>
                </a:pPr>
                <a:r>
                  <a:rPr lang="zh-CN" altLang="en-US" sz="1410" b="1" kern="0">
                    <a:solidFill>
                      <a:srgbClr val="FFFFFF"/>
                    </a:solidFill>
                    <a:latin typeface="微软雅黑" panose="020B0503020204020204" pitchFamily="34" charset="-122"/>
                    <a:ea typeface="微软雅黑" panose="020B0503020204020204" pitchFamily="34" charset="-122"/>
                  </a:rPr>
                  <a:t>单击此处添加标题</a:t>
                </a:r>
                <a:endParaRPr lang="zh-CN" altLang="en-US" sz="1410" b="1" kern="0">
                  <a:solidFill>
                    <a:srgbClr val="FFFFFF"/>
                  </a:solidFill>
                  <a:latin typeface="微软雅黑" panose="020B0503020204020204" pitchFamily="34" charset="-122"/>
                  <a:ea typeface="微软雅黑" panose="020B0503020204020204" pitchFamily="34" charset="-122"/>
                </a:endParaRPr>
              </a:p>
            </p:txBody>
          </p:sp>
          <p:sp>
            <p:nvSpPr>
              <p:cNvPr id="31" name="矩形 30"/>
              <p:cNvSpPr/>
              <p:nvPr/>
            </p:nvSpPr>
            <p:spPr>
              <a:xfrm>
                <a:off x="1735841" y="2255213"/>
                <a:ext cx="1727996" cy="2633554"/>
              </a:xfrm>
              <a:prstGeom prst="rect">
                <a:avLst/>
              </a:prstGeom>
              <a:solidFill>
                <a:schemeClr val="bg1"/>
              </a:solidFill>
              <a:ln w="28575" cap="flat" cmpd="sng" algn="ctr">
                <a:solidFill>
                  <a:schemeClr val="accent2">
                    <a:lumMod val="75000"/>
                  </a:schemeClr>
                </a:solidFill>
                <a:prstDash val="solid"/>
              </a:ln>
              <a:effectLst/>
            </p:spPr>
            <p:txBody>
              <a:bodyPr anchor="ctr"/>
              <a:lstStyle/>
              <a:p>
                <a:pPr algn="ctr">
                  <a:lnSpc>
                    <a:spcPct val="120000"/>
                  </a:lnSpc>
                  <a:defRPr/>
                </a:pPr>
                <a:endParaRPr lang="zh-CN" altLang="en-US" sz="1410" b="1" kern="0" dirty="0">
                  <a:solidFill>
                    <a:sysClr val="window" lastClr="FFFFFF"/>
                  </a:solidFill>
                  <a:latin typeface="微软雅黑" panose="020B0503020204020204" pitchFamily="34" charset="-122"/>
                  <a:ea typeface="微软雅黑" panose="020B0503020204020204" pitchFamily="34" charset="-122"/>
                </a:endParaRPr>
              </a:p>
            </p:txBody>
          </p:sp>
          <p:sp>
            <p:nvSpPr>
              <p:cNvPr id="32" name="TextBox 35"/>
              <p:cNvSpPr txBox="1"/>
              <p:nvPr/>
            </p:nvSpPr>
            <p:spPr>
              <a:xfrm>
                <a:off x="1798077" y="2668767"/>
                <a:ext cx="1678435" cy="2189337"/>
              </a:xfrm>
              <a:prstGeom prst="rect">
                <a:avLst/>
              </a:prstGeom>
              <a:noFill/>
            </p:spPr>
            <p:txBody>
              <a:bodyPr wrap="square">
                <a:spAutoFit/>
              </a:bodyPr>
              <a:lstStyle/>
              <a:p>
                <a:pPr>
                  <a:lnSpc>
                    <a:spcPct val="150000"/>
                  </a:lnSpc>
                </a:pPr>
                <a:r>
                  <a:rPr lang="zh-CN" altLang="en-US" sz="1400" b="1" dirty="0"/>
                  <a:t>对国家机关和国家工作人员，有提出批评和建议的权利；对国家机关和国家工作人员的违法失职行为，有申诉、控告或检举的权利。</a:t>
                </a:r>
                <a:endParaRPr lang="zh-CN" altLang="en-US" sz="1400" b="1" dirty="0">
                  <a:cs typeface="+mn-ea"/>
                  <a:sym typeface="+mn-lt"/>
                </a:endParaRPr>
              </a:p>
            </p:txBody>
          </p:sp>
        </p:grpSp>
        <p:sp>
          <p:nvSpPr>
            <p:cNvPr id="29" name="TextBox 23"/>
            <p:cNvSpPr txBox="1">
              <a:spLocks noChangeArrowheads="1"/>
            </p:cNvSpPr>
            <p:nvPr/>
          </p:nvSpPr>
          <p:spPr bwMode="auto">
            <a:xfrm>
              <a:off x="7392050" y="1839116"/>
              <a:ext cx="1838143" cy="359980"/>
            </a:xfrm>
            <a:prstGeom prst="rect">
              <a:avLst/>
            </a:prstGeom>
            <a:noFill/>
            <a:ln w="9525">
              <a:noFill/>
              <a:miter lim="800000"/>
            </a:ln>
          </p:spPr>
          <p:txBody>
            <a:bodyPr wrap="square">
              <a:spAutoFit/>
            </a:bodyPr>
            <a:lstStyle/>
            <a:p>
              <a:pPr algn="ctr">
                <a:lnSpc>
                  <a:spcPct val="120000"/>
                </a:lnSpc>
                <a:defRPr/>
              </a:pPr>
              <a:r>
                <a:rPr lang="en-US" altLang="zh-CN" sz="1600" b="1" kern="0" dirty="0">
                  <a:latin typeface="微软雅黑" panose="020B0503020204020204" pitchFamily="34" charset="-122"/>
                  <a:ea typeface="微软雅黑" panose="020B0503020204020204" pitchFamily="34" charset="-122"/>
                </a:rPr>
                <a:t>4.</a:t>
              </a:r>
              <a:r>
                <a:rPr lang="zh-CN" altLang="en-US" sz="1600" b="1" kern="0" dirty="0">
                  <a:latin typeface="微软雅黑" panose="020B0503020204020204" pitchFamily="34" charset="-122"/>
                  <a:ea typeface="微软雅黑" panose="020B0503020204020204" pitchFamily="34" charset="-122"/>
                </a:rPr>
                <a:t>监督和救济权利</a:t>
              </a:r>
              <a:endParaRPr lang="zh-CN" altLang="en-US" sz="1600" b="1" kern="0" dirty="0">
                <a:latin typeface="微软雅黑" panose="020B0503020204020204" pitchFamily="34" charset="-122"/>
                <a:ea typeface="微软雅黑" panose="020B0503020204020204" pitchFamily="34" charset="-122"/>
              </a:endParaRPr>
            </a:p>
          </p:txBody>
        </p:sp>
      </p:grpSp>
      <p:sp>
        <p:nvSpPr>
          <p:cNvPr id="33" name="矩形 32"/>
          <p:cNvSpPr/>
          <p:nvPr/>
        </p:nvSpPr>
        <p:spPr>
          <a:xfrm>
            <a:off x="1283743" y="4490249"/>
            <a:ext cx="1674371" cy="1346522"/>
          </a:xfrm>
          <a:prstGeom prst="rect">
            <a:avLst/>
          </a:prstGeom>
        </p:spPr>
        <p:txBody>
          <a:bodyPr wrap="square">
            <a:spAutoFit/>
          </a:bodyPr>
          <a:lstStyle/>
          <a:p>
            <a:pPr>
              <a:lnSpc>
                <a:spcPct val="150000"/>
              </a:lnSpc>
            </a:pPr>
            <a:r>
              <a:rPr lang="zh-CN" altLang="en-US" sz="1400" b="1" dirty="0">
                <a:solidFill>
                  <a:schemeClr val="bg1"/>
                </a:solidFill>
                <a:cs typeface="+mn-ea"/>
                <a:sym typeface="+mn-lt"/>
              </a:rPr>
              <a:t>包括选举权和被选举权，言论、出版、集会、结社、游行、示威等自由。</a:t>
            </a:r>
            <a:endParaRPr lang="zh-CN" altLang="en-US" sz="1400" b="1" dirty="0">
              <a:solidFill>
                <a:schemeClr val="bg1"/>
              </a:solidFill>
              <a:cs typeface="+mn-ea"/>
              <a:sym typeface="+mn-lt"/>
            </a:endParaRPr>
          </a:p>
        </p:txBody>
      </p:sp>
      <p:sp>
        <p:nvSpPr>
          <p:cNvPr id="34" name="矩形 33"/>
          <p:cNvSpPr/>
          <p:nvPr/>
        </p:nvSpPr>
        <p:spPr>
          <a:xfrm>
            <a:off x="3365800" y="3867205"/>
            <a:ext cx="1587294" cy="417743"/>
          </a:xfrm>
          <a:prstGeom prst="rect">
            <a:avLst/>
          </a:prstGeom>
        </p:spPr>
        <p:txBody>
          <a:bodyPr wrap="none">
            <a:spAutoFit/>
          </a:bodyPr>
          <a:lstStyle/>
          <a:p>
            <a:pPr>
              <a:lnSpc>
                <a:spcPct val="150000"/>
              </a:lnSpc>
            </a:pPr>
            <a:r>
              <a:rPr lang="en-US" altLang="zh-CN" sz="1600" b="1" dirty="0">
                <a:latin typeface="+mn-ea"/>
                <a:cs typeface="+mn-ea"/>
                <a:sym typeface="+mn-lt"/>
              </a:rPr>
              <a:t>2.</a:t>
            </a:r>
            <a:r>
              <a:rPr lang="zh-CN" altLang="en-US" sz="1600" b="1" dirty="0">
                <a:latin typeface="+mn-ea"/>
                <a:cs typeface="+mn-ea"/>
                <a:sym typeface="+mn-lt"/>
              </a:rPr>
              <a:t>宗教信仰自由</a:t>
            </a:r>
            <a:endParaRPr lang="zh-CN" altLang="en-US" sz="1600" b="1" dirty="0">
              <a:latin typeface="+mn-ea"/>
              <a:cs typeface="+mn-ea"/>
              <a:sym typeface="+mn-lt"/>
            </a:endParaRPr>
          </a:p>
        </p:txBody>
      </p:sp>
      <p:sp>
        <p:nvSpPr>
          <p:cNvPr id="35" name="矩形 34"/>
          <p:cNvSpPr/>
          <p:nvPr/>
        </p:nvSpPr>
        <p:spPr>
          <a:xfrm>
            <a:off x="9502141" y="3885641"/>
            <a:ext cx="1587294" cy="417743"/>
          </a:xfrm>
          <a:prstGeom prst="rect">
            <a:avLst/>
          </a:prstGeom>
        </p:spPr>
        <p:txBody>
          <a:bodyPr wrap="none">
            <a:spAutoFit/>
          </a:bodyPr>
          <a:lstStyle/>
          <a:p>
            <a:pPr>
              <a:lnSpc>
                <a:spcPct val="150000"/>
              </a:lnSpc>
            </a:pPr>
            <a:r>
              <a:rPr lang="en-US" altLang="zh-CN" sz="1600" b="1" dirty="0">
                <a:solidFill>
                  <a:schemeClr val="bg1"/>
                </a:solidFill>
                <a:latin typeface="+mn-ea"/>
                <a:cs typeface="+mn-ea"/>
                <a:sym typeface="+mn-lt"/>
              </a:rPr>
              <a:t>5.</a:t>
            </a:r>
            <a:r>
              <a:rPr lang="zh-CN" altLang="en-US" sz="1600" b="1" dirty="0">
                <a:solidFill>
                  <a:schemeClr val="bg1"/>
                </a:solidFill>
                <a:latin typeface="+mn-ea"/>
                <a:cs typeface="+mn-ea"/>
                <a:sym typeface="+mn-lt"/>
              </a:rPr>
              <a:t>社会经济权利</a:t>
            </a:r>
            <a:endParaRPr lang="zh-CN" altLang="en-US" sz="1600" b="1" dirty="0">
              <a:solidFill>
                <a:schemeClr val="bg1"/>
              </a:solidFill>
              <a:latin typeface="+mn-ea"/>
              <a:cs typeface="+mn-ea"/>
              <a:sym typeface="+mn-lt"/>
            </a:endParaRPr>
          </a:p>
        </p:txBody>
      </p:sp>
      <p:sp>
        <p:nvSpPr>
          <p:cNvPr id="4" name="矩形 3"/>
          <p:cNvSpPr/>
          <p:nvPr/>
        </p:nvSpPr>
        <p:spPr>
          <a:xfrm>
            <a:off x="5294153" y="4390501"/>
            <a:ext cx="1795046" cy="1992853"/>
          </a:xfrm>
          <a:prstGeom prst="rect">
            <a:avLst/>
          </a:prstGeom>
        </p:spPr>
        <p:txBody>
          <a:bodyPr wrap="square">
            <a:spAutoFit/>
          </a:bodyPr>
          <a:lstStyle/>
          <a:p>
            <a:pPr>
              <a:lnSpc>
                <a:spcPct val="150000"/>
              </a:lnSpc>
            </a:pPr>
            <a:r>
              <a:rPr lang="zh-CN" altLang="en-US" sz="1400" b="1" dirty="0">
                <a:solidFill>
                  <a:schemeClr val="bg1"/>
                </a:solidFill>
                <a:cs typeface="+mn-ea"/>
                <a:sym typeface="+mn-lt"/>
              </a:rPr>
              <a:t>包括公民人身不受非法拘捕、限制、搜查、审问和侵害，人格尊严不受侵犯，住宅不受侵犯，通信自由和通信秘密受法律保护。</a:t>
            </a:r>
            <a:endParaRPr lang="zh-CN" altLang="en-US" sz="1400" b="1" dirty="0">
              <a:solidFill>
                <a:schemeClr val="bg1"/>
              </a:solidFill>
              <a:cs typeface="+mn-ea"/>
              <a:sym typeface="+mn-lt"/>
            </a:endParaRPr>
          </a:p>
        </p:txBody>
      </p:sp>
      <p:cxnSp>
        <p:nvCxnSpPr>
          <p:cNvPr id="37" name="直接连接符 36"/>
          <p:cNvCxnSpPr/>
          <p:nvPr/>
        </p:nvCxnSpPr>
        <p:spPr>
          <a:xfrm>
            <a:off x="1174266" y="4397419"/>
            <a:ext cx="1795359"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5303394" y="4397419"/>
            <a:ext cx="1776035"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40" name="矩形 39"/>
          <p:cNvSpPr/>
          <p:nvPr/>
        </p:nvSpPr>
        <p:spPr>
          <a:xfrm>
            <a:off x="3246755" y="4434205"/>
            <a:ext cx="1837690" cy="2030095"/>
          </a:xfrm>
          <a:prstGeom prst="rect">
            <a:avLst/>
          </a:prstGeom>
        </p:spPr>
        <p:txBody>
          <a:bodyPr wrap="square">
            <a:spAutoFit/>
          </a:bodyPr>
          <a:lstStyle/>
          <a:p>
            <a:pPr>
              <a:lnSpc>
                <a:spcPct val="150000"/>
              </a:lnSpc>
            </a:pPr>
            <a:r>
              <a:rPr lang="zh-CN" altLang="en-US" sz="1400" b="1" dirty="0"/>
              <a:t>国家保护正常的宗教活动。任何人不得利用宗教进行破坏社会秩序、损害公民身体健康、妨碍国家教育制度的活动。</a:t>
            </a:r>
            <a:endParaRPr lang="zh-CN" altLang="en-US" sz="1400" b="1" dirty="0"/>
          </a:p>
        </p:txBody>
      </p:sp>
      <p:cxnSp>
        <p:nvCxnSpPr>
          <p:cNvPr id="42" name="直接连接符 41"/>
          <p:cNvCxnSpPr/>
          <p:nvPr/>
        </p:nvCxnSpPr>
        <p:spPr>
          <a:xfrm>
            <a:off x="3239148" y="4407147"/>
            <a:ext cx="1797008"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43" name="文本框 42"/>
          <p:cNvSpPr txBox="1"/>
          <p:nvPr/>
        </p:nvSpPr>
        <p:spPr>
          <a:xfrm>
            <a:off x="5598376" y="3995955"/>
            <a:ext cx="1268955" cy="338554"/>
          </a:xfrm>
          <a:prstGeom prst="rect">
            <a:avLst/>
          </a:prstGeom>
          <a:noFill/>
        </p:spPr>
        <p:txBody>
          <a:bodyPr wrap="square" rtlCol="0">
            <a:spAutoFit/>
          </a:bodyPr>
          <a:lstStyle/>
          <a:p>
            <a:r>
              <a:rPr lang="en-US" altLang="zh-CN" sz="1600" b="1" dirty="0">
                <a:solidFill>
                  <a:schemeClr val="bg1"/>
                </a:solidFill>
              </a:rPr>
              <a:t>3.</a:t>
            </a:r>
            <a:r>
              <a:rPr lang="zh-CN" altLang="en-US" sz="1600" b="1" dirty="0">
                <a:solidFill>
                  <a:schemeClr val="bg1"/>
                </a:solidFill>
              </a:rPr>
              <a:t>人身自由</a:t>
            </a:r>
            <a:endParaRPr lang="zh-CN" altLang="en-US" sz="1600" b="1" dirty="0">
              <a:solidFill>
                <a:schemeClr val="bg1"/>
              </a:solidFill>
            </a:endParaRPr>
          </a:p>
        </p:txBody>
      </p:sp>
      <p:cxnSp>
        <p:nvCxnSpPr>
          <p:cNvPr id="46" name="直接连接符 45"/>
          <p:cNvCxnSpPr/>
          <p:nvPr/>
        </p:nvCxnSpPr>
        <p:spPr>
          <a:xfrm>
            <a:off x="7299451" y="4406270"/>
            <a:ext cx="1797008"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9336518" y="4405966"/>
            <a:ext cx="1797008" cy="0"/>
          </a:xfrm>
          <a:prstGeom prst="line">
            <a:avLst/>
          </a:prstGeom>
          <a:ln w="28575"/>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Tm="30000">
    <p:push dir="u"/>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869646" y="2363060"/>
            <a:ext cx="5016117" cy="380873"/>
          </a:xfrm>
          <a:prstGeom prst="rect">
            <a:avLst/>
          </a:prstGeom>
          <a:noFill/>
        </p:spPr>
        <p:txBody>
          <a:bodyPr wrap="none" rtlCol="0">
            <a:spAutoFit/>
          </a:bodyPr>
          <a:lstStyle/>
          <a:p>
            <a:pPr algn="l">
              <a:lnSpc>
                <a:spcPct val="120000"/>
              </a:lnSpc>
            </a:pPr>
            <a:r>
              <a:rPr lang="zh-CN" altLang="en-US" sz="1705" b="1">
                <a:solidFill>
                  <a:srgbClr val="FF0000"/>
                </a:solidFill>
                <a:cs typeface="+mn-ea"/>
                <a:sym typeface="+mn-lt"/>
              </a:rPr>
              <a:t>说到间谍以及保密，大家可能以为间谍是这样的：</a:t>
            </a:r>
            <a:endParaRPr lang="zh-CN" altLang="en-US" sz="1705" b="1">
              <a:solidFill>
                <a:srgbClr val="FF0000"/>
              </a:solidFill>
              <a:cs typeface="+mn-ea"/>
              <a:sym typeface="+mn-lt"/>
            </a:endParaRPr>
          </a:p>
        </p:txBody>
      </p:sp>
      <p:pic>
        <p:nvPicPr>
          <p:cNvPr id="2" name="图片 1" descr="222"/>
          <p:cNvPicPr>
            <a:picLocks noChangeAspect="1"/>
          </p:cNvPicPr>
          <p:nvPr/>
        </p:nvPicPr>
        <p:blipFill>
          <a:blip r:embed="rId1"/>
          <a:stretch>
            <a:fillRect/>
          </a:stretch>
        </p:blipFill>
        <p:spPr>
          <a:xfrm>
            <a:off x="0" y="0"/>
            <a:ext cx="12279800" cy="6911974"/>
          </a:xfrm>
          <a:prstGeom prst="rect">
            <a:avLst/>
          </a:prstGeom>
          <a:solidFill>
            <a:schemeClr val="lt1"/>
          </a:solidFill>
        </p:spPr>
      </p:pic>
      <p:sp>
        <p:nvSpPr>
          <p:cNvPr id="11" name="文本框 10"/>
          <p:cNvSpPr txBox="1"/>
          <p:nvPr/>
        </p:nvSpPr>
        <p:spPr>
          <a:xfrm>
            <a:off x="4615001" y="300232"/>
            <a:ext cx="3057247" cy="523220"/>
          </a:xfrm>
          <a:prstGeom prst="rect">
            <a:avLst/>
          </a:prstGeom>
          <a:noFill/>
        </p:spPr>
        <p:txBody>
          <a:bodyPr wrap="none" rtlCol="0">
            <a:spAutoFit/>
          </a:bodyPr>
          <a:lstStyle/>
          <a:p>
            <a:pPr algn="ctr"/>
            <a:r>
              <a:rPr lang="zh-CN" altLang="en-US" sz="2800" b="1" dirty="0">
                <a:solidFill>
                  <a:schemeClr val="accent4">
                    <a:lumMod val="40000"/>
                    <a:lumOff val="60000"/>
                  </a:schemeClr>
                </a:solidFill>
                <a:cs typeface="+mn-ea"/>
                <a:sym typeface="+mn-lt"/>
              </a:rPr>
              <a:t>《宪法》知识介绍</a:t>
            </a:r>
            <a:endParaRPr lang="zh-CN" altLang="en-US" sz="2800" b="1" dirty="0">
              <a:solidFill>
                <a:schemeClr val="accent4">
                  <a:lumMod val="40000"/>
                  <a:lumOff val="60000"/>
                </a:schemeClr>
              </a:solidFill>
              <a:cs typeface="+mn-ea"/>
              <a:sym typeface="+mn-lt"/>
            </a:endParaRPr>
          </a:p>
        </p:txBody>
      </p:sp>
      <p:pic>
        <p:nvPicPr>
          <p:cNvPr id="3" name="图片 2" descr="5"/>
          <p:cNvPicPr>
            <a:picLocks noChangeAspect="1"/>
          </p:cNvPicPr>
          <p:nvPr/>
        </p:nvPicPr>
        <p:blipFill>
          <a:blip r:embed="rId2"/>
          <a:stretch>
            <a:fillRect/>
          </a:stretch>
        </p:blipFill>
        <p:spPr>
          <a:xfrm>
            <a:off x="140465" y="3657800"/>
            <a:ext cx="1440504" cy="1775817"/>
          </a:xfrm>
          <a:prstGeom prst="rect">
            <a:avLst/>
          </a:prstGeom>
        </p:spPr>
      </p:pic>
      <p:grpSp>
        <p:nvGrpSpPr>
          <p:cNvPr id="8" name="组合 7"/>
          <p:cNvGrpSpPr/>
          <p:nvPr/>
        </p:nvGrpSpPr>
        <p:grpSpPr>
          <a:xfrm>
            <a:off x="1691475" y="2516272"/>
            <a:ext cx="2555890" cy="1722866"/>
            <a:chOff x="3237545" y="4561747"/>
            <a:chExt cx="1146960" cy="1146960"/>
          </a:xfrm>
        </p:grpSpPr>
        <p:sp>
          <p:nvSpPr>
            <p:cNvPr id="9" name="圆角矩形 4"/>
            <p:cNvSpPr/>
            <p:nvPr/>
          </p:nvSpPr>
          <p:spPr>
            <a:xfrm>
              <a:off x="3237545" y="4561747"/>
              <a:ext cx="1146960" cy="1146960"/>
            </a:xfrm>
            <a:prstGeom prst="roundRect">
              <a:avLst>
                <a:gd name="adj" fmla="val 9039"/>
              </a:avLst>
            </a:prstGeom>
            <a:solidFill>
              <a:schemeClr val="accent1"/>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60">
                <a:solidFill>
                  <a:srgbClr val="FFFFFF"/>
                </a:solidFill>
                <a:latin typeface="+mj-ea"/>
                <a:ea typeface="+mj-ea"/>
              </a:endParaRPr>
            </a:p>
          </p:txBody>
        </p:sp>
        <p:sp>
          <p:nvSpPr>
            <p:cNvPr id="12" name="圆角矩形 5"/>
            <p:cNvSpPr/>
            <p:nvPr/>
          </p:nvSpPr>
          <p:spPr>
            <a:xfrm>
              <a:off x="3294838" y="4642031"/>
              <a:ext cx="1032367" cy="986387"/>
            </a:xfrm>
            <a:prstGeom prst="roundRect">
              <a:avLst>
                <a:gd name="adj" fmla="val 9613"/>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60">
                <a:solidFill>
                  <a:srgbClr val="FFFFFF"/>
                </a:solidFill>
                <a:latin typeface="+mj-ea"/>
                <a:ea typeface="+mj-ea"/>
              </a:endParaRPr>
            </a:p>
          </p:txBody>
        </p:sp>
      </p:grpSp>
      <p:grpSp>
        <p:nvGrpSpPr>
          <p:cNvPr id="13" name="组合 12"/>
          <p:cNvGrpSpPr/>
          <p:nvPr/>
        </p:nvGrpSpPr>
        <p:grpSpPr>
          <a:xfrm>
            <a:off x="4865681" y="2518476"/>
            <a:ext cx="2555890" cy="1722866"/>
            <a:chOff x="3237545" y="4561747"/>
            <a:chExt cx="1146960" cy="1146960"/>
          </a:xfrm>
        </p:grpSpPr>
        <p:sp>
          <p:nvSpPr>
            <p:cNvPr id="14" name="圆角矩形 7"/>
            <p:cNvSpPr/>
            <p:nvPr/>
          </p:nvSpPr>
          <p:spPr>
            <a:xfrm>
              <a:off x="3237545" y="4561747"/>
              <a:ext cx="1146960" cy="1146960"/>
            </a:xfrm>
            <a:prstGeom prst="roundRect">
              <a:avLst>
                <a:gd name="adj" fmla="val 9039"/>
              </a:avLst>
            </a:prstGeom>
            <a:solidFill>
              <a:schemeClr val="accent2"/>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60">
                <a:solidFill>
                  <a:srgbClr val="FFFFFF"/>
                </a:solidFill>
                <a:latin typeface="+mj-ea"/>
                <a:ea typeface="+mj-ea"/>
              </a:endParaRPr>
            </a:p>
          </p:txBody>
        </p:sp>
        <p:sp>
          <p:nvSpPr>
            <p:cNvPr id="15" name="圆角矩形 8"/>
            <p:cNvSpPr/>
            <p:nvPr/>
          </p:nvSpPr>
          <p:spPr>
            <a:xfrm>
              <a:off x="3294838" y="4642031"/>
              <a:ext cx="1032367" cy="986387"/>
            </a:xfrm>
            <a:prstGeom prst="roundRect">
              <a:avLst>
                <a:gd name="adj" fmla="val 9613"/>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60">
                <a:solidFill>
                  <a:srgbClr val="FFFFFF"/>
                </a:solidFill>
                <a:latin typeface="+mj-ea"/>
                <a:ea typeface="+mj-ea"/>
              </a:endParaRPr>
            </a:p>
          </p:txBody>
        </p:sp>
      </p:grpSp>
      <p:grpSp>
        <p:nvGrpSpPr>
          <p:cNvPr id="16" name="组合 15"/>
          <p:cNvGrpSpPr/>
          <p:nvPr/>
        </p:nvGrpSpPr>
        <p:grpSpPr>
          <a:xfrm>
            <a:off x="8039889" y="2497610"/>
            <a:ext cx="2555890" cy="1722866"/>
            <a:chOff x="3237545" y="4561747"/>
            <a:chExt cx="1146960" cy="1146960"/>
          </a:xfrm>
        </p:grpSpPr>
        <p:sp>
          <p:nvSpPr>
            <p:cNvPr id="17" name="圆角矩形 10"/>
            <p:cNvSpPr/>
            <p:nvPr/>
          </p:nvSpPr>
          <p:spPr>
            <a:xfrm>
              <a:off x="3237545" y="4561747"/>
              <a:ext cx="1146960" cy="1146960"/>
            </a:xfrm>
            <a:prstGeom prst="roundRect">
              <a:avLst>
                <a:gd name="adj" fmla="val 9039"/>
              </a:avLst>
            </a:prstGeom>
            <a:solidFill>
              <a:schemeClr val="accent3"/>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60">
                <a:solidFill>
                  <a:srgbClr val="FFFFFF"/>
                </a:solidFill>
                <a:latin typeface="+mj-ea"/>
                <a:ea typeface="+mj-ea"/>
              </a:endParaRPr>
            </a:p>
          </p:txBody>
        </p:sp>
        <p:sp>
          <p:nvSpPr>
            <p:cNvPr id="18" name="圆角矩形 11"/>
            <p:cNvSpPr/>
            <p:nvPr/>
          </p:nvSpPr>
          <p:spPr>
            <a:xfrm>
              <a:off x="3294838" y="4642031"/>
              <a:ext cx="1032367" cy="986387"/>
            </a:xfrm>
            <a:prstGeom prst="roundRect">
              <a:avLst>
                <a:gd name="adj" fmla="val 9613"/>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60">
                <a:solidFill>
                  <a:srgbClr val="FFFFFF"/>
                </a:solidFill>
                <a:latin typeface="+mj-ea"/>
                <a:ea typeface="+mj-ea"/>
              </a:endParaRPr>
            </a:p>
          </p:txBody>
        </p:sp>
      </p:grpSp>
      <p:grpSp>
        <p:nvGrpSpPr>
          <p:cNvPr id="19" name="组合 18"/>
          <p:cNvGrpSpPr/>
          <p:nvPr/>
        </p:nvGrpSpPr>
        <p:grpSpPr>
          <a:xfrm>
            <a:off x="1691475" y="4751832"/>
            <a:ext cx="2555890" cy="1722866"/>
            <a:chOff x="3237545" y="4561747"/>
            <a:chExt cx="1146960" cy="1146960"/>
          </a:xfrm>
        </p:grpSpPr>
        <p:sp>
          <p:nvSpPr>
            <p:cNvPr id="20" name="圆角矩形 13"/>
            <p:cNvSpPr/>
            <p:nvPr/>
          </p:nvSpPr>
          <p:spPr>
            <a:xfrm>
              <a:off x="3237545" y="4561747"/>
              <a:ext cx="1146960" cy="1146960"/>
            </a:xfrm>
            <a:prstGeom prst="roundRect">
              <a:avLst>
                <a:gd name="adj" fmla="val 9039"/>
              </a:avLst>
            </a:prstGeom>
            <a:solidFill>
              <a:schemeClr val="accent4"/>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60">
                <a:solidFill>
                  <a:srgbClr val="FFFFFF"/>
                </a:solidFill>
                <a:latin typeface="+mj-ea"/>
                <a:ea typeface="+mj-ea"/>
              </a:endParaRPr>
            </a:p>
          </p:txBody>
        </p:sp>
        <p:sp>
          <p:nvSpPr>
            <p:cNvPr id="21" name="圆角矩形 14"/>
            <p:cNvSpPr/>
            <p:nvPr/>
          </p:nvSpPr>
          <p:spPr>
            <a:xfrm>
              <a:off x="3294838" y="4642031"/>
              <a:ext cx="1032367" cy="986387"/>
            </a:xfrm>
            <a:prstGeom prst="roundRect">
              <a:avLst>
                <a:gd name="adj" fmla="val 9613"/>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60">
                <a:solidFill>
                  <a:srgbClr val="FFFFFF"/>
                </a:solidFill>
                <a:latin typeface="+mj-ea"/>
                <a:ea typeface="+mj-ea"/>
              </a:endParaRPr>
            </a:p>
          </p:txBody>
        </p:sp>
      </p:grpSp>
      <p:grpSp>
        <p:nvGrpSpPr>
          <p:cNvPr id="22" name="组合 21"/>
          <p:cNvGrpSpPr/>
          <p:nvPr/>
        </p:nvGrpSpPr>
        <p:grpSpPr>
          <a:xfrm>
            <a:off x="4861955" y="4723839"/>
            <a:ext cx="2555890" cy="1722866"/>
            <a:chOff x="3237545" y="4561747"/>
            <a:chExt cx="1146960" cy="1146960"/>
          </a:xfrm>
        </p:grpSpPr>
        <p:sp>
          <p:nvSpPr>
            <p:cNvPr id="23" name="圆角矩形 16"/>
            <p:cNvSpPr/>
            <p:nvPr/>
          </p:nvSpPr>
          <p:spPr>
            <a:xfrm>
              <a:off x="3237545" y="4561747"/>
              <a:ext cx="1146960" cy="1146960"/>
            </a:xfrm>
            <a:prstGeom prst="roundRect">
              <a:avLst>
                <a:gd name="adj" fmla="val 9039"/>
              </a:avLst>
            </a:prstGeom>
            <a:solidFill>
              <a:schemeClr val="accent1"/>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60">
                <a:solidFill>
                  <a:srgbClr val="FFFFFF"/>
                </a:solidFill>
                <a:latin typeface="+mj-ea"/>
                <a:ea typeface="+mj-ea"/>
              </a:endParaRPr>
            </a:p>
          </p:txBody>
        </p:sp>
        <p:sp>
          <p:nvSpPr>
            <p:cNvPr id="24" name="圆角矩形 17"/>
            <p:cNvSpPr/>
            <p:nvPr/>
          </p:nvSpPr>
          <p:spPr>
            <a:xfrm>
              <a:off x="3294838" y="4642031"/>
              <a:ext cx="1032367" cy="986387"/>
            </a:xfrm>
            <a:prstGeom prst="roundRect">
              <a:avLst>
                <a:gd name="adj" fmla="val 9613"/>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60">
                <a:solidFill>
                  <a:srgbClr val="FFFFFF"/>
                </a:solidFill>
                <a:latin typeface="+mj-ea"/>
                <a:ea typeface="+mj-ea"/>
              </a:endParaRPr>
            </a:p>
          </p:txBody>
        </p:sp>
      </p:grpSp>
      <p:grpSp>
        <p:nvGrpSpPr>
          <p:cNvPr id="25" name="组合 24"/>
          <p:cNvGrpSpPr/>
          <p:nvPr/>
        </p:nvGrpSpPr>
        <p:grpSpPr>
          <a:xfrm>
            <a:off x="8039889" y="4723839"/>
            <a:ext cx="2555890" cy="1722866"/>
            <a:chOff x="3237545" y="4561747"/>
            <a:chExt cx="1146960" cy="1146960"/>
          </a:xfrm>
        </p:grpSpPr>
        <p:sp>
          <p:nvSpPr>
            <p:cNvPr id="26" name="圆角矩形 19"/>
            <p:cNvSpPr/>
            <p:nvPr/>
          </p:nvSpPr>
          <p:spPr>
            <a:xfrm>
              <a:off x="3237545" y="4561747"/>
              <a:ext cx="1146960" cy="1146960"/>
            </a:xfrm>
            <a:prstGeom prst="roundRect">
              <a:avLst>
                <a:gd name="adj" fmla="val 9039"/>
              </a:avLst>
            </a:prstGeom>
            <a:solidFill>
              <a:schemeClr val="accent2"/>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60">
                <a:solidFill>
                  <a:srgbClr val="FFFFFF"/>
                </a:solidFill>
                <a:latin typeface="+mj-ea"/>
                <a:ea typeface="+mj-ea"/>
              </a:endParaRPr>
            </a:p>
          </p:txBody>
        </p:sp>
        <p:sp>
          <p:nvSpPr>
            <p:cNvPr id="27" name="圆角矩形 20"/>
            <p:cNvSpPr/>
            <p:nvPr/>
          </p:nvSpPr>
          <p:spPr>
            <a:xfrm>
              <a:off x="3294838" y="4642031"/>
              <a:ext cx="1032367" cy="986387"/>
            </a:xfrm>
            <a:prstGeom prst="roundRect">
              <a:avLst>
                <a:gd name="adj" fmla="val 9613"/>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60">
                <a:solidFill>
                  <a:srgbClr val="FFFFFF"/>
                </a:solidFill>
                <a:latin typeface="+mj-ea"/>
                <a:ea typeface="+mj-ea"/>
              </a:endParaRPr>
            </a:p>
          </p:txBody>
        </p:sp>
      </p:grpSp>
      <p:sp>
        <p:nvSpPr>
          <p:cNvPr id="118" name="文本框 117"/>
          <p:cNvSpPr txBox="1"/>
          <p:nvPr/>
        </p:nvSpPr>
        <p:spPr>
          <a:xfrm>
            <a:off x="2069151" y="2865895"/>
            <a:ext cx="1800520" cy="787523"/>
          </a:xfrm>
          <a:prstGeom prst="rect">
            <a:avLst/>
          </a:prstGeom>
          <a:noFill/>
        </p:spPr>
        <p:txBody>
          <a:bodyPr wrap="square" rtlCol="0">
            <a:spAutoFit/>
          </a:bodyPr>
          <a:lstStyle/>
          <a:p>
            <a:pPr algn="ctr">
              <a:lnSpc>
                <a:spcPct val="150000"/>
              </a:lnSpc>
            </a:pPr>
            <a:r>
              <a:rPr lang="zh-CN" altLang="en-US" sz="1600" b="1" dirty="0">
                <a:cs typeface="+mn-ea"/>
                <a:sym typeface="+mn-lt"/>
              </a:rPr>
              <a:t>维护国家统一和全国各民族团结</a:t>
            </a:r>
            <a:endParaRPr lang="zh-CN" altLang="en-US" sz="1410" dirty="0">
              <a:latin typeface="+mj-ea"/>
              <a:ea typeface="+mj-ea"/>
            </a:endParaRPr>
          </a:p>
        </p:txBody>
      </p:sp>
      <p:sp>
        <p:nvSpPr>
          <p:cNvPr id="119" name="文本框 118"/>
          <p:cNvSpPr txBox="1"/>
          <p:nvPr/>
        </p:nvSpPr>
        <p:spPr>
          <a:xfrm>
            <a:off x="2069151" y="5062251"/>
            <a:ext cx="1800520" cy="787523"/>
          </a:xfrm>
          <a:prstGeom prst="rect">
            <a:avLst/>
          </a:prstGeom>
          <a:noFill/>
        </p:spPr>
        <p:txBody>
          <a:bodyPr wrap="square" rtlCol="0">
            <a:spAutoFit/>
          </a:bodyPr>
          <a:lstStyle/>
          <a:p>
            <a:pPr algn="ctr">
              <a:lnSpc>
                <a:spcPct val="150000"/>
              </a:lnSpc>
            </a:pPr>
            <a:r>
              <a:rPr lang="zh-CN" altLang="en-US" sz="1600" b="1" dirty="0">
                <a:latin typeface="+mj-ea"/>
                <a:ea typeface="+mj-ea"/>
              </a:rPr>
              <a:t>维护祖国安全</a:t>
            </a:r>
            <a:endParaRPr lang="en-US" altLang="zh-CN" sz="1600" b="1" dirty="0">
              <a:latin typeface="+mj-ea"/>
              <a:ea typeface="+mj-ea"/>
            </a:endParaRPr>
          </a:p>
          <a:p>
            <a:pPr algn="ctr">
              <a:lnSpc>
                <a:spcPct val="150000"/>
              </a:lnSpc>
            </a:pPr>
            <a:r>
              <a:rPr lang="zh-CN" altLang="en-US" sz="1600" b="1" dirty="0">
                <a:latin typeface="+mj-ea"/>
                <a:ea typeface="+mj-ea"/>
              </a:rPr>
              <a:t>荣誉和利益</a:t>
            </a:r>
            <a:endParaRPr lang="zh-CN" altLang="en-US" sz="1600" b="1" dirty="0">
              <a:latin typeface="+mj-ea"/>
              <a:ea typeface="+mj-ea"/>
            </a:endParaRPr>
          </a:p>
        </p:txBody>
      </p:sp>
      <p:sp>
        <p:nvSpPr>
          <p:cNvPr id="120" name="文本框 119"/>
          <p:cNvSpPr txBox="1"/>
          <p:nvPr/>
        </p:nvSpPr>
        <p:spPr>
          <a:xfrm>
            <a:off x="5379087" y="2698602"/>
            <a:ext cx="1623975" cy="1156855"/>
          </a:xfrm>
          <a:prstGeom prst="rect">
            <a:avLst/>
          </a:prstGeom>
          <a:noFill/>
        </p:spPr>
        <p:txBody>
          <a:bodyPr wrap="square" rtlCol="0">
            <a:spAutoFit/>
          </a:bodyPr>
          <a:lstStyle/>
          <a:p>
            <a:pPr algn="ctr" fontAlgn="auto">
              <a:lnSpc>
                <a:spcPct val="150000"/>
              </a:lnSpc>
            </a:pPr>
            <a:r>
              <a:rPr lang="zh-CN" altLang="en-US" sz="1600" b="1" dirty="0">
                <a:latin typeface="+mn-ea"/>
                <a:cs typeface="+mn-ea"/>
                <a:sym typeface="+mn-lt"/>
              </a:rPr>
              <a:t>遵守宪法和法律保守国家秘密</a:t>
            </a:r>
            <a:endParaRPr lang="en-US" altLang="zh-CN" sz="1600" b="1" dirty="0">
              <a:latin typeface="+mn-ea"/>
              <a:cs typeface="+mn-ea"/>
              <a:sym typeface="+mn-lt"/>
            </a:endParaRPr>
          </a:p>
          <a:p>
            <a:pPr algn="ctr" fontAlgn="auto">
              <a:lnSpc>
                <a:spcPct val="150000"/>
              </a:lnSpc>
            </a:pPr>
            <a:r>
              <a:rPr lang="zh-CN" altLang="en-US" sz="1600" b="1" dirty="0">
                <a:latin typeface="+mn-ea"/>
                <a:cs typeface="+mn-ea"/>
                <a:sym typeface="+mn-lt"/>
              </a:rPr>
              <a:t>爱护公共财产</a:t>
            </a:r>
            <a:endParaRPr lang="zh-CN" altLang="en-US" sz="1600" b="1" dirty="0">
              <a:latin typeface="+mn-ea"/>
              <a:cs typeface="+mn-ea"/>
              <a:sym typeface="+mn-lt"/>
            </a:endParaRPr>
          </a:p>
        </p:txBody>
      </p:sp>
      <p:sp>
        <p:nvSpPr>
          <p:cNvPr id="121" name="文本框 120"/>
          <p:cNvSpPr txBox="1"/>
          <p:nvPr/>
        </p:nvSpPr>
        <p:spPr>
          <a:xfrm>
            <a:off x="5275273" y="4936587"/>
            <a:ext cx="1875384" cy="1156855"/>
          </a:xfrm>
          <a:prstGeom prst="rect">
            <a:avLst/>
          </a:prstGeom>
          <a:noFill/>
        </p:spPr>
        <p:txBody>
          <a:bodyPr wrap="square" rtlCol="0">
            <a:spAutoFit/>
          </a:bodyPr>
          <a:lstStyle/>
          <a:p>
            <a:pPr algn="ctr">
              <a:lnSpc>
                <a:spcPct val="150000"/>
              </a:lnSpc>
            </a:pPr>
            <a:r>
              <a:rPr lang="zh-CN" altLang="en-US" sz="1600" b="1" dirty="0">
                <a:latin typeface="+mn-ea"/>
                <a:cs typeface="+mn-ea"/>
                <a:sym typeface="+mn-lt"/>
              </a:rPr>
              <a:t>保卫祖国</a:t>
            </a:r>
            <a:endParaRPr lang="en-US" altLang="zh-CN" sz="1600" b="1" dirty="0">
              <a:latin typeface="+mn-ea"/>
              <a:cs typeface="+mn-ea"/>
              <a:sym typeface="+mn-lt"/>
            </a:endParaRPr>
          </a:p>
          <a:p>
            <a:pPr algn="ctr">
              <a:lnSpc>
                <a:spcPct val="150000"/>
              </a:lnSpc>
            </a:pPr>
            <a:r>
              <a:rPr lang="zh-CN" altLang="en-US" sz="1600" b="1" dirty="0">
                <a:latin typeface="+mn-ea"/>
                <a:cs typeface="+mn-ea"/>
                <a:sym typeface="+mn-lt"/>
              </a:rPr>
              <a:t>依法服兵役和参加民兵组织</a:t>
            </a:r>
            <a:endParaRPr lang="zh-CN" altLang="en-US" sz="1410" dirty="0">
              <a:latin typeface="+mn-ea"/>
            </a:endParaRPr>
          </a:p>
        </p:txBody>
      </p:sp>
      <p:sp>
        <p:nvSpPr>
          <p:cNvPr id="122" name="文本框 121"/>
          <p:cNvSpPr txBox="1"/>
          <p:nvPr/>
        </p:nvSpPr>
        <p:spPr>
          <a:xfrm>
            <a:off x="8434188" y="2668624"/>
            <a:ext cx="1800520" cy="1156855"/>
          </a:xfrm>
          <a:prstGeom prst="rect">
            <a:avLst/>
          </a:prstGeom>
          <a:noFill/>
        </p:spPr>
        <p:txBody>
          <a:bodyPr wrap="square" rtlCol="0">
            <a:spAutoFit/>
          </a:bodyPr>
          <a:lstStyle/>
          <a:p>
            <a:pPr algn="ctr">
              <a:lnSpc>
                <a:spcPct val="150000"/>
              </a:lnSpc>
            </a:pPr>
            <a:r>
              <a:rPr lang="zh-CN" altLang="en-US" sz="1600" b="1" dirty="0">
                <a:latin typeface="+mn-ea"/>
                <a:cs typeface="+mn-ea"/>
                <a:sym typeface="+mn-lt"/>
              </a:rPr>
              <a:t>遵守劳动纪律</a:t>
            </a:r>
            <a:endParaRPr lang="en-US" altLang="zh-CN" sz="1600" b="1" dirty="0">
              <a:latin typeface="+mn-ea"/>
              <a:cs typeface="+mn-ea"/>
              <a:sym typeface="+mn-lt"/>
            </a:endParaRPr>
          </a:p>
          <a:p>
            <a:pPr algn="ctr">
              <a:lnSpc>
                <a:spcPct val="150000"/>
              </a:lnSpc>
            </a:pPr>
            <a:r>
              <a:rPr lang="zh-CN" altLang="en-US" sz="1600" b="1" dirty="0">
                <a:latin typeface="+mn-ea"/>
                <a:cs typeface="+mn-ea"/>
                <a:sym typeface="+mn-lt"/>
              </a:rPr>
              <a:t>遵守公共秩序</a:t>
            </a:r>
            <a:endParaRPr lang="en-US" altLang="zh-CN" sz="1600" b="1" dirty="0">
              <a:latin typeface="+mn-ea"/>
              <a:cs typeface="+mn-ea"/>
              <a:sym typeface="+mn-lt"/>
            </a:endParaRPr>
          </a:p>
          <a:p>
            <a:pPr algn="ctr">
              <a:lnSpc>
                <a:spcPct val="150000"/>
              </a:lnSpc>
            </a:pPr>
            <a:r>
              <a:rPr lang="zh-CN" altLang="en-US" sz="1600" b="1" dirty="0">
                <a:latin typeface="+mn-ea"/>
                <a:cs typeface="+mn-ea"/>
                <a:sym typeface="+mn-lt"/>
              </a:rPr>
              <a:t>尊重社会公德</a:t>
            </a:r>
            <a:endParaRPr lang="zh-CN" altLang="en-US" sz="1600" dirty="0">
              <a:latin typeface="+mn-ea"/>
            </a:endParaRPr>
          </a:p>
        </p:txBody>
      </p:sp>
      <p:sp>
        <p:nvSpPr>
          <p:cNvPr id="123" name="文本框 122"/>
          <p:cNvSpPr txBox="1"/>
          <p:nvPr/>
        </p:nvSpPr>
        <p:spPr>
          <a:xfrm>
            <a:off x="8417563" y="5304865"/>
            <a:ext cx="1800520" cy="338554"/>
          </a:xfrm>
          <a:prstGeom prst="rect">
            <a:avLst/>
          </a:prstGeom>
          <a:noFill/>
        </p:spPr>
        <p:txBody>
          <a:bodyPr wrap="square" rtlCol="0">
            <a:spAutoFit/>
          </a:bodyPr>
          <a:lstStyle/>
          <a:p>
            <a:pPr algn="ctr"/>
            <a:r>
              <a:rPr lang="zh-CN" altLang="en-US" sz="1600" b="1" dirty="0">
                <a:cs typeface="+mn-ea"/>
                <a:sym typeface="+mn-lt"/>
              </a:rPr>
              <a:t>依法纳税</a:t>
            </a:r>
            <a:endParaRPr lang="zh-CN" altLang="en-US" sz="1410" dirty="0">
              <a:latin typeface="+mj-ea"/>
              <a:ea typeface="+mj-ea"/>
            </a:endParaRPr>
          </a:p>
        </p:txBody>
      </p:sp>
      <p:sp>
        <p:nvSpPr>
          <p:cNvPr id="191" name="矩形 190"/>
          <p:cNvSpPr/>
          <p:nvPr/>
        </p:nvSpPr>
        <p:spPr>
          <a:xfrm>
            <a:off x="-13019" y="1568861"/>
            <a:ext cx="12294700" cy="576064"/>
          </a:xfrm>
          <a:prstGeom prst="rect">
            <a:avLst/>
          </a:prstGeom>
          <a:solidFill>
            <a:srgbClr val="FFB9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rgbClr val="FF0000"/>
                </a:solidFill>
                <a:cs typeface="+mn-ea"/>
                <a:sym typeface="+mn-lt"/>
              </a:rPr>
              <a:t> 宪法规定的公民基本义务</a:t>
            </a:r>
            <a:endParaRPr lang="zh-CN" altLang="en-US" sz="2000" b="1" dirty="0">
              <a:solidFill>
                <a:srgbClr val="FF0000"/>
              </a:solidFill>
              <a:cs typeface="+mn-ea"/>
              <a:sym typeface="+mn-lt"/>
            </a:endParaRPr>
          </a:p>
        </p:txBody>
      </p:sp>
    </p:spTree>
  </p:cSld>
  <p:clrMapOvr>
    <a:masterClrMapping/>
  </p:clrMapOvr>
  <p:transition spd="slow" advTm="15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53" presetClass="entr" presetSubtype="16" fill="hold" nodeType="withEffect">
                                  <p:stCondLst>
                                    <p:cond delay="20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Effect transition="in" filter="fade">
                                      <p:cBhvr>
                                        <p:cTn id="14" dur="500"/>
                                        <p:tgtEl>
                                          <p:spTgt spid="13"/>
                                        </p:tgtEl>
                                      </p:cBhvr>
                                    </p:animEffect>
                                  </p:childTnLst>
                                </p:cTn>
                              </p:par>
                              <p:par>
                                <p:cTn id="15" presetID="53" presetClass="entr" presetSubtype="16" fill="hold" nodeType="withEffect">
                                  <p:stCondLst>
                                    <p:cond delay="400"/>
                                  </p:stCondLst>
                                  <p:childTnLst>
                                    <p:set>
                                      <p:cBhvr>
                                        <p:cTn id="16" dur="1" fill="hold">
                                          <p:stCondLst>
                                            <p:cond delay="0"/>
                                          </p:stCondLst>
                                        </p:cTn>
                                        <p:tgtEl>
                                          <p:spTgt spid="16"/>
                                        </p:tgtEl>
                                        <p:attrNameLst>
                                          <p:attrName>style.visibility</p:attrName>
                                        </p:attrNameLst>
                                      </p:cBhvr>
                                      <p:to>
                                        <p:strVal val="visible"/>
                                      </p:to>
                                    </p:set>
                                    <p:anim calcmode="lin" valueType="num">
                                      <p:cBhvr>
                                        <p:cTn id="17" dur="500" fill="hold"/>
                                        <p:tgtEl>
                                          <p:spTgt spid="16"/>
                                        </p:tgtEl>
                                        <p:attrNameLst>
                                          <p:attrName>ppt_w</p:attrName>
                                        </p:attrNameLst>
                                      </p:cBhvr>
                                      <p:tavLst>
                                        <p:tav tm="0">
                                          <p:val>
                                            <p:fltVal val="0"/>
                                          </p:val>
                                        </p:tav>
                                        <p:tav tm="100000">
                                          <p:val>
                                            <p:strVal val="#ppt_w"/>
                                          </p:val>
                                        </p:tav>
                                      </p:tavLst>
                                    </p:anim>
                                    <p:anim calcmode="lin" valueType="num">
                                      <p:cBhvr>
                                        <p:cTn id="18" dur="500" fill="hold"/>
                                        <p:tgtEl>
                                          <p:spTgt spid="16"/>
                                        </p:tgtEl>
                                        <p:attrNameLst>
                                          <p:attrName>ppt_h</p:attrName>
                                        </p:attrNameLst>
                                      </p:cBhvr>
                                      <p:tavLst>
                                        <p:tav tm="0">
                                          <p:val>
                                            <p:fltVal val="0"/>
                                          </p:val>
                                        </p:tav>
                                        <p:tav tm="100000">
                                          <p:val>
                                            <p:strVal val="#ppt_h"/>
                                          </p:val>
                                        </p:tav>
                                      </p:tavLst>
                                    </p:anim>
                                    <p:animEffect transition="in" filter="fade">
                                      <p:cBhvr>
                                        <p:cTn id="19" dur="500"/>
                                        <p:tgtEl>
                                          <p:spTgt spid="16"/>
                                        </p:tgtEl>
                                      </p:cBhvr>
                                    </p:animEffect>
                                  </p:childTnLst>
                                </p:cTn>
                              </p:par>
                              <p:par>
                                <p:cTn id="20" presetID="53" presetClass="entr" presetSubtype="16" fill="hold" nodeType="withEffect">
                                  <p:stCondLst>
                                    <p:cond delay="600"/>
                                  </p:stCondLst>
                                  <p:childTnLst>
                                    <p:set>
                                      <p:cBhvr>
                                        <p:cTn id="21" dur="1" fill="hold">
                                          <p:stCondLst>
                                            <p:cond delay="0"/>
                                          </p:stCondLst>
                                        </p:cTn>
                                        <p:tgtEl>
                                          <p:spTgt spid="19"/>
                                        </p:tgtEl>
                                        <p:attrNameLst>
                                          <p:attrName>style.visibility</p:attrName>
                                        </p:attrNameLst>
                                      </p:cBhvr>
                                      <p:to>
                                        <p:strVal val="visible"/>
                                      </p:to>
                                    </p:set>
                                    <p:anim calcmode="lin" valueType="num">
                                      <p:cBhvr>
                                        <p:cTn id="22" dur="500" fill="hold"/>
                                        <p:tgtEl>
                                          <p:spTgt spid="19"/>
                                        </p:tgtEl>
                                        <p:attrNameLst>
                                          <p:attrName>ppt_w</p:attrName>
                                        </p:attrNameLst>
                                      </p:cBhvr>
                                      <p:tavLst>
                                        <p:tav tm="0">
                                          <p:val>
                                            <p:fltVal val="0"/>
                                          </p:val>
                                        </p:tav>
                                        <p:tav tm="100000">
                                          <p:val>
                                            <p:strVal val="#ppt_w"/>
                                          </p:val>
                                        </p:tav>
                                      </p:tavLst>
                                    </p:anim>
                                    <p:anim calcmode="lin" valueType="num">
                                      <p:cBhvr>
                                        <p:cTn id="23" dur="500" fill="hold"/>
                                        <p:tgtEl>
                                          <p:spTgt spid="19"/>
                                        </p:tgtEl>
                                        <p:attrNameLst>
                                          <p:attrName>ppt_h</p:attrName>
                                        </p:attrNameLst>
                                      </p:cBhvr>
                                      <p:tavLst>
                                        <p:tav tm="0">
                                          <p:val>
                                            <p:fltVal val="0"/>
                                          </p:val>
                                        </p:tav>
                                        <p:tav tm="100000">
                                          <p:val>
                                            <p:strVal val="#ppt_h"/>
                                          </p:val>
                                        </p:tav>
                                      </p:tavLst>
                                    </p:anim>
                                    <p:animEffect transition="in" filter="fade">
                                      <p:cBhvr>
                                        <p:cTn id="24" dur="500"/>
                                        <p:tgtEl>
                                          <p:spTgt spid="19"/>
                                        </p:tgtEl>
                                      </p:cBhvr>
                                    </p:animEffect>
                                  </p:childTnLst>
                                </p:cTn>
                              </p:par>
                              <p:par>
                                <p:cTn id="25" presetID="53" presetClass="entr" presetSubtype="16" fill="hold" nodeType="withEffect">
                                  <p:stCondLst>
                                    <p:cond delay="800"/>
                                  </p:stCondLst>
                                  <p:childTnLst>
                                    <p:set>
                                      <p:cBhvr>
                                        <p:cTn id="26" dur="1" fill="hold">
                                          <p:stCondLst>
                                            <p:cond delay="0"/>
                                          </p:stCondLst>
                                        </p:cTn>
                                        <p:tgtEl>
                                          <p:spTgt spid="22"/>
                                        </p:tgtEl>
                                        <p:attrNameLst>
                                          <p:attrName>style.visibility</p:attrName>
                                        </p:attrNameLst>
                                      </p:cBhvr>
                                      <p:to>
                                        <p:strVal val="visible"/>
                                      </p:to>
                                    </p:set>
                                    <p:anim calcmode="lin" valueType="num">
                                      <p:cBhvr>
                                        <p:cTn id="27" dur="500" fill="hold"/>
                                        <p:tgtEl>
                                          <p:spTgt spid="22"/>
                                        </p:tgtEl>
                                        <p:attrNameLst>
                                          <p:attrName>ppt_w</p:attrName>
                                        </p:attrNameLst>
                                      </p:cBhvr>
                                      <p:tavLst>
                                        <p:tav tm="0">
                                          <p:val>
                                            <p:fltVal val="0"/>
                                          </p:val>
                                        </p:tav>
                                        <p:tav tm="100000">
                                          <p:val>
                                            <p:strVal val="#ppt_w"/>
                                          </p:val>
                                        </p:tav>
                                      </p:tavLst>
                                    </p:anim>
                                    <p:anim calcmode="lin" valueType="num">
                                      <p:cBhvr>
                                        <p:cTn id="28" dur="500" fill="hold"/>
                                        <p:tgtEl>
                                          <p:spTgt spid="22"/>
                                        </p:tgtEl>
                                        <p:attrNameLst>
                                          <p:attrName>ppt_h</p:attrName>
                                        </p:attrNameLst>
                                      </p:cBhvr>
                                      <p:tavLst>
                                        <p:tav tm="0">
                                          <p:val>
                                            <p:fltVal val="0"/>
                                          </p:val>
                                        </p:tav>
                                        <p:tav tm="100000">
                                          <p:val>
                                            <p:strVal val="#ppt_h"/>
                                          </p:val>
                                        </p:tav>
                                      </p:tavLst>
                                    </p:anim>
                                    <p:animEffect transition="in" filter="fade">
                                      <p:cBhvr>
                                        <p:cTn id="29" dur="500"/>
                                        <p:tgtEl>
                                          <p:spTgt spid="22"/>
                                        </p:tgtEl>
                                      </p:cBhvr>
                                    </p:animEffect>
                                  </p:childTnLst>
                                </p:cTn>
                              </p:par>
                              <p:par>
                                <p:cTn id="30" presetID="53" presetClass="entr" presetSubtype="16" fill="hold" nodeType="withEffect">
                                  <p:stCondLst>
                                    <p:cond delay="1000"/>
                                  </p:stCondLst>
                                  <p:childTnLst>
                                    <p:set>
                                      <p:cBhvr>
                                        <p:cTn id="31" dur="1" fill="hold">
                                          <p:stCondLst>
                                            <p:cond delay="0"/>
                                          </p:stCondLst>
                                        </p:cTn>
                                        <p:tgtEl>
                                          <p:spTgt spid="25"/>
                                        </p:tgtEl>
                                        <p:attrNameLst>
                                          <p:attrName>style.visibility</p:attrName>
                                        </p:attrNameLst>
                                      </p:cBhvr>
                                      <p:to>
                                        <p:strVal val="visible"/>
                                      </p:to>
                                    </p:set>
                                    <p:anim calcmode="lin" valueType="num">
                                      <p:cBhvr>
                                        <p:cTn id="32" dur="500" fill="hold"/>
                                        <p:tgtEl>
                                          <p:spTgt spid="25"/>
                                        </p:tgtEl>
                                        <p:attrNameLst>
                                          <p:attrName>ppt_w</p:attrName>
                                        </p:attrNameLst>
                                      </p:cBhvr>
                                      <p:tavLst>
                                        <p:tav tm="0">
                                          <p:val>
                                            <p:fltVal val="0"/>
                                          </p:val>
                                        </p:tav>
                                        <p:tav tm="100000">
                                          <p:val>
                                            <p:strVal val="#ppt_w"/>
                                          </p:val>
                                        </p:tav>
                                      </p:tavLst>
                                    </p:anim>
                                    <p:anim calcmode="lin" valueType="num">
                                      <p:cBhvr>
                                        <p:cTn id="33" dur="500" fill="hold"/>
                                        <p:tgtEl>
                                          <p:spTgt spid="25"/>
                                        </p:tgtEl>
                                        <p:attrNameLst>
                                          <p:attrName>ppt_h</p:attrName>
                                        </p:attrNameLst>
                                      </p:cBhvr>
                                      <p:tavLst>
                                        <p:tav tm="0">
                                          <p:val>
                                            <p:fltVal val="0"/>
                                          </p:val>
                                        </p:tav>
                                        <p:tav tm="100000">
                                          <p:val>
                                            <p:strVal val="#ppt_h"/>
                                          </p:val>
                                        </p:tav>
                                      </p:tavLst>
                                    </p:anim>
                                    <p:animEffect transition="in" filter="fade">
                                      <p:cBhvr>
                                        <p:cTn id="34" dur="500"/>
                                        <p:tgtEl>
                                          <p:spTgt spid="25"/>
                                        </p:tgtEl>
                                      </p:cBhvr>
                                    </p:animEffect>
                                  </p:childTnLst>
                                </p:cTn>
                              </p:par>
                              <p:par>
                                <p:cTn id="35" presetID="53" presetClass="entr" presetSubtype="16" fill="hold" grpId="0" nodeType="withEffect">
                                  <p:stCondLst>
                                    <p:cond delay="0"/>
                                  </p:stCondLst>
                                  <p:iterate type="lt">
                                    <p:tmPct val="10000"/>
                                  </p:iterate>
                                  <p:childTnLst>
                                    <p:set>
                                      <p:cBhvr>
                                        <p:cTn id="36" dur="1" fill="hold">
                                          <p:stCondLst>
                                            <p:cond delay="0"/>
                                          </p:stCondLst>
                                        </p:cTn>
                                        <p:tgtEl>
                                          <p:spTgt spid="118"/>
                                        </p:tgtEl>
                                        <p:attrNameLst>
                                          <p:attrName>style.visibility</p:attrName>
                                        </p:attrNameLst>
                                      </p:cBhvr>
                                      <p:to>
                                        <p:strVal val="visible"/>
                                      </p:to>
                                    </p:set>
                                    <p:anim calcmode="lin" valueType="num">
                                      <p:cBhvr>
                                        <p:cTn id="37" dur="500" fill="hold"/>
                                        <p:tgtEl>
                                          <p:spTgt spid="118"/>
                                        </p:tgtEl>
                                        <p:attrNameLst>
                                          <p:attrName>ppt_w</p:attrName>
                                        </p:attrNameLst>
                                      </p:cBhvr>
                                      <p:tavLst>
                                        <p:tav tm="0">
                                          <p:val>
                                            <p:fltVal val="0"/>
                                          </p:val>
                                        </p:tav>
                                        <p:tav tm="100000">
                                          <p:val>
                                            <p:strVal val="#ppt_w"/>
                                          </p:val>
                                        </p:tav>
                                      </p:tavLst>
                                    </p:anim>
                                    <p:anim calcmode="lin" valueType="num">
                                      <p:cBhvr>
                                        <p:cTn id="38" dur="500" fill="hold"/>
                                        <p:tgtEl>
                                          <p:spTgt spid="118"/>
                                        </p:tgtEl>
                                        <p:attrNameLst>
                                          <p:attrName>ppt_h</p:attrName>
                                        </p:attrNameLst>
                                      </p:cBhvr>
                                      <p:tavLst>
                                        <p:tav tm="0">
                                          <p:val>
                                            <p:fltVal val="0"/>
                                          </p:val>
                                        </p:tav>
                                        <p:tav tm="100000">
                                          <p:val>
                                            <p:strVal val="#ppt_h"/>
                                          </p:val>
                                        </p:tav>
                                      </p:tavLst>
                                    </p:anim>
                                    <p:animEffect transition="in" filter="fade">
                                      <p:cBhvr>
                                        <p:cTn id="39" dur="500"/>
                                        <p:tgtEl>
                                          <p:spTgt spid="118"/>
                                        </p:tgtEl>
                                      </p:cBhvr>
                                    </p:animEffect>
                                  </p:childTnLst>
                                </p:cTn>
                              </p:par>
                              <p:par>
                                <p:cTn id="40" presetID="53" presetClass="entr" presetSubtype="16" fill="hold" grpId="0" nodeType="withEffect">
                                  <p:stCondLst>
                                    <p:cond delay="0"/>
                                  </p:stCondLst>
                                  <p:iterate type="lt">
                                    <p:tmPct val="10000"/>
                                  </p:iterate>
                                  <p:childTnLst>
                                    <p:set>
                                      <p:cBhvr>
                                        <p:cTn id="41" dur="1" fill="hold">
                                          <p:stCondLst>
                                            <p:cond delay="0"/>
                                          </p:stCondLst>
                                        </p:cTn>
                                        <p:tgtEl>
                                          <p:spTgt spid="120"/>
                                        </p:tgtEl>
                                        <p:attrNameLst>
                                          <p:attrName>style.visibility</p:attrName>
                                        </p:attrNameLst>
                                      </p:cBhvr>
                                      <p:to>
                                        <p:strVal val="visible"/>
                                      </p:to>
                                    </p:set>
                                    <p:anim calcmode="lin" valueType="num">
                                      <p:cBhvr>
                                        <p:cTn id="42" dur="500" fill="hold"/>
                                        <p:tgtEl>
                                          <p:spTgt spid="120"/>
                                        </p:tgtEl>
                                        <p:attrNameLst>
                                          <p:attrName>ppt_w</p:attrName>
                                        </p:attrNameLst>
                                      </p:cBhvr>
                                      <p:tavLst>
                                        <p:tav tm="0">
                                          <p:val>
                                            <p:fltVal val="0"/>
                                          </p:val>
                                        </p:tav>
                                        <p:tav tm="100000">
                                          <p:val>
                                            <p:strVal val="#ppt_w"/>
                                          </p:val>
                                        </p:tav>
                                      </p:tavLst>
                                    </p:anim>
                                    <p:anim calcmode="lin" valueType="num">
                                      <p:cBhvr>
                                        <p:cTn id="43" dur="500" fill="hold"/>
                                        <p:tgtEl>
                                          <p:spTgt spid="120"/>
                                        </p:tgtEl>
                                        <p:attrNameLst>
                                          <p:attrName>ppt_h</p:attrName>
                                        </p:attrNameLst>
                                      </p:cBhvr>
                                      <p:tavLst>
                                        <p:tav tm="0">
                                          <p:val>
                                            <p:fltVal val="0"/>
                                          </p:val>
                                        </p:tav>
                                        <p:tav tm="100000">
                                          <p:val>
                                            <p:strVal val="#ppt_h"/>
                                          </p:val>
                                        </p:tav>
                                      </p:tavLst>
                                    </p:anim>
                                    <p:animEffect transition="in" filter="fade">
                                      <p:cBhvr>
                                        <p:cTn id="44" dur="500"/>
                                        <p:tgtEl>
                                          <p:spTgt spid="120"/>
                                        </p:tgtEl>
                                      </p:cBhvr>
                                    </p:animEffect>
                                  </p:childTnLst>
                                </p:cTn>
                              </p:par>
                              <p:par>
                                <p:cTn id="45" presetID="53" presetClass="entr" presetSubtype="16" fill="hold" grpId="0" nodeType="withEffect">
                                  <p:stCondLst>
                                    <p:cond delay="0"/>
                                  </p:stCondLst>
                                  <p:iterate type="lt">
                                    <p:tmPct val="10000"/>
                                  </p:iterate>
                                  <p:childTnLst>
                                    <p:set>
                                      <p:cBhvr>
                                        <p:cTn id="46" dur="1" fill="hold">
                                          <p:stCondLst>
                                            <p:cond delay="0"/>
                                          </p:stCondLst>
                                        </p:cTn>
                                        <p:tgtEl>
                                          <p:spTgt spid="122"/>
                                        </p:tgtEl>
                                        <p:attrNameLst>
                                          <p:attrName>style.visibility</p:attrName>
                                        </p:attrNameLst>
                                      </p:cBhvr>
                                      <p:to>
                                        <p:strVal val="visible"/>
                                      </p:to>
                                    </p:set>
                                    <p:anim calcmode="lin" valueType="num">
                                      <p:cBhvr>
                                        <p:cTn id="47" dur="500" fill="hold"/>
                                        <p:tgtEl>
                                          <p:spTgt spid="122"/>
                                        </p:tgtEl>
                                        <p:attrNameLst>
                                          <p:attrName>ppt_w</p:attrName>
                                        </p:attrNameLst>
                                      </p:cBhvr>
                                      <p:tavLst>
                                        <p:tav tm="0">
                                          <p:val>
                                            <p:fltVal val="0"/>
                                          </p:val>
                                        </p:tav>
                                        <p:tav tm="100000">
                                          <p:val>
                                            <p:strVal val="#ppt_w"/>
                                          </p:val>
                                        </p:tav>
                                      </p:tavLst>
                                    </p:anim>
                                    <p:anim calcmode="lin" valueType="num">
                                      <p:cBhvr>
                                        <p:cTn id="48" dur="500" fill="hold"/>
                                        <p:tgtEl>
                                          <p:spTgt spid="122"/>
                                        </p:tgtEl>
                                        <p:attrNameLst>
                                          <p:attrName>ppt_h</p:attrName>
                                        </p:attrNameLst>
                                      </p:cBhvr>
                                      <p:tavLst>
                                        <p:tav tm="0">
                                          <p:val>
                                            <p:fltVal val="0"/>
                                          </p:val>
                                        </p:tav>
                                        <p:tav tm="100000">
                                          <p:val>
                                            <p:strVal val="#ppt_h"/>
                                          </p:val>
                                        </p:tav>
                                      </p:tavLst>
                                    </p:anim>
                                    <p:animEffect transition="in" filter="fade">
                                      <p:cBhvr>
                                        <p:cTn id="49" dur="500"/>
                                        <p:tgtEl>
                                          <p:spTgt spid="122"/>
                                        </p:tgtEl>
                                      </p:cBhvr>
                                    </p:animEffect>
                                  </p:childTnLst>
                                </p:cTn>
                              </p:par>
                              <p:par>
                                <p:cTn id="50" presetID="53" presetClass="entr" presetSubtype="16" fill="hold" grpId="0" nodeType="withEffect">
                                  <p:stCondLst>
                                    <p:cond delay="0"/>
                                  </p:stCondLst>
                                  <p:iterate type="lt">
                                    <p:tmPct val="10000"/>
                                  </p:iterate>
                                  <p:childTnLst>
                                    <p:set>
                                      <p:cBhvr>
                                        <p:cTn id="51" dur="1" fill="hold">
                                          <p:stCondLst>
                                            <p:cond delay="0"/>
                                          </p:stCondLst>
                                        </p:cTn>
                                        <p:tgtEl>
                                          <p:spTgt spid="119"/>
                                        </p:tgtEl>
                                        <p:attrNameLst>
                                          <p:attrName>style.visibility</p:attrName>
                                        </p:attrNameLst>
                                      </p:cBhvr>
                                      <p:to>
                                        <p:strVal val="visible"/>
                                      </p:to>
                                    </p:set>
                                    <p:anim calcmode="lin" valueType="num">
                                      <p:cBhvr>
                                        <p:cTn id="52" dur="500" fill="hold"/>
                                        <p:tgtEl>
                                          <p:spTgt spid="119"/>
                                        </p:tgtEl>
                                        <p:attrNameLst>
                                          <p:attrName>ppt_w</p:attrName>
                                        </p:attrNameLst>
                                      </p:cBhvr>
                                      <p:tavLst>
                                        <p:tav tm="0">
                                          <p:val>
                                            <p:fltVal val="0"/>
                                          </p:val>
                                        </p:tav>
                                        <p:tav tm="100000">
                                          <p:val>
                                            <p:strVal val="#ppt_w"/>
                                          </p:val>
                                        </p:tav>
                                      </p:tavLst>
                                    </p:anim>
                                    <p:anim calcmode="lin" valueType="num">
                                      <p:cBhvr>
                                        <p:cTn id="53" dur="500" fill="hold"/>
                                        <p:tgtEl>
                                          <p:spTgt spid="119"/>
                                        </p:tgtEl>
                                        <p:attrNameLst>
                                          <p:attrName>ppt_h</p:attrName>
                                        </p:attrNameLst>
                                      </p:cBhvr>
                                      <p:tavLst>
                                        <p:tav tm="0">
                                          <p:val>
                                            <p:fltVal val="0"/>
                                          </p:val>
                                        </p:tav>
                                        <p:tav tm="100000">
                                          <p:val>
                                            <p:strVal val="#ppt_h"/>
                                          </p:val>
                                        </p:tav>
                                      </p:tavLst>
                                    </p:anim>
                                    <p:animEffect transition="in" filter="fade">
                                      <p:cBhvr>
                                        <p:cTn id="54" dur="500"/>
                                        <p:tgtEl>
                                          <p:spTgt spid="119"/>
                                        </p:tgtEl>
                                      </p:cBhvr>
                                    </p:animEffect>
                                  </p:childTnLst>
                                </p:cTn>
                              </p:par>
                              <p:par>
                                <p:cTn id="55" presetID="53" presetClass="entr" presetSubtype="16" fill="hold" grpId="0" nodeType="withEffect">
                                  <p:stCondLst>
                                    <p:cond delay="0"/>
                                  </p:stCondLst>
                                  <p:iterate type="lt">
                                    <p:tmPct val="10000"/>
                                  </p:iterate>
                                  <p:childTnLst>
                                    <p:set>
                                      <p:cBhvr>
                                        <p:cTn id="56" dur="1" fill="hold">
                                          <p:stCondLst>
                                            <p:cond delay="0"/>
                                          </p:stCondLst>
                                        </p:cTn>
                                        <p:tgtEl>
                                          <p:spTgt spid="121"/>
                                        </p:tgtEl>
                                        <p:attrNameLst>
                                          <p:attrName>style.visibility</p:attrName>
                                        </p:attrNameLst>
                                      </p:cBhvr>
                                      <p:to>
                                        <p:strVal val="visible"/>
                                      </p:to>
                                    </p:set>
                                    <p:anim calcmode="lin" valueType="num">
                                      <p:cBhvr>
                                        <p:cTn id="57" dur="500" fill="hold"/>
                                        <p:tgtEl>
                                          <p:spTgt spid="121"/>
                                        </p:tgtEl>
                                        <p:attrNameLst>
                                          <p:attrName>ppt_w</p:attrName>
                                        </p:attrNameLst>
                                      </p:cBhvr>
                                      <p:tavLst>
                                        <p:tav tm="0">
                                          <p:val>
                                            <p:fltVal val="0"/>
                                          </p:val>
                                        </p:tav>
                                        <p:tav tm="100000">
                                          <p:val>
                                            <p:strVal val="#ppt_w"/>
                                          </p:val>
                                        </p:tav>
                                      </p:tavLst>
                                    </p:anim>
                                    <p:anim calcmode="lin" valueType="num">
                                      <p:cBhvr>
                                        <p:cTn id="58" dur="500" fill="hold"/>
                                        <p:tgtEl>
                                          <p:spTgt spid="121"/>
                                        </p:tgtEl>
                                        <p:attrNameLst>
                                          <p:attrName>ppt_h</p:attrName>
                                        </p:attrNameLst>
                                      </p:cBhvr>
                                      <p:tavLst>
                                        <p:tav tm="0">
                                          <p:val>
                                            <p:fltVal val="0"/>
                                          </p:val>
                                        </p:tav>
                                        <p:tav tm="100000">
                                          <p:val>
                                            <p:strVal val="#ppt_h"/>
                                          </p:val>
                                        </p:tav>
                                      </p:tavLst>
                                    </p:anim>
                                    <p:animEffect transition="in" filter="fade">
                                      <p:cBhvr>
                                        <p:cTn id="59" dur="500"/>
                                        <p:tgtEl>
                                          <p:spTgt spid="121"/>
                                        </p:tgtEl>
                                      </p:cBhvr>
                                    </p:animEffect>
                                  </p:childTnLst>
                                </p:cTn>
                              </p:par>
                              <p:par>
                                <p:cTn id="60" presetID="53" presetClass="entr" presetSubtype="16" fill="hold" grpId="0" nodeType="withEffect">
                                  <p:stCondLst>
                                    <p:cond delay="0"/>
                                  </p:stCondLst>
                                  <p:iterate type="lt">
                                    <p:tmPct val="10000"/>
                                  </p:iterate>
                                  <p:childTnLst>
                                    <p:set>
                                      <p:cBhvr>
                                        <p:cTn id="61" dur="1" fill="hold">
                                          <p:stCondLst>
                                            <p:cond delay="0"/>
                                          </p:stCondLst>
                                        </p:cTn>
                                        <p:tgtEl>
                                          <p:spTgt spid="123"/>
                                        </p:tgtEl>
                                        <p:attrNameLst>
                                          <p:attrName>style.visibility</p:attrName>
                                        </p:attrNameLst>
                                      </p:cBhvr>
                                      <p:to>
                                        <p:strVal val="visible"/>
                                      </p:to>
                                    </p:set>
                                    <p:anim calcmode="lin" valueType="num">
                                      <p:cBhvr>
                                        <p:cTn id="62" dur="500" fill="hold"/>
                                        <p:tgtEl>
                                          <p:spTgt spid="123"/>
                                        </p:tgtEl>
                                        <p:attrNameLst>
                                          <p:attrName>ppt_w</p:attrName>
                                        </p:attrNameLst>
                                      </p:cBhvr>
                                      <p:tavLst>
                                        <p:tav tm="0">
                                          <p:val>
                                            <p:fltVal val="0"/>
                                          </p:val>
                                        </p:tav>
                                        <p:tav tm="100000">
                                          <p:val>
                                            <p:strVal val="#ppt_w"/>
                                          </p:val>
                                        </p:tav>
                                      </p:tavLst>
                                    </p:anim>
                                    <p:anim calcmode="lin" valueType="num">
                                      <p:cBhvr>
                                        <p:cTn id="63" dur="500" fill="hold"/>
                                        <p:tgtEl>
                                          <p:spTgt spid="123"/>
                                        </p:tgtEl>
                                        <p:attrNameLst>
                                          <p:attrName>ppt_h</p:attrName>
                                        </p:attrNameLst>
                                      </p:cBhvr>
                                      <p:tavLst>
                                        <p:tav tm="0">
                                          <p:val>
                                            <p:fltVal val="0"/>
                                          </p:val>
                                        </p:tav>
                                        <p:tav tm="100000">
                                          <p:val>
                                            <p:strVal val="#ppt_h"/>
                                          </p:val>
                                        </p:tav>
                                      </p:tavLst>
                                    </p:anim>
                                    <p:animEffect transition="in" filter="fade">
                                      <p:cBhvr>
                                        <p:cTn id="64" dur="500"/>
                                        <p:tgtEl>
                                          <p:spTgt spid="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 grpId="0"/>
      <p:bldP spid="119" grpId="0"/>
      <p:bldP spid="120" grpId="0"/>
      <p:bldP spid="121" grpId="0"/>
      <p:bldP spid="122" grpId="0"/>
      <p:bldP spid="12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869646" y="2363060"/>
            <a:ext cx="5016117" cy="380873"/>
          </a:xfrm>
          <a:prstGeom prst="rect">
            <a:avLst/>
          </a:prstGeom>
          <a:noFill/>
        </p:spPr>
        <p:txBody>
          <a:bodyPr wrap="none" rtlCol="0">
            <a:spAutoFit/>
          </a:bodyPr>
          <a:lstStyle/>
          <a:p>
            <a:pPr algn="l">
              <a:lnSpc>
                <a:spcPct val="120000"/>
              </a:lnSpc>
            </a:pPr>
            <a:r>
              <a:rPr lang="zh-CN" altLang="en-US" sz="1705" b="1">
                <a:solidFill>
                  <a:srgbClr val="FF0000"/>
                </a:solidFill>
                <a:cs typeface="+mn-ea"/>
                <a:sym typeface="+mn-lt"/>
              </a:rPr>
              <a:t>说到间谍以及保密，大家可能以为间谍是这样的：</a:t>
            </a:r>
            <a:endParaRPr lang="zh-CN" altLang="en-US" sz="1705" b="1">
              <a:solidFill>
                <a:srgbClr val="FF0000"/>
              </a:solidFill>
              <a:cs typeface="+mn-ea"/>
              <a:sym typeface="+mn-lt"/>
            </a:endParaRPr>
          </a:p>
        </p:txBody>
      </p:sp>
      <p:pic>
        <p:nvPicPr>
          <p:cNvPr id="2" name="图片 1" descr="222"/>
          <p:cNvPicPr>
            <a:picLocks noChangeAspect="1"/>
          </p:cNvPicPr>
          <p:nvPr/>
        </p:nvPicPr>
        <p:blipFill>
          <a:blip r:embed="rId1"/>
          <a:stretch>
            <a:fillRect/>
          </a:stretch>
        </p:blipFill>
        <p:spPr>
          <a:xfrm>
            <a:off x="7620" y="1"/>
            <a:ext cx="12279800" cy="6911974"/>
          </a:xfrm>
          <a:prstGeom prst="rect">
            <a:avLst/>
          </a:prstGeom>
          <a:solidFill>
            <a:schemeClr val="lt1"/>
          </a:solidFill>
        </p:spPr>
      </p:pic>
      <p:sp>
        <p:nvSpPr>
          <p:cNvPr id="11" name="文本框 10"/>
          <p:cNvSpPr txBox="1"/>
          <p:nvPr/>
        </p:nvSpPr>
        <p:spPr>
          <a:xfrm>
            <a:off x="4615001" y="300232"/>
            <a:ext cx="3057247" cy="523220"/>
          </a:xfrm>
          <a:prstGeom prst="rect">
            <a:avLst/>
          </a:prstGeom>
          <a:noFill/>
        </p:spPr>
        <p:txBody>
          <a:bodyPr wrap="none" rtlCol="0">
            <a:spAutoFit/>
          </a:bodyPr>
          <a:lstStyle/>
          <a:p>
            <a:pPr algn="ctr"/>
            <a:r>
              <a:rPr lang="zh-CN" altLang="en-US" sz="2800" b="1" dirty="0">
                <a:solidFill>
                  <a:schemeClr val="accent4">
                    <a:lumMod val="40000"/>
                    <a:lumOff val="60000"/>
                  </a:schemeClr>
                </a:solidFill>
                <a:cs typeface="+mn-ea"/>
                <a:sym typeface="+mn-lt"/>
              </a:rPr>
              <a:t>《宪法》知识介绍</a:t>
            </a:r>
            <a:endParaRPr lang="zh-CN" altLang="en-US" sz="2800" b="1" dirty="0">
              <a:solidFill>
                <a:schemeClr val="accent4">
                  <a:lumMod val="40000"/>
                  <a:lumOff val="60000"/>
                </a:schemeClr>
              </a:solidFill>
              <a:cs typeface="+mn-ea"/>
              <a:sym typeface="+mn-lt"/>
            </a:endParaRPr>
          </a:p>
        </p:txBody>
      </p:sp>
      <p:pic>
        <p:nvPicPr>
          <p:cNvPr id="4" name="图片 3" descr="6"/>
          <p:cNvPicPr>
            <a:picLocks noChangeAspect="1"/>
          </p:cNvPicPr>
          <p:nvPr/>
        </p:nvPicPr>
        <p:blipFill>
          <a:blip r:embed="rId2"/>
          <a:stretch>
            <a:fillRect/>
          </a:stretch>
        </p:blipFill>
        <p:spPr>
          <a:xfrm>
            <a:off x="743625" y="2270691"/>
            <a:ext cx="2541571" cy="1564633"/>
          </a:xfrm>
          <a:prstGeom prst="rect">
            <a:avLst/>
          </a:prstGeom>
        </p:spPr>
      </p:pic>
      <p:sp>
        <p:nvSpPr>
          <p:cNvPr id="5" name="文本框 4"/>
          <p:cNvSpPr txBox="1"/>
          <p:nvPr/>
        </p:nvSpPr>
        <p:spPr>
          <a:xfrm>
            <a:off x="3767625" y="2333159"/>
            <a:ext cx="7766438" cy="1338828"/>
          </a:xfrm>
          <a:prstGeom prst="rect">
            <a:avLst/>
          </a:prstGeom>
          <a:noFill/>
          <a:ln w="28575">
            <a:solidFill>
              <a:srgbClr val="FF0000"/>
            </a:solidFill>
          </a:ln>
        </p:spPr>
        <p:txBody>
          <a:bodyPr wrap="square" rtlCol="0">
            <a:spAutoFit/>
          </a:bodyPr>
          <a:lstStyle/>
          <a:p>
            <a:pPr fontAlgn="auto">
              <a:lnSpc>
                <a:spcPct val="150000"/>
              </a:lnSpc>
            </a:pPr>
            <a:r>
              <a:rPr lang="en-US" altLang="zh-CN" b="1" dirty="0">
                <a:cs typeface="+mn-ea"/>
              </a:rPr>
              <a:t>      </a:t>
            </a:r>
            <a:r>
              <a:rPr b="1" dirty="0">
                <a:cs typeface="+mn-ea"/>
              </a:rPr>
              <a:t>我国现行宪法是根据党的十一届三中全会确定的路线方针政策，于1982年12月4日由五届全国人大五次会议通过并公布施行的。</a:t>
            </a:r>
            <a:endParaRPr b="1" dirty="0">
              <a:cs typeface="+mn-ea"/>
            </a:endParaRPr>
          </a:p>
          <a:p>
            <a:pPr fontAlgn="auto">
              <a:lnSpc>
                <a:spcPct val="150000"/>
              </a:lnSpc>
            </a:pPr>
            <a:r>
              <a:rPr lang="en-US" b="1" dirty="0">
                <a:cs typeface="+mn-ea"/>
              </a:rPr>
              <a:t>	</a:t>
            </a:r>
            <a:r>
              <a:rPr b="1" dirty="0">
                <a:cs typeface="+mn-ea"/>
              </a:rPr>
              <a:t>自颁布以来，1982年宪法历经</a:t>
            </a:r>
            <a:r>
              <a:rPr b="1" dirty="0">
                <a:solidFill>
                  <a:srgbClr val="FF0000"/>
                </a:solidFill>
                <a:cs typeface="+mn-ea"/>
              </a:rPr>
              <a:t>5次</a:t>
            </a:r>
            <a:r>
              <a:rPr b="1" dirty="0">
                <a:cs typeface="+mn-ea"/>
              </a:rPr>
              <a:t>修改：</a:t>
            </a:r>
            <a:endParaRPr b="1" dirty="0">
              <a:cs typeface="+mn-ea"/>
            </a:endParaRPr>
          </a:p>
        </p:txBody>
      </p:sp>
      <p:sp>
        <p:nvSpPr>
          <p:cNvPr id="126" name="矩形 125"/>
          <p:cNvSpPr/>
          <p:nvPr/>
        </p:nvSpPr>
        <p:spPr>
          <a:xfrm>
            <a:off x="4055625" y="4918411"/>
            <a:ext cx="1299210" cy="407670"/>
          </a:xfrm>
          <a:prstGeom prst="rect">
            <a:avLst/>
          </a:prstGeom>
        </p:spPr>
        <p:txBody>
          <a:bodyPr wrap="none" lIns="121888" tIns="60944" rIns="121888" bIns="60944">
            <a:spAutoFit/>
          </a:bodyPr>
          <a:lstStyle/>
          <a:p>
            <a:r>
              <a:rPr lang="en-US" altLang="zh-CN" sz="1865" b="1" dirty="0">
                <a:solidFill>
                  <a:srgbClr val="FF0000"/>
                </a:solidFill>
                <a:latin typeface="Arial" panose="020B0604020202020204" pitchFamily="34" charset="0"/>
                <a:ea typeface="方正大黑简体" pitchFamily="2" charset="-122"/>
                <a:cs typeface="Arial" panose="020B0604020202020204" pitchFamily="34" charset="0"/>
              </a:rPr>
              <a:t>1993.3.29</a:t>
            </a:r>
            <a:endParaRPr lang="zh-CN" altLang="en-US" sz="1865" b="1" dirty="0">
              <a:solidFill>
                <a:srgbClr val="FF0000"/>
              </a:solidFill>
              <a:latin typeface="Arial" panose="020B0604020202020204" pitchFamily="34" charset="0"/>
              <a:ea typeface="方正大黑简体" pitchFamily="2" charset="-122"/>
              <a:cs typeface="Arial" panose="020B0604020202020204" pitchFamily="34" charset="0"/>
            </a:endParaRPr>
          </a:p>
        </p:txBody>
      </p:sp>
      <p:sp>
        <p:nvSpPr>
          <p:cNvPr id="21" name="矩形 20"/>
          <p:cNvSpPr/>
          <p:nvPr/>
        </p:nvSpPr>
        <p:spPr>
          <a:xfrm>
            <a:off x="2399625" y="5573731"/>
            <a:ext cx="1299210" cy="407670"/>
          </a:xfrm>
          <a:prstGeom prst="rect">
            <a:avLst/>
          </a:prstGeom>
        </p:spPr>
        <p:txBody>
          <a:bodyPr wrap="none" lIns="121888" tIns="60944" rIns="121888" bIns="60944">
            <a:spAutoFit/>
          </a:bodyPr>
          <a:lstStyle/>
          <a:p>
            <a:r>
              <a:rPr lang="en-US" altLang="zh-CN" sz="1865" b="1" dirty="0">
                <a:solidFill>
                  <a:srgbClr val="FF0000"/>
                </a:solidFill>
                <a:latin typeface="Arial" panose="020B0604020202020204" pitchFamily="34" charset="0"/>
                <a:ea typeface="方正大黑简体" pitchFamily="2" charset="-122"/>
                <a:cs typeface="Arial" panose="020B0604020202020204" pitchFamily="34" charset="0"/>
              </a:rPr>
              <a:t>1988.4.12</a:t>
            </a:r>
            <a:endParaRPr lang="zh-CN" altLang="en-US" sz="1865" b="1" dirty="0">
              <a:solidFill>
                <a:srgbClr val="FF0000"/>
              </a:solidFill>
              <a:latin typeface="Arial" panose="020B0604020202020204" pitchFamily="34" charset="0"/>
              <a:ea typeface="方正大黑简体" pitchFamily="2" charset="-122"/>
              <a:cs typeface="Arial" panose="020B0604020202020204" pitchFamily="34" charset="0"/>
            </a:endParaRPr>
          </a:p>
        </p:txBody>
      </p:sp>
      <p:sp>
        <p:nvSpPr>
          <p:cNvPr id="24" name="矩形 23"/>
          <p:cNvSpPr/>
          <p:nvPr/>
        </p:nvSpPr>
        <p:spPr>
          <a:xfrm>
            <a:off x="5855625" y="5520391"/>
            <a:ext cx="1299210" cy="407670"/>
          </a:xfrm>
          <a:prstGeom prst="rect">
            <a:avLst/>
          </a:prstGeom>
        </p:spPr>
        <p:txBody>
          <a:bodyPr wrap="none" lIns="121888" tIns="60944" rIns="121888" bIns="60944">
            <a:spAutoFit/>
          </a:bodyPr>
          <a:lstStyle/>
          <a:p>
            <a:r>
              <a:rPr lang="en-US" altLang="zh-CN" sz="1865" b="1" dirty="0">
                <a:solidFill>
                  <a:srgbClr val="FF0000"/>
                </a:solidFill>
                <a:latin typeface="Arial" panose="020B0604020202020204" pitchFamily="34" charset="0"/>
                <a:ea typeface="方正大黑简体" pitchFamily="2" charset="-122"/>
                <a:cs typeface="Arial" panose="020B0604020202020204" pitchFamily="34" charset="0"/>
              </a:rPr>
              <a:t>1999.3.15</a:t>
            </a:r>
            <a:endParaRPr lang="zh-CN" altLang="en-US" sz="1865" b="1" dirty="0">
              <a:solidFill>
                <a:srgbClr val="FF0000"/>
              </a:solidFill>
              <a:latin typeface="Arial" panose="020B0604020202020204" pitchFamily="34" charset="0"/>
              <a:ea typeface="方正大黑简体" pitchFamily="2" charset="-122"/>
              <a:cs typeface="Arial" panose="020B0604020202020204" pitchFamily="34" charset="0"/>
            </a:endParaRPr>
          </a:p>
        </p:txBody>
      </p:sp>
      <p:cxnSp>
        <p:nvCxnSpPr>
          <p:cNvPr id="67" name="直接连接符 66"/>
          <p:cNvCxnSpPr/>
          <p:nvPr/>
        </p:nvCxnSpPr>
        <p:spPr>
          <a:xfrm flipV="1">
            <a:off x="1823625" y="5434619"/>
            <a:ext cx="9224080" cy="60796"/>
          </a:xfrm>
          <a:prstGeom prst="line">
            <a:avLst/>
          </a:prstGeom>
          <a:ln w="28575">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41" name="矩形 40"/>
          <p:cNvSpPr/>
          <p:nvPr/>
        </p:nvSpPr>
        <p:spPr>
          <a:xfrm>
            <a:off x="9599625" y="5565907"/>
            <a:ext cx="1295739" cy="410080"/>
          </a:xfrm>
          <a:prstGeom prst="rect">
            <a:avLst/>
          </a:prstGeom>
        </p:spPr>
        <p:txBody>
          <a:bodyPr wrap="none" lIns="121888" tIns="60944" rIns="121888" bIns="60944">
            <a:spAutoFit/>
          </a:bodyPr>
          <a:lstStyle/>
          <a:p>
            <a:r>
              <a:rPr lang="en-US" altLang="zh-CN" sz="1865" b="1" dirty="0">
                <a:solidFill>
                  <a:srgbClr val="FF0000"/>
                </a:solidFill>
                <a:latin typeface="Arial" panose="020B0604020202020204" pitchFamily="34" charset="0"/>
                <a:ea typeface="方正大黑简体" pitchFamily="2" charset="-122"/>
                <a:cs typeface="Arial" panose="020B0604020202020204" pitchFamily="34" charset="0"/>
              </a:rPr>
              <a:t>2018.3.11</a:t>
            </a:r>
            <a:endParaRPr lang="zh-CN" altLang="en-US" sz="1865" b="1" dirty="0">
              <a:solidFill>
                <a:srgbClr val="FF0000"/>
              </a:solidFill>
              <a:latin typeface="Arial" panose="020B0604020202020204" pitchFamily="34" charset="0"/>
              <a:ea typeface="方正大黑简体" pitchFamily="2" charset="-122"/>
              <a:cs typeface="Arial" panose="020B0604020202020204" pitchFamily="34" charset="0"/>
            </a:endParaRPr>
          </a:p>
        </p:txBody>
      </p:sp>
      <p:cxnSp>
        <p:nvCxnSpPr>
          <p:cNvPr id="48" name="直接连接符 47"/>
          <p:cNvCxnSpPr>
            <a:stCxn id="125" idx="4"/>
          </p:cNvCxnSpPr>
          <p:nvPr/>
        </p:nvCxnSpPr>
        <p:spPr>
          <a:xfrm>
            <a:off x="4734054" y="5556250"/>
            <a:ext cx="1270" cy="520065"/>
          </a:xfrm>
          <a:prstGeom prst="line">
            <a:avLst/>
          </a:prstGeom>
          <a:ln w="19050" cmpd="sng">
            <a:gradFill>
              <a:gsLst>
                <a:gs pos="100000">
                  <a:schemeClr val="accent2"/>
                </a:gs>
                <a:gs pos="15000">
                  <a:schemeClr val="bg1">
                    <a:lumMod val="65000"/>
                  </a:schemeClr>
                </a:gs>
              </a:gsLst>
              <a:lin ang="1440000" scaled="1"/>
            </a:gradFill>
            <a:prstDash val="lgDash"/>
          </a:ln>
        </p:spPr>
        <p:style>
          <a:lnRef idx="1">
            <a:schemeClr val="accent2"/>
          </a:lnRef>
          <a:fillRef idx="0">
            <a:schemeClr val="accent2"/>
          </a:fillRef>
          <a:effectRef idx="0">
            <a:schemeClr val="accent2"/>
          </a:effectRef>
          <a:fontRef idx="minor">
            <a:schemeClr val="tx1"/>
          </a:fontRef>
        </p:style>
      </p:cxnSp>
      <p:cxnSp>
        <p:nvCxnSpPr>
          <p:cNvPr id="51" name="直接连接符 50"/>
          <p:cNvCxnSpPr/>
          <p:nvPr/>
        </p:nvCxnSpPr>
        <p:spPr>
          <a:xfrm>
            <a:off x="6431625" y="4841240"/>
            <a:ext cx="0" cy="476885"/>
          </a:xfrm>
          <a:prstGeom prst="line">
            <a:avLst/>
          </a:prstGeom>
          <a:ln w="19050" cmpd="sng">
            <a:gradFill>
              <a:gsLst>
                <a:gs pos="100000">
                  <a:schemeClr val="accent2"/>
                </a:gs>
                <a:gs pos="15000">
                  <a:schemeClr val="bg1">
                    <a:lumMod val="65000"/>
                  </a:schemeClr>
                </a:gs>
              </a:gsLst>
              <a:lin ang="1440000" scaled="1"/>
            </a:gradFill>
            <a:prstDash val="lgDash"/>
          </a:ln>
        </p:spPr>
        <p:style>
          <a:lnRef idx="1">
            <a:schemeClr val="accent2"/>
          </a:lnRef>
          <a:fillRef idx="0">
            <a:schemeClr val="accent2"/>
          </a:fillRef>
          <a:effectRef idx="0">
            <a:schemeClr val="accent2"/>
          </a:effectRef>
          <a:fontRef idx="minor">
            <a:schemeClr val="tx1"/>
          </a:fontRef>
        </p:style>
      </p:cxnSp>
      <p:cxnSp>
        <p:nvCxnSpPr>
          <p:cNvPr id="53" name="直接连接符 52"/>
          <p:cNvCxnSpPr>
            <a:endCxn id="14" idx="0"/>
          </p:cNvCxnSpPr>
          <p:nvPr/>
        </p:nvCxnSpPr>
        <p:spPr>
          <a:xfrm>
            <a:off x="3013318" y="4982845"/>
            <a:ext cx="4445" cy="381635"/>
          </a:xfrm>
          <a:prstGeom prst="line">
            <a:avLst/>
          </a:prstGeom>
          <a:ln w="19050" cmpd="sng">
            <a:gradFill>
              <a:gsLst>
                <a:gs pos="100000">
                  <a:schemeClr val="accent2"/>
                </a:gs>
                <a:gs pos="15000">
                  <a:schemeClr val="bg1">
                    <a:lumMod val="65000"/>
                  </a:schemeClr>
                </a:gs>
              </a:gsLst>
              <a:lin ang="1440000" scaled="1"/>
            </a:gradFill>
            <a:prstDash val="lgDash"/>
          </a:ln>
        </p:spPr>
        <p:style>
          <a:lnRef idx="1">
            <a:schemeClr val="accent2"/>
          </a:lnRef>
          <a:fillRef idx="0">
            <a:schemeClr val="accent2"/>
          </a:fillRef>
          <a:effectRef idx="0">
            <a:schemeClr val="accent2"/>
          </a:effectRef>
          <a:fontRef idx="minor">
            <a:schemeClr val="tx1"/>
          </a:fontRef>
        </p:style>
      </p:cxnSp>
      <p:cxnSp>
        <p:nvCxnSpPr>
          <p:cNvPr id="49" name="直接连接符 48"/>
          <p:cNvCxnSpPr/>
          <p:nvPr/>
        </p:nvCxnSpPr>
        <p:spPr>
          <a:xfrm flipH="1">
            <a:off x="8268683" y="5543987"/>
            <a:ext cx="5080" cy="408305"/>
          </a:xfrm>
          <a:prstGeom prst="line">
            <a:avLst/>
          </a:prstGeom>
          <a:ln w="19050" cmpd="sng">
            <a:gradFill>
              <a:gsLst>
                <a:gs pos="100000">
                  <a:schemeClr val="accent2"/>
                </a:gs>
                <a:gs pos="15000">
                  <a:schemeClr val="bg1">
                    <a:lumMod val="65000"/>
                  </a:schemeClr>
                </a:gs>
              </a:gsLst>
              <a:lin ang="1440000" scaled="1"/>
            </a:gradFill>
            <a:prstDash val="lgDash"/>
          </a:ln>
        </p:spPr>
        <p:style>
          <a:lnRef idx="1">
            <a:schemeClr val="accent2"/>
          </a:lnRef>
          <a:fillRef idx="0">
            <a:schemeClr val="accent2"/>
          </a:fillRef>
          <a:effectRef idx="0">
            <a:schemeClr val="accent2"/>
          </a:effectRef>
          <a:fontRef idx="minor">
            <a:schemeClr val="tx1"/>
          </a:fontRef>
        </p:style>
      </p:cxnSp>
      <p:sp>
        <p:nvSpPr>
          <p:cNvPr id="28" name="椭圆 27"/>
          <p:cNvSpPr/>
          <p:nvPr/>
        </p:nvSpPr>
        <p:spPr>
          <a:xfrm>
            <a:off x="8159625" y="5267722"/>
            <a:ext cx="227663" cy="227693"/>
          </a:xfrm>
          <a:prstGeom prst="ellipse">
            <a:avLst/>
          </a:prstGeom>
          <a:gradFill>
            <a:gsLst>
              <a:gs pos="100000">
                <a:srgbClr val="F79976"/>
              </a:gs>
              <a:gs pos="3000">
                <a:srgbClr val="FC6A5E"/>
              </a:gs>
            </a:gsLst>
            <a:lin ang="1656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121888" tIns="60944" rIns="121888" bIns="60944" rtlCol="0" anchor="ctr"/>
          <a:lstStyle/>
          <a:p>
            <a:pPr algn="ctr"/>
            <a:endParaRPr lang="zh-CN" altLang="en-US" sz="2400"/>
          </a:p>
        </p:txBody>
      </p:sp>
      <p:sp>
        <p:nvSpPr>
          <p:cNvPr id="23" name="文本框 22"/>
          <p:cNvSpPr txBox="1"/>
          <p:nvPr/>
        </p:nvSpPr>
        <p:spPr>
          <a:xfrm>
            <a:off x="2111625" y="4391987"/>
            <a:ext cx="2087434" cy="584775"/>
          </a:xfrm>
          <a:prstGeom prst="rect">
            <a:avLst/>
          </a:prstGeom>
          <a:noFill/>
        </p:spPr>
        <p:txBody>
          <a:bodyPr wrap="square" rtlCol="0">
            <a:spAutoFit/>
          </a:bodyPr>
          <a:lstStyle/>
          <a:p>
            <a:r>
              <a:rPr lang="zh-CN" altLang="en-US" sz="1600" b="1" dirty="0">
                <a:cs typeface="+mn-ea"/>
                <a:sym typeface="+mn-lt"/>
              </a:rPr>
              <a:t>第七届全国人民代表</a:t>
            </a:r>
            <a:endParaRPr lang="en-US" altLang="zh-CN" sz="1600" b="1" dirty="0">
              <a:cs typeface="+mn-ea"/>
              <a:sym typeface="+mn-lt"/>
            </a:endParaRPr>
          </a:p>
          <a:p>
            <a:r>
              <a:rPr lang="zh-CN" altLang="en-US" sz="1600" b="1" dirty="0">
                <a:cs typeface="+mn-ea"/>
                <a:sym typeface="+mn-lt"/>
              </a:rPr>
              <a:t>大会第一次会议通过</a:t>
            </a:r>
            <a:endParaRPr lang="zh-CN" altLang="en-US" sz="1600" b="1" dirty="0">
              <a:cs typeface="+mn-ea"/>
              <a:sym typeface="+mn-lt"/>
            </a:endParaRPr>
          </a:p>
        </p:txBody>
      </p:sp>
      <p:sp>
        <p:nvSpPr>
          <p:cNvPr id="25" name="文本框 24"/>
          <p:cNvSpPr txBox="1"/>
          <p:nvPr/>
        </p:nvSpPr>
        <p:spPr>
          <a:xfrm>
            <a:off x="3767625" y="6039212"/>
            <a:ext cx="2086611" cy="584775"/>
          </a:xfrm>
          <a:prstGeom prst="rect">
            <a:avLst/>
          </a:prstGeom>
          <a:noFill/>
        </p:spPr>
        <p:txBody>
          <a:bodyPr wrap="square" rtlCol="0">
            <a:spAutoFit/>
          </a:bodyPr>
          <a:lstStyle/>
          <a:p>
            <a:r>
              <a:rPr lang="zh-CN" altLang="en-US" sz="1600" b="1" dirty="0">
                <a:cs typeface="+mn-ea"/>
                <a:sym typeface="+mn-lt"/>
              </a:rPr>
              <a:t>第八届全国人民代表</a:t>
            </a:r>
            <a:endParaRPr lang="en-US" altLang="zh-CN" sz="1600" b="1" dirty="0">
              <a:cs typeface="+mn-ea"/>
              <a:sym typeface="+mn-lt"/>
            </a:endParaRPr>
          </a:p>
          <a:p>
            <a:r>
              <a:rPr lang="zh-CN" altLang="en-US" sz="1600" b="1" dirty="0">
                <a:cs typeface="+mn-ea"/>
                <a:sym typeface="+mn-lt"/>
              </a:rPr>
              <a:t>大会第一次会议通过</a:t>
            </a:r>
            <a:endParaRPr lang="zh-CN" altLang="en-US" sz="1600" b="1" dirty="0">
              <a:cs typeface="+mn-ea"/>
              <a:sym typeface="+mn-lt"/>
            </a:endParaRPr>
          </a:p>
        </p:txBody>
      </p:sp>
      <p:sp>
        <p:nvSpPr>
          <p:cNvPr id="26" name="文本框 25"/>
          <p:cNvSpPr txBox="1"/>
          <p:nvPr/>
        </p:nvSpPr>
        <p:spPr>
          <a:xfrm>
            <a:off x="5495625" y="4265930"/>
            <a:ext cx="2087435" cy="584775"/>
          </a:xfrm>
          <a:prstGeom prst="rect">
            <a:avLst/>
          </a:prstGeom>
          <a:noFill/>
        </p:spPr>
        <p:txBody>
          <a:bodyPr wrap="square" rtlCol="0">
            <a:spAutoFit/>
          </a:bodyPr>
          <a:lstStyle/>
          <a:p>
            <a:r>
              <a:rPr lang="zh-CN" altLang="en-US" sz="1600" b="1" dirty="0">
                <a:latin typeface="+mn-ea"/>
                <a:cs typeface="+mn-ea"/>
                <a:sym typeface="+mn-lt"/>
              </a:rPr>
              <a:t>第九届全国人民代表大会第二次会议通过</a:t>
            </a:r>
            <a:endParaRPr lang="zh-CN" altLang="en-US" sz="1600" b="1" dirty="0">
              <a:latin typeface="+mn-ea"/>
              <a:cs typeface="+mn-ea"/>
              <a:sym typeface="+mn-lt"/>
            </a:endParaRPr>
          </a:p>
        </p:txBody>
      </p:sp>
      <p:sp>
        <p:nvSpPr>
          <p:cNvPr id="27" name="文本框 26"/>
          <p:cNvSpPr txBox="1"/>
          <p:nvPr/>
        </p:nvSpPr>
        <p:spPr>
          <a:xfrm>
            <a:off x="9095625" y="4247987"/>
            <a:ext cx="2271500" cy="584775"/>
          </a:xfrm>
          <a:prstGeom prst="rect">
            <a:avLst/>
          </a:prstGeom>
          <a:noFill/>
        </p:spPr>
        <p:txBody>
          <a:bodyPr wrap="square" rtlCol="0">
            <a:spAutoFit/>
          </a:bodyPr>
          <a:lstStyle/>
          <a:p>
            <a:r>
              <a:rPr lang="zh-CN" altLang="en-US" sz="1600" b="1" dirty="0">
                <a:latin typeface="+mn-ea"/>
                <a:cs typeface="+mn-ea"/>
                <a:sym typeface="+mn-lt"/>
              </a:rPr>
              <a:t>第十三届全国人民代表</a:t>
            </a:r>
            <a:endParaRPr lang="en-US" altLang="zh-CN" sz="1600" b="1" dirty="0">
              <a:latin typeface="+mn-ea"/>
              <a:cs typeface="+mn-ea"/>
              <a:sym typeface="+mn-lt"/>
            </a:endParaRPr>
          </a:p>
          <a:p>
            <a:r>
              <a:rPr lang="zh-CN" altLang="en-US" sz="1600" b="1" dirty="0">
                <a:latin typeface="+mn-ea"/>
                <a:cs typeface="+mn-ea"/>
                <a:sym typeface="+mn-lt"/>
              </a:rPr>
              <a:t>大会第一次会议通过</a:t>
            </a:r>
            <a:endParaRPr lang="zh-CN" altLang="en-US" sz="1600" b="1" dirty="0">
              <a:latin typeface="+mn-ea"/>
              <a:cs typeface="+mn-ea"/>
              <a:sym typeface="+mn-lt"/>
            </a:endParaRPr>
          </a:p>
        </p:txBody>
      </p:sp>
      <p:sp>
        <p:nvSpPr>
          <p:cNvPr id="30" name="矩形 29"/>
          <p:cNvSpPr/>
          <p:nvPr/>
        </p:nvSpPr>
        <p:spPr>
          <a:xfrm>
            <a:off x="-3688" y="1511987"/>
            <a:ext cx="12294700" cy="559031"/>
          </a:xfrm>
          <a:prstGeom prst="rect">
            <a:avLst/>
          </a:prstGeom>
          <a:solidFill>
            <a:srgbClr val="FFB9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rgbClr val="FF0000"/>
                </a:solidFill>
                <a:cs typeface="+mn-ea"/>
                <a:sym typeface="+mn-lt"/>
              </a:rPr>
              <a:t> 我国</a:t>
            </a:r>
            <a:r>
              <a:rPr lang="en-US" altLang="zh-CN" sz="2000" b="1" dirty="0">
                <a:solidFill>
                  <a:srgbClr val="FF0000"/>
                </a:solidFill>
                <a:cs typeface="+mn-ea"/>
                <a:sym typeface="+mn-lt"/>
              </a:rPr>
              <a:t>《</a:t>
            </a:r>
            <a:r>
              <a:rPr lang="zh-CN" altLang="en-US" sz="2000" b="1" dirty="0">
                <a:solidFill>
                  <a:srgbClr val="FF0000"/>
                </a:solidFill>
                <a:cs typeface="+mn-ea"/>
                <a:sym typeface="+mn-lt"/>
              </a:rPr>
              <a:t>宪法</a:t>
            </a:r>
            <a:r>
              <a:rPr lang="en-US" altLang="zh-CN" sz="2000" b="1" dirty="0">
                <a:solidFill>
                  <a:srgbClr val="FF0000"/>
                </a:solidFill>
                <a:cs typeface="+mn-ea"/>
                <a:sym typeface="+mn-lt"/>
              </a:rPr>
              <a:t>》</a:t>
            </a:r>
            <a:r>
              <a:rPr lang="zh-CN" altLang="en-US" sz="2000" b="1" dirty="0">
                <a:solidFill>
                  <a:srgbClr val="FF0000"/>
                </a:solidFill>
                <a:cs typeface="+mn-ea"/>
                <a:sym typeface="+mn-lt"/>
              </a:rPr>
              <a:t>的发展历程</a:t>
            </a:r>
            <a:endParaRPr lang="zh-CN" altLang="en-US" sz="2000" b="1" dirty="0">
              <a:solidFill>
                <a:srgbClr val="FF0000"/>
              </a:solidFill>
              <a:cs typeface="+mn-ea"/>
              <a:sym typeface="+mn-lt"/>
            </a:endParaRPr>
          </a:p>
        </p:txBody>
      </p:sp>
      <p:sp>
        <p:nvSpPr>
          <p:cNvPr id="16" name="椭圆 15"/>
          <p:cNvSpPr/>
          <p:nvPr/>
        </p:nvSpPr>
        <p:spPr>
          <a:xfrm>
            <a:off x="6359625" y="5317252"/>
            <a:ext cx="227663" cy="227693"/>
          </a:xfrm>
          <a:prstGeom prst="ellipse">
            <a:avLst/>
          </a:prstGeom>
          <a:gradFill>
            <a:gsLst>
              <a:gs pos="100000">
                <a:srgbClr val="F79976"/>
              </a:gs>
              <a:gs pos="3000">
                <a:srgbClr val="FC6A5E"/>
              </a:gs>
            </a:gsLst>
            <a:lin ang="1656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121888" tIns="60944" rIns="121888" bIns="60944" rtlCol="0" anchor="ctr"/>
          <a:lstStyle/>
          <a:p>
            <a:pPr algn="ctr"/>
            <a:endParaRPr lang="zh-CN" altLang="en-US" sz="2400"/>
          </a:p>
        </p:txBody>
      </p:sp>
      <p:sp>
        <p:nvSpPr>
          <p:cNvPr id="125" name="椭圆 124"/>
          <p:cNvSpPr/>
          <p:nvPr/>
        </p:nvSpPr>
        <p:spPr>
          <a:xfrm>
            <a:off x="4619962" y="5328047"/>
            <a:ext cx="227663" cy="227693"/>
          </a:xfrm>
          <a:prstGeom prst="ellipse">
            <a:avLst/>
          </a:prstGeom>
          <a:gradFill>
            <a:gsLst>
              <a:gs pos="100000">
                <a:srgbClr val="F79976"/>
              </a:gs>
              <a:gs pos="3000">
                <a:srgbClr val="FC6A5E"/>
              </a:gs>
            </a:gsLst>
            <a:lin ang="16560000" scaled="0"/>
          </a:gradFill>
          <a:ln>
            <a:noFill/>
          </a:ln>
        </p:spPr>
        <p:txBody>
          <a:bodyPr vert="horz" wrap="square" lIns="121888" tIns="60944" rIns="121888" bIns="60944" numCol="1" anchor="t" anchorCtr="0" compatLnSpc="1"/>
          <a:lstStyle/>
          <a:p>
            <a:endParaRPr lang="zh-CN" altLang="en-US" sz="2400"/>
          </a:p>
        </p:txBody>
      </p:sp>
      <p:sp>
        <p:nvSpPr>
          <p:cNvPr id="14" name="椭圆 13"/>
          <p:cNvSpPr/>
          <p:nvPr/>
        </p:nvSpPr>
        <p:spPr>
          <a:xfrm>
            <a:off x="2903625" y="5364242"/>
            <a:ext cx="227663" cy="227693"/>
          </a:xfrm>
          <a:prstGeom prst="ellipse">
            <a:avLst/>
          </a:prstGeom>
          <a:gradFill>
            <a:gsLst>
              <a:gs pos="100000">
                <a:srgbClr val="F79976"/>
              </a:gs>
              <a:gs pos="3000">
                <a:srgbClr val="FC6A5E"/>
              </a:gs>
            </a:gsLst>
            <a:lin ang="1656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121888" tIns="60944" rIns="121888" bIns="60944" rtlCol="0" anchor="ctr"/>
          <a:lstStyle/>
          <a:p>
            <a:pPr algn="ctr"/>
            <a:endParaRPr lang="zh-CN" altLang="en-US" sz="2400"/>
          </a:p>
        </p:txBody>
      </p:sp>
      <p:sp>
        <p:nvSpPr>
          <p:cNvPr id="31" name="矩形 30"/>
          <p:cNvSpPr/>
          <p:nvPr/>
        </p:nvSpPr>
        <p:spPr>
          <a:xfrm>
            <a:off x="7570677" y="4895987"/>
            <a:ext cx="1308948" cy="697082"/>
          </a:xfrm>
          <a:prstGeom prst="rect">
            <a:avLst/>
          </a:prstGeom>
        </p:spPr>
        <p:txBody>
          <a:bodyPr wrap="none" lIns="121888" tIns="60944" rIns="121888" bIns="60944">
            <a:spAutoFit/>
          </a:bodyPr>
          <a:lstStyle/>
          <a:p>
            <a:r>
              <a:rPr lang="en-US" altLang="zh-CN" sz="1865" b="1" dirty="0">
                <a:solidFill>
                  <a:srgbClr val="FF0000"/>
                </a:solidFill>
                <a:latin typeface="Arial" panose="020B0604020202020204" pitchFamily="34" charset="0"/>
                <a:ea typeface="方正大黑简体" pitchFamily="2" charset="-122"/>
                <a:cs typeface="Arial" panose="020B0604020202020204" pitchFamily="34" charset="0"/>
              </a:rPr>
              <a:t>2004.3.14</a:t>
            </a:r>
            <a:endParaRPr lang="zh-CN" altLang="en-US" sz="1865" b="1" dirty="0">
              <a:solidFill>
                <a:srgbClr val="FF0000"/>
              </a:solidFill>
              <a:latin typeface="Arial" panose="020B0604020202020204" pitchFamily="34" charset="0"/>
              <a:ea typeface="方正大黑简体" pitchFamily="2" charset="-122"/>
              <a:cs typeface="Arial" panose="020B0604020202020204" pitchFamily="34" charset="0"/>
            </a:endParaRPr>
          </a:p>
          <a:p>
            <a:endParaRPr lang="zh-CN" altLang="en-US" sz="1865" b="1" dirty="0">
              <a:solidFill>
                <a:srgbClr val="FF0000"/>
              </a:solidFill>
              <a:latin typeface="Arial" panose="020B0604020202020204" pitchFamily="34" charset="0"/>
              <a:ea typeface="方正大黑简体" pitchFamily="2" charset="-122"/>
              <a:cs typeface="Arial" panose="020B0604020202020204" pitchFamily="34" charset="0"/>
            </a:endParaRPr>
          </a:p>
        </p:txBody>
      </p:sp>
      <p:sp>
        <p:nvSpPr>
          <p:cNvPr id="32" name="文本框 31"/>
          <p:cNvSpPr txBox="1"/>
          <p:nvPr/>
        </p:nvSpPr>
        <p:spPr>
          <a:xfrm>
            <a:off x="7243945" y="6039212"/>
            <a:ext cx="2139680" cy="584775"/>
          </a:xfrm>
          <a:prstGeom prst="rect">
            <a:avLst/>
          </a:prstGeom>
          <a:noFill/>
        </p:spPr>
        <p:txBody>
          <a:bodyPr wrap="square" rtlCol="0">
            <a:spAutoFit/>
          </a:bodyPr>
          <a:lstStyle/>
          <a:p>
            <a:r>
              <a:rPr lang="zh-CN" altLang="en-US" sz="1600" b="1" dirty="0">
                <a:cs typeface="+mn-ea"/>
                <a:sym typeface="+mn-lt"/>
              </a:rPr>
              <a:t>第十届全国人民代表</a:t>
            </a:r>
            <a:endParaRPr lang="en-US" altLang="zh-CN" sz="1600" b="1" dirty="0">
              <a:cs typeface="+mn-ea"/>
              <a:sym typeface="+mn-lt"/>
            </a:endParaRPr>
          </a:p>
          <a:p>
            <a:r>
              <a:rPr lang="zh-CN" altLang="en-US" sz="1600" b="1" dirty="0">
                <a:cs typeface="+mn-ea"/>
                <a:sym typeface="+mn-lt"/>
              </a:rPr>
              <a:t>大会第二次会议通过</a:t>
            </a:r>
            <a:endParaRPr lang="zh-CN" altLang="en-US" sz="1600" b="1" dirty="0">
              <a:cs typeface="+mn-ea"/>
              <a:sym typeface="+mn-lt"/>
            </a:endParaRPr>
          </a:p>
        </p:txBody>
      </p:sp>
      <p:sp>
        <p:nvSpPr>
          <p:cNvPr id="33" name="椭圆 32"/>
          <p:cNvSpPr/>
          <p:nvPr/>
        </p:nvSpPr>
        <p:spPr>
          <a:xfrm>
            <a:off x="10091962" y="5326081"/>
            <a:ext cx="227663" cy="227693"/>
          </a:xfrm>
          <a:prstGeom prst="ellipse">
            <a:avLst/>
          </a:prstGeom>
          <a:gradFill>
            <a:gsLst>
              <a:gs pos="100000">
                <a:srgbClr val="F79976"/>
              </a:gs>
              <a:gs pos="3000">
                <a:srgbClr val="FC6A5E"/>
              </a:gs>
            </a:gsLst>
            <a:lin ang="1656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121888" tIns="60944" rIns="121888" bIns="60944" rtlCol="0" anchor="ctr"/>
          <a:lstStyle/>
          <a:p>
            <a:pPr algn="ctr"/>
            <a:endParaRPr lang="zh-CN" altLang="en-US" sz="2400"/>
          </a:p>
        </p:txBody>
      </p:sp>
      <p:cxnSp>
        <p:nvCxnSpPr>
          <p:cNvPr id="34" name="直接连接符 33"/>
          <p:cNvCxnSpPr/>
          <p:nvPr/>
        </p:nvCxnSpPr>
        <p:spPr>
          <a:xfrm>
            <a:off x="10175625" y="4823987"/>
            <a:ext cx="0" cy="476885"/>
          </a:xfrm>
          <a:prstGeom prst="line">
            <a:avLst/>
          </a:prstGeom>
          <a:ln w="19050" cmpd="sng">
            <a:gradFill>
              <a:gsLst>
                <a:gs pos="100000">
                  <a:schemeClr val="accent2"/>
                </a:gs>
                <a:gs pos="15000">
                  <a:schemeClr val="bg1">
                    <a:lumMod val="65000"/>
                  </a:schemeClr>
                </a:gs>
              </a:gsLst>
              <a:lin ang="1440000" scaled="1"/>
            </a:gradFill>
            <a:prstDash val="lgDash"/>
          </a:ln>
        </p:spPr>
        <p:style>
          <a:lnRef idx="1">
            <a:schemeClr val="accent2"/>
          </a:lnRef>
          <a:fillRef idx="0">
            <a:schemeClr val="accent2"/>
          </a:fillRef>
          <a:effectRef idx="0">
            <a:schemeClr val="accent2"/>
          </a:effectRef>
          <a:fontRef idx="minor">
            <a:schemeClr val="tx1"/>
          </a:fontRef>
        </p:style>
      </p:cxnSp>
      <p:sp>
        <p:nvSpPr>
          <p:cNvPr id="37" name="文本框 36"/>
          <p:cNvSpPr txBox="1"/>
          <p:nvPr/>
        </p:nvSpPr>
        <p:spPr>
          <a:xfrm>
            <a:off x="360831" y="5072990"/>
            <a:ext cx="1462794" cy="830997"/>
          </a:xfrm>
          <a:prstGeom prst="rect">
            <a:avLst/>
          </a:prstGeom>
          <a:noFill/>
          <a:ln w="28575" cmpd="sng">
            <a:solidFill>
              <a:srgbClr val="FA7B67"/>
            </a:solidFill>
            <a:prstDash val="sysDash"/>
          </a:ln>
        </p:spPr>
        <p:txBody>
          <a:bodyPr wrap="square" rtlCol="0">
            <a:spAutoFit/>
          </a:bodyPr>
          <a:lstStyle/>
          <a:p>
            <a:r>
              <a:rPr sz="1600" b="1" dirty="0">
                <a:latin typeface="+mn-ea"/>
                <a:cs typeface="+mn-ea"/>
              </a:rPr>
              <a:t>《</a:t>
            </a:r>
            <a:r>
              <a:rPr sz="1600" b="1" dirty="0" err="1">
                <a:latin typeface="+mn-ea"/>
                <a:cs typeface="+mn-ea"/>
              </a:rPr>
              <a:t>中华人民共和国宪法修正案</a:t>
            </a:r>
            <a:r>
              <a:rPr sz="1600" b="1" dirty="0">
                <a:latin typeface="+mn-ea"/>
                <a:cs typeface="+mn-ea"/>
              </a:rPr>
              <a:t>》</a:t>
            </a:r>
            <a:r>
              <a:rPr lang="zh-CN" altLang="en-US" sz="1600" b="1" dirty="0">
                <a:latin typeface="+mn-ea"/>
                <a:cs typeface="+mn-ea"/>
              </a:rPr>
              <a:t>（</a:t>
            </a:r>
            <a:r>
              <a:rPr lang="en-US" altLang="zh-CN" sz="1600" b="1" dirty="0">
                <a:latin typeface="+mn-ea"/>
                <a:cs typeface="+mn-ea"/>
              </a:rPr>
              <a:t>1982</a:t>
            </a:r>
            <a:r>
              <a:rPr lang="zh-CN" altLang="en-US" sz="1600" b="1" dirty="0">
                <a:latin typeface="+mn-ea"/>
                <a:cs typeface="+mn-ea"/>
              </a:rPr>
              <a:t>）</a:t>
            </a:r>
            <a:endParaRPr sz="1600" b="1" dirty="0">
              <a:latin typeface="+mn-ea"/>
              <a:cs typeface="+mn-ea"/>
            </a:endParaRPr>
          </a:p>
        </p:txBody>
      </p:sp>
    </p:spTree>
  </p:cSld>
  <p:clrMapOvr>
    <a:masterClrMapping/>
  </p:clrMapOvr>
  <p:transition spd="slow" advTm="26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300"/>
                                  </p:stCondLst>
                                  <p:childTnLst>
                                    <p:set>
                                      <p:cBhvr>
                                        <p:cTn id="6" dur="1" fill="hold">
                                          <p:stCondLst>
                                            <p:cond delay="0"/>
                                          </p:stCondLst>
                                        </p:cTn>
                                        <p:tgtEl>
                                          <p:spTgt spid="67"/>
                                        </p:tgtEl>
                                        <p:attrNameLst>
                                          <p:attrName>style.visibility</p:attrName>
                                        </p:attrNameLst>
                                      </p:cBhvr>
                                      <p:to>
                                        <p:strVal val="visible"/>
                                      </p:to>
                                    </p:set>
                                    <p:animEffect transition="in" filter="wipe(left)">
                                      <p:cBhvr>
                                        <p:cTn id="7" dur="2000"/>
                                        <p:tgtEl>
                                          <p:spTgt spid="67"/>
                                        </p:tgtEl>
                                      </p:cBhvr>
                                    </p:animEffect>
                                  </p:childTnLst>
                                </p:cTn>
                              </p:par>
                              <p:par>
                                <p:cTn id="8" presetID="53" presetClass="entr" presetSubtype="16" fill="hold" grpId="0" nodeType="withEffect">
                                  <p:stCondLst>
                                    <p:cond delay="1400"/>
                                  </p:stCondLst>
                                  <p:childTnLst>
                                    <p:set>
                                      <p:cBhvr>
                                        <p:cTn id="9" dur="1" fill="hold">
                                          <p:stCondLst>
                                            <p:cond delay="0"/>
                                          </p:stCondLst>
                                        </p:cTn>
                                        <p:tgtEl>
                                          <p:spTgt spid="125"/>
                                        </p:tgtEl>
                                        <p:attrNameLst>
                                          <p:attrName>style.visibility</p:attrName>
                                        </p:attrNameLst>
                                      </p:cBhvr>
                                      <p:to>
                                        <p:strVal val="visible"/>
                                      </p:to>
                                    </p:set>
                                    <p:anim calcmode="lin" valueType="num">
                                      <p:cBhvr>
                                        <p:cTn id="10" dur="500" fill="hold"/>
                                        <p:tgtEl>
                                          <p:spTgt spid="125"/>
                                        </p:tgtEl>
                                        <p:attrNameLst>
                                          <p:attrName>ppt_w</p:attrName>
                                        </p:attrNameLst>
                                      </p:cBhvr>
                                      <p:tavLst>
                                        <p:tav tm="0">
                                          <p:val>
                                            <p:fltVal val="0"/>
                                          </p:val>
                                        </p:tav>
                                        <p:tav tm="100000">
                                          <p:val>
                                            <p:strVal val="#ppt_w"/>
                                          </p:val>
                                        </p:tav>
                                      </p:tavLst>
                                    </p:anim>
                                    <p:anim calcmode="lin" valueType="num">
                                      <p:cBhvr>
                                        <p:cTn id="11" dur="500" fill="hold"/>
                                        <p:tgtEl>
                                          <p:spTgt spid="125"/>
                                        </p:tgtEl>
                                        <p:attrNameLst>
                                          <p:attrName>ppt_h</p:attrName>
                                        </p:attrNameLst>
                                      </p:cBhvr>
                                      <p:tavLst>
                                        <p:tav tm="0">
                                          <p:val>
                                            <p:fltVal val="0"/>
                                          </p:val>
                                        </p:tav>
                                        <p:tav tm="100000">
                                          <p:val>
                                            <p:strVal val="#ppt_h"/>
                                          </p:val>
                                        </p:tav>
                                      </p:tavLst>
                                    </p:anim>
                                    <p:animEffect transition="in" filter="fade">
                                      <p:cBhvr>
                                        <p:cTn id="12" dur="500"/>
                                        <p:tgtEl>
                                          <p:spTgt spid="125"/>
                                        </p:tgtEl>
                                      </p:cBhvr>
                                    </p:animEffect>
                                  </p:childTnLst>
                                </p:cTn>
                              </p:par>
                              <p:par>
                                <p:cTn id="13" presetID="53" presetClass="entr" presetSubtype="16" fill="hold" grpId="0" nodeType="withEffect">
                                  <p:stCondLst>
                                    <p:cond delay="1400"/>
                                  </p:stCondLst>
                                  <p:childTnLst>
                                    <p:set>
                                      <p:cBhvr>
                                        <p:cTn id="14" dur="1" fill="hold">
                                          <p:stCondLst>
                                            <p:cond delay="0"/>
                                          </p:stCondLst>
                                        </p:cTn>
                                        <p:tgtEl>
                                          <p:spTgt spid="14"/>
                                        </p:tgtEl>
                                        <p:attrNameLst>
                                          <p:attrName>style.visibility</p:attrName>
                                        </p:attrNameLst>
                                      </p:cBhvr>
                                      <p:to>
                                        <p:strVal val="visible"/>
                                      </p:to>
                                    </p:set>
                                    <p:anim calcmode="lin" valueType="num">
                                      <p:cBhvr>
                                        <p:cTn id="15" dur="500" fill="hold"/>
                                        <p:tgtEl>
                                          <p:spTgt spid="14"/>
                                        </p:tgtEl>
                                        <p:attrNameLst>
                                          <p:attrName>ppt_w</p:attrName>
                                        </p:attrNameLst>
                                      </p:cBhvr>
                                      <p:tavLst>
                                        <p:tav tm="0">
                                          <p:val>
                                            <p:fltVal val="0"/>
                                          </p:val>
                                        </p:tav>
                                        <p:tav tm="100000">
                                          <p:val>
                                            <p:strVal val="#ppt_w"/>
                                          </p:val>
                                        </p:tav>
                                      </p:tavLst>
                                    </p:anim>
                                    <p:anim calcmode="lin" valueType="num">
                                      <p:cBhvr>
                                        <p:cTn id="16" dur="500" fill="hold"/>
                                        <p:tgtEl>
                                          <p:spTgt spid="14"/>
                                        </p:tgtEl>
                                        <p:attrNameLst>
                                          <p:attrName>ppt_h</p:attrName>
                                        </p:attrNameLst>
                                      </p:cBhvr>
                                      <p:tavLst>
                                        <p:tav tm="0">
                                          <p:val>
                                            <p:fltVal val="0"/>
                                          </p:val>
                                        </p:tav>
                                        <p:tav tm="100000">
                                          <p:val>
                                            <p:strVal val="#ppt_h"/>
                                          </p:val>
                                        </p:tav>
                                      </p:tavLst>
                                    </p:anim>
                                    <p:animEffect transition="in" filter="fade">
                                      <p:cBhvr>
                                        <p:cTn id="17" dur="500"/>
                                        <p:tgtEl>
                                          <p:spTgt spid="14"/>
                                        </p:tgtEl>
                                      </p:cBhvr>
                                    </p:animEffect>
                                  </p:childTnLst>
                                </p:cTn>
                              </p:par>
                              <p:par>
                                <p:cTn id="18" presetID="53" presetClass="entr" presetSubtype="16" fill="hold" grpId="0" nodeType="withEffect">
                                  <p:stCondLst>
                                    <p:cond delay="1400"/>
                                  </p:stCondLst>
                                  <p:childTnLst>
                                    <p:set>
                                      <p:cBhvr>
                                        <p:cTn id="19" dur="1" fill="hold">
                                          <p:stCondLst>
                                            <p:cond delay="0"/>
                                          </p:stCondLst>
                                        </p:cTn>
                                        <p:tgtEl>
                                          <p:spTgt spid="16"/>
                                        </p:tgtEl>
                                        <p:attrNameLst>
                                          <p:attrName>style.visibility</p:attrName>
                                        </p:attrNameLst>
                                      </p:cBhvr>
                                      <p:to>
                                        <p:strVal val="visible"/>
                                      </p:to>
                                    </p:set>
                                    <p:anim calcmode="lin" valueType="num">
                                      <p:cBhvr>
                                        <p:cTn id="20" dur="500" fill="hold"/>
                                        <p:tgtEl>
                                          <p:spTgt spid="16"/>
                                        </p:tgtEl>
                                        <p:attrNameLst>
                                          <p:attrName>ppt_w</p:attrName>
                                        </p:attrNameLst>
                                      </p:cBhvr>
                                      <p:tavLst>
                                        <p:tav tm="0">
                                          <p:val>
                                            <p:fltVal val="0"/>
                                          </p:val>
                                        </p:tav>
                                        <p:tav tm="100000">
                                          <p:val>
                                            <p:strVal val="#ppt_w"/>
                                          </p:val>
                                        </p:tav>
                                      </p:tavLst>
                                    </p:anim>
                                    <p:anim calcmode="lin" valueType="num">
                                      <p:cBhvr>
                                        <p:cTn id="21" dur="500" fill="hold"/>
                                        <p:tgtEl>
                                          <p:spTgt spid="16"/>
                                        </p:tgtEl>
                                        <p:attrNameLst>
                                          <p:attrName>ppt_h</p:attrName>
                                        </p:attrNameLst>
                                      </p:cBhvr>
                                      <p:tavLst>
                                        <p:tav tm="0">
                                          <p:val>
                                            <p:fltVal val="0"/>
                                          </p:val>
                                        </p:tav>
                                        <p:tav tm="100000">
                                          <p:val>
                                            <p:strVal val="#ppt_h"/>
                                          </p:val>
                                        </p:tav>
                                      </p:tavLst>
                                    </p:anim>
                                    <p:animEffect transition="in" filter="fade">
                                      <p:cBhvr>
                                        <p:cTn id="22" dur="500"/>
                                        <p:tgtEl>
                                          <p:spTgt spid="16"/>
                                        </p:tgtEl>
                                      </p:cBhvr>
                                    </p:animEffect>
                                  </p:childTnLst>
                                </p:cTn>
                              </p:par>
                              <p:par>
                                <p:cTn id="23" presetID="53" presetClass="entr" presetSubtype="16" fill="hold" grpId="0" nodeType="withEffect">
                                  <p:stCondLst>
                                    <p:cond delay="1400"/>
                                  </p:stCondLst>
                                  <p:childTnLst>
                                    <p:set>
                                      <p:cBhvr>
                                        <p:cTn id="24" dur="1" fill="hold">
                                          <p:stCondLst>
                                            <p:cond delay="0"/>
                                          </p:stCondLst>
                                        </p:cTn>
                                        <p:tgtEl>
                                          <p:spTgt spid="28"/>
                                        </p:tgtEl>
                                        <p:attrNameLst>
                                          <p:attrName>style.visibility</p:attrName>
                                        </p:attrNameLst>
                                      </p:cBhvr>
                                      <p:to>
                                        <p:strVal val="visible"/>
                                      </p:to>
                                    </p:set>
                                    <p:anim calcmode="lin" valueType="num">
                                      <p:cBhvr>
                                        <p:cTn id="25" dur="500" fill="hold"/>
                                        <p:tgtEl>
                                          <p:spTgt spid="28"/>
                                        </p:tgtEl>
                                        <p:attrNameLst>
                                          <p:attrName>ppt_w</p:attrName>
                                        </p:attrNameLst>
                                      </p:cBhvr>
                                      <p:tavLst>
                                        <p:tav tm="0">
                                          <p:val>
                                            <p:fltVal val="0"/>
                                          </p:val>
                                        </p:tav>
                                        <p:tav tm="100000">
                                          <p:val>
                                            <p:strVal val="#ppt_w"/>
                                          </p:val>
                                        </p:tav>
                                      </p:tavLst>
                                    </p:anim>
                                    <p:anim calcmode="lin" valueType="num">
                                      <p:cBhvr>
                                        <p:cTn id="26" dur="500" fill="hold"/>
                                        <p:tgtEl>
                                          <p:spTgt spid="28"/>
                                        </p:tgtEl>
                                        <p:attrNameLst>
                                          <p:attrName>ppt_h</p:attrName>
                                        </p:attrNameLst>
                                      </p:cBhvr>
                                      <p:tavLst>
                                        <p:tav tm="0">
                                          <p:val>
                                            <p:fltVal val="0"/>
                                          </p:val>
                                        </p:tav>
                                        <p:tav tm="100000">
                                          <p:val>
                                            <p:strVal val="#ppt_h"/>
                                          </p:val>
                                        </p:tav>
                                      </p:tavLst>
                                    </p:anim>
                                    <p:animEffect transition="in" filter="fade">
                                      <p:cBhvr>
                                        <p:cTn id="27" dur="500"/>
                                        <p:tgtEl>
                                          <p:spTgt spid="28"/>
                                        </p:tgtEl>
                                      </p:cBhvr>
                                    </p:animEffect>
                                  </p:childTnLst>
                                </p:cTn>
                              </p:par>
                              <p:par>
                                <p:cTn id="28" presetID="53" presetClass="entr" presetSubtype="16" fill="hold" grpId="0" nodeType="withEffect">
                                  <p:stCondLst>
                                    <p:cond delay="1400"/>
                                  </p:stCondLst>
                                  <p:childTnLst>
                                    <p:set>
                                      <p:cBhvr>
                                        <p:cTn id="29" dur="1" fill="hold">
                                          <p:stCondLst>
                                            <p:cond delay="0"/>
                                          </p:stCondLst>
                                        </p:cTn>
                                        <p:tgtEl>
                                          <p:spTgt spid="33"/>
                                        </p:tgtEl>
                                        <p:attrNameLst>
                                          <p:attrName>style.visibility</p:attrName>
                                        </p:attrNameLst>
                                      </p:cBhvr>
                                      <p:to>
                                        <p:strVal val="visible"/>
                                      </p:to>
                                    </p:set>
                                    <p:anim calcmode="lin" valueType="num">
                                      <p:cBhvr>
                                        <p:cTn id="30" dur="500" fill="hold"/>
                                        <p:tgtEl>
                                          <p:spTgt spid="33"/>
                                        </p:tgtEl>
                                        <p:attrNameLst>
                                          <p:attrName>ppt_w</p:attrName>
                                        </p:attrNameLst>
                                      </p:cBhvr>
                                      <p:tavLst>
                                        <p:tav tm="0">
                                          <p:val>
                                            <p:fltVal val="0"/>
                                          </p:val>
                                        </p:tav>
                                        <p:tav tm="100000">
                                          <p:val>
                                            <p:strVal val="#ppt_w"/>
                                          </p:val>
                                        </p:tav>
                                      </p:tavLst>
                                    </p:anim>
                                    <p:anim calcmode="lin" valueType="num">
                                      <p:cBhvr>
                                        <p:cTn id="31" dur="500" fill="hold"/>
                                        <p:tgtEl>
                                          <p:spTgt spid="33"/>
                                        </p:tgtEl>
                                        <p:attrNameLst>
                                          <p:attrName>ppt_h</p:attrName>
                                        </p:attrNameLst>
                                      </p:cBhvr>
                                      <p:tavLst>
                                        <p:tav tm="0">
                                          <p:val>
                                            <p:fltVal val="0"/>
                                          </p:val>
                                        </p:tav>
                                        <p:tav tm="100000">
                                          <p:val>
                                            <p:strVal val="#ppt_h"/>
                                          </p:val>
                                        </p:tav>
                                      </p:tavLst>
                                    </p:anim>
                                    <p:animEffect transition="in" filter="fade">
                                      <p:cBhvr>
                                        <p:cTn id="32"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bldLvl="0" animBg="1"/>
      <p:bldP spid="16" grpId="0" bldLvl="0" animBg="1"/>
      <p:bldP spid="125" grpId="0" bldLvl="0" animBg="1"/>
      <p:bldP spid="14" grpId="0" bldLvl="0" animBg="1"/>
      <p:bldP spid="33" grpId="0" bldLvl="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57fafe6c93ec6"/>
          <p:cNvPicPr>
            <a:picLocks noChangeAspect="1"/>
          </p:cNvPicPr>
          <p:nvPr/>
        </p:nvPicPr>
        <p:blipFill>
          <a:blip r:embed="rId1"/>
          <a:stretch>
            <a:fillRect/>
          </a:stretch>
        </p:blipFill>
        <p:spPr>
          <a:xfrm>
            <a:off x="6323" y="1"/>
            <a:ext cx="12291088" cy="6911974"/>
          </a:xfrm>
          <a:prstGeom prst="rect">
            <a:avLst/>
          </a:prstGeom>
          <a:solidFill>
            <a:schemeClr val="lt1"/>
          </a:solidFill>
        </p:spPr>
      </p:pic>
      <p:grpSp>
        <p:nvGrpSpPr>
          <p:cNvPr id="9" name="组合 8"/>
          <p:cNvGrpSpPr/>
          <p:nvPr/>
        </p:nvGrpSpPr>
        <p:grpSpPr>
          <a:xfrm>
            <a:off x="2458720" y="2212340"/>
            <a:ext cx="8167370" cy="1468755"/>
            <a:chOff x="4836" y="3885"/>
            <a:chExt cx="12862" cy="2313"/>
          </a:xfrm>
        </p:grpSpPr>
        <p:grpSp>
          <p:nvGrpSpPr>
            <p:cNvPr id="4" name="组合 3"/>
            <p:cNvGrpSpPr/>
            <p:nvPr/>
          </p:nvGrpSpPr>
          <p:grpSpPr>
            <a:xfrm>
              <a:off x="4836" y="3885"/>
              <a:ext cx="2340" cy="2313"/>
              <a:chOff x="3117" y="1924"/>
              <a:chExt cx="7180" cy="7246"/>
            </a:xfrm>
          </p:grpSpPr>
          <p:sp>
            <p:nvSpPr>
              <p:cNvPr id="5" name="椭圆 4"/>
              <p:cNvSpPr/>
              <p:nvPr/>
            </p:nvSpPr>
            <p:spPr>
              <a:xfrm>
                <a:off x="3465" y="2285"/>
                <a:ext cx="6435" cy="6494"/>
              </a:xfrm>
              <a:prstGeom prst="ellipse">
                <a:avLst/>
              </a:prstGeom>
              <a:gradFill>
                <a:gsLst>
                  <a:gs pos="100000">
                    <a:srgbClr val="ED8D72">
                      <a:alpha val="58000"/>
                    </a:srgbClr>
                  </a:gs>
                  <a:gs pos="6000">
                    <a:srgbClr val="E66643"/>
                  </a:gs>
                </a:gsLst>
                <a:lin ang="3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椭圆 1"/>
              <p:cNvSpPr/>
              <p:nvPr/>
            </p:nvSpPr>
            <p:spPr>
              <a:xfrm>
                <a:off x="3117" y="1924"/>
                <a:ext cx="7181" cy="7247"/>
              </a:xfrm>
              <a:prstGeom prst="ellipse">
                <a:avLst/>
              </a:prstGeom>
              <a:noFill/>
              <a:ln w="34925" cmpd="sng">
                <a:gradFill>
                  <a:gsLst>
                    <a:gs pos="78000">
                      <a:schemeClr val="accent1">
                        <a:lumMod val="5000"/>
                        <a:lumOff val="95000"/>
                        <a:alpha val="0"/>
                      </a:schemeClr>
                    </a:gs>
                    <a:gs pos="0">
                      <a:schemeClr val="bg1"/>
                    </a:gs>
                  </a:gsLst>
                  <a:lin ang="1440000" scaled="1"/>
                </a:gra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矩形 7"/>
            <p:cNvSpPr/>
            <p:nvPr/>
          </p:nvSpPr>
          <p:spPr>
            <a:xfrm>
              <a:off x="5171" y="4480"/>
              <a:ext cx="12527" cy="1113"/>
            </a:xfrm>
            <a:prstGeom prst="rect">
              <a:avLst/>
            </a:prstGeom>
            <a:gradFill>
              <a:gsLst>
                <a:gs pos="97000">
                  <a:srgbClr val="FE4444"/>
                </a:gs>
                <a:gs pos="0">
                  <a:srgbClr val="EA8068">
                    <a:alpha val="62000"/>
                  </a:srgbClr>
                </a:gs>
              </a:gsLst>
              <a:lin ang="1380000" scaled="0"/>
            </a:gradFill>
          </p:spPr>
          <p:txBody>
            <a:bodyPr wrap="square">
              <a:spAutoFit/>
            </a:bodyPr>
            <a:lstStyle/>
            <a:p>
              <a:pPr algn="l"/>
              <a:r>
                <a:rPr lang="en-US" altLang="zh-CN" sz="3600" b="1" dirty="0">
                  <a:solidFill>
                    <a:schemeClr val="bg1"/>
                  </a:solidFill>
                  <a:cs typeface="+mn-ea"/>
                  <a:sym typeface="+mn-lt"/>
                </a:rPr>
                <a:t> 05                     </a:t>
              </a:r>
              <a:r>
                <a:rPr lang="zh-CN" altLang="en-US" sz="3600" b="1" dirty="0">
                  <a:solidFill>
                    <a:schemeClr val="bg1"/>
                  </a:solidFill>
                  <a:cs typeface="+mn-ea"/>
                  <a:sym typeface="+mn-lt"/>
                </a:rPr>
                <a:t>以案释法</a:t>
              </a:r>
              <a:r>
                <a:rPr lang="en-US" altLang="zh-CN" sz="4000" b="1" dirty="0">
                  <a:solidFill>
                    <a:schemeClr val="bg1"/>
                  </a:solidFill>
                  <a:cs typeface="+mn-ea"/>
                  <a:sym typeface="+mn-lt"/>
                </a:rPr>
                <a:t>  </a:t>
              </a:r>
              <a:endParaRPr lang="en-US" altLang="zh-CN" sz="4000" b="1" dirty="0">
                <a:solidFill>
                  <a:schemeClr val="bg1"/>
                </a:solidFill>
                <a:cs typeface="+mn-ea"/>
                <a:sym typeface="+mn-lt"/>
              </a:endParaRPr>
            </a:p>
          </p:txBody>
        </p:sp>
      </p:grpSp>
    </p:spTree>
  </p:cSld>
  <p:clrMapOvr>
    <a:masterClrMapping/>
  </p:clrMapOvr>
  <p:transition spd="slow" advTm="3000">
    <p:push dir="u"/>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880483" y="1984227"/>
            <a:ext cx="5016117" cy="380873"/>
          </a:xfrm>
          <a:prstGeom prst="rect">
            <a:avLst/>
          </a:prstGeom>
          <a:noFill/>
        </p:spPr>
        <p:txBody>
          <a:bodyPr wrap="none" rtlCol="0">
            <a:spAutoFit/>
          </a:bodyPr>
          <a:lstStyle/>
          <a:p>
            <a:pPr algn="l">
              <a:lnSpc>
                <a:spcPct val="120000"/>
              </a:lnSpc>
            </a:pPr>
            <a:r>
              <a:rPr lang="zh-CN" altLang="en-US" sz="1705" b="1" dirty="0">
                <a:solidFill>
                  <a:srgbClr val="FF0000"/>
                </a:solidFill>
                <a:cs typeface="+mn-ea"/>
                <a:sym typeface="+mn-lt"/>
              </a:rPr>
              <a:t>说到间谍以及保密，大家可能以为间谍是这样的：</a:t>
            </a:r>
            <a:endParaRPr lang="zh-CN" altLang="en-US" sz="1705" b="1" dirty="0">
              <a:solidFill>
                <a:srgbClr val="FF0000"/>
              </a:solidFill>
              <a:cs typeface="+mn-ea"/>
              <a:sym typeface="+mn-lt"/>
            </a:endParaRPr>
          </a:p>
        </p:txBody>
      </p:sp>
      <p:pic>
        <p:nvPicPr>
          <p:cNvPr id="2" name="图片 1" descr="222"/>
          <p:cNvPicPr>
            <a:picLocks noChangeAspect="1"/>
          </p:cNvPicPr>
          <p:nvPr/>
        </p:nvPicPr>
        <p:blipFill>
          <a:blip r:embed="rId1"/>
          <a:stretch>
            <a:fillRect/>
          </a:stretch>
        </p:blipFill>
        <p:spPr>
          <a:xfrm>
            <a:off x="7450" y="-13"/>
            <a:ext cx="12279800" cy="6911975"/>
          </a:xfrm>
          <a:prstGeom prst="rect">
            <a:avLst/>
          </a:prstGeom>
          <a:solidFill>
            <a:schemeClr val="lt1"/>
          </a:solidFill>
        </p:spPr>
      </p:pic>
      <p:sp>
        <p:nvSpPr>
          <p:cNvPr id="3" name="文本框 2"/>
          <p:cNvSpPr txBox="1"/>
          <p:nvPr/>
        </p:nvSpPr>
        <p:spPr>
          <a:xfrm>
            <a:off x="620853" y="2493802"/>
            <a:ext cx="5276333" cy="297838"/>
          </a:xfrm>
          <a:prstGeom prst="rect">
            <a:avLst/>
          </a:prstGeom>
          <a:noFill/>
        </p:spPr>
        <p:txBody>
          <a:bodyPr wrap="square" rtlCol="0">
            <a:spAutoFit/>
          </a:bodyPr>
          <a:lstStyle/>
          <a:p>
            <a:pPr algn="just">
              <a:lnSpc>
                <a:spcPct val="130000"/>
              </a:lnSpc>
            </a:pPr>
            <a:endParaRPr lang="zh-CN" altLang="zh-CN" sz="1140" dirty="0">
              <a:cs typeface="+mn-ea"/>
              <a:sym typeface="+mn-lt"/>
            </a:endParaRPr>
          </a:p>
        </p:txBody>
      </p:sp>
      <p:sp>
        <p:nvSpPr>
          <p:cNvPr id="14" name="文本框 13"/>
          <p:cNvSpPr txBox="1"/>
          <p:nvPr/>
        </p:nvSpPr>
        <p:spPr>
          <a:xfrm>
            <a:off x="5401943" y="250602"/>
            <a:ext cx="1483360" cy="485140"/>
          </a:xfrm>
          <a:prstGeom prst="rect">
            <a:avLst/>
          </a:prstGeom>
          <a:noFill/>
        </p:spPr>
        <p:txBody>
          <a:bodyPr wrap="none" rtlCol="0">
            <a:spAutoFit/>
          </a:bodyPr>
          <a:lstStyle/>
          <a:p>
            <a:pPr algn="ctr"/>
            <a:r>
              <a:rPr lang="zh-CN" altLang="en-US" sz="2560" b="1" dirty="0">
                <a:solidFill>
                  <a:schemeClr val="accent4">
                    <a:lumMod val="40000"/>
                    <a:lumOff val="60000"/>
                  </a:schemeClr>
                </a:solidFill>
                <a:cs typeface="+mn-ea"/>
                <a:sym typeface="+mn-lt"/>
              </a:rPr>
              <a:t>以案释法</a:t>
            </a:r>
            <a:endParaRPr lang="en-US" altLang="zh-CN" sz="2560" b="1" dirty="0">
              <a:solidFill>
                <a:schemeClr val="accent4">
                  <a:lumMod val="40000"/>
                  <a:lumOff val="60000"/>
                </a:schemeClr>
              </a:solidFill>
              <a:cs typeface="+mn-ea"/>
              <a:sym typeface="+mn-lt"/>
            </a:endParaRPr>
          </a:p>
        </p:txBody>
      </p:sp>
      <p:sp>
        <p:nvSpPr>
          <p:cNvPr id="13" name="内容占位符 6"/>
          <p:cNvSpPr txBox="1"/>
          <p:nvPr/>
        </p:nvSpPr>
        <p:spPr>
          <a:xfrm>
            <a:off x="6127767" y="2218675"/>
            <a:ext cx="5263142" cy="2433572"/>
          </a:xfrm>
          <a:prstGeom prst="rect">
            <a:avLst/>
          </a:prstGeom>
        </p:spPr>
        <p:txBody>
          <a:bodyPr vert="horz" lIns="65020" tIns="32510" rIns="65020" bIns="32510" rtlCol="0">
            <a:noAutofit/>
          </a:bodyPr>
          <a:lstStyle>
            <a:lvl1pPr marL="230505" indent="-229870" algn="l" defTabSz="921385" rtl="0" eaLnBrk="1" latinLnBrk="0" hangingPunct="1">
              <a:lnSpc>
                <a:spcPct val="90000"/>
              </a:lnSpc>
              <a:spcBef>
                <a:spcPct val="202000"/>
              </a:spcBef>
              <a:buFont typeface="Arial" panose="020B0604020202020204" pitchFamily="34" charset="0"/>
              <a:buChar char="•"/>
              <a:defRPr sz="2820" kern="1200">
                <a:solidFill>
                  <a:schemeClr val="tx1"/>
                </a:solidFill>
                <a:latin typeface="+mn-lt"/>
                <a:ea typeface="+mn-ea"/>
                <a:cs typeface="+mn-cs"/>
              </a:defRPr>
            </a:lvl1pPr>
            <a:lvl2pPr marL="691515" indent="-229870" algn="l" defTabSz="921385" rtl="0" eaLnBrk="1" latinLnBrk="0" hangingPunct="1">
              <a:lnSpc>
                <a:spcPct val="90000"/>
              </a:lnSpc>
              <a:spcBef>
                <a:spcPct val="101000"/>
              </a:spcBef>
              <a:buFont typeface="Arial" panose="020B0604020202020204" pitchFamily="34" charset="0"/>
              <a:buChar char="•"/>
              <a:defRPr sz="2420" kern="1200">
                <a:solidFill>
                  <a:schemeClr val="tx1"/>
                </a:solidFill>
                <a:latin typeface="+mn-lt"/>
                <a:ea typeface="+mn-ea"/>
                <a:cs typeface="+mn-cs"/>
              </a:defRPr>
            </a:lvl2pPr>
            <a:lvl3pPr marL="1151890" indent="-229870" algn="l" defTabSz="921385" rtl="0" eaLnBrk="1" latinLnBrk="0" hangingPunct="1">
              <a:lnSpc>
                <a:spcPct val="90000"/>
              </a:lnSpc>
              <a:spcBef>
                <a:spcPct val="101000"/>
              </a:spcBef>
              <a:buFont typeface="Arial" panose="020B0604020202020204" pitchFamily="34" charset="0"/>
              <a:buChar char="•"/>
              <a:defRPr sz="2015" kern="1200">
                <a:solidFill>
                  <a:schemeClr val="tx1"/>
                </a:solidFill>
                <a:latin typeface="+mn-lt"/>
                <a:ea typeface="+mn-ea"/>
                <a:cs typeface="+mn-cs"/>
              </a:defRPr>
            </a:lvl3pPr>
            <a:lvl4pPr marL="1612900" indent="-229870" algn="l" defTabSz="921385" rtl="0" eaLnBrk="1" latinLnBrk="0" hangingPunct="1">
              <a:lnSpc>
                <a:spcPct val="90000"/>
              </a:lnSpc>
              <a:spcBef>
                <a:spcPct val="101000"/>
              </a:spcBef>
              <a:buFont typeface="Arial" panose="020B0604020202020204" pitchFamily="34" charset="0"/>
              <a:buChar char="•"/>
              <a:defRPr sz="1815" kern="1200">
                <a:solidFill>
                  <a:schemeClr val="tx1"/>
                </a:solidFill>
                <a:latin typeface="+mn-lt"/>
                <a:ea typeface="+mn-ea"/>
                <a:cs typeface="+mn-cs"/>
              </a:defRPr>
            </a:lvl4pPr>
            <a:lvl5pPr marL="2073910" indent="-229870" algn="l" defTabSz="921385" rtl="0" eaLnBrk="1" latinLnBrk="0" hangingPunct="1">
              <a:lnSpc>
                <a:spcPct val="90000"/>
              </a:lnSpc>
              <a:spcBef>
                <a:spcPct val="101000"/>
              </a:spcBef>
              <a:buFont typeface="Arial" panose="020B0604020202020204" pitchFamily="34" charset="0"/>
              <a:buChar char="•"/>
              <a:defRPr sz="1815" kern="1200">
                <a:solidFill>
                  <a:schemeClr val="tx1"/>
                </a:solidFill>
                <a:latin typeface="+mn-lt"/>
                <a:ea typeface="+mn-ea"/>
                <a:cs typeface="+mn-cs"/>
              </a:defRPr>
            </a:lvl5pPr>
            <a:lvl6pPr marL="2534285" indent="-229870" algn="l" defTabSz="921385" rtl="0" eaLnBrk="1" latinLnBrk="0" hangingPunct="1">
              <a:lnSpc>
                <a:spcPct val="90000"/>
              </a:lnSpc>
              <a:spcBef>
                <a:spcPct val="101000"/>
              </a:spcBef>
              <a:buFont typeface="Arial" panose="020B0604020202020204" pitchFamily="34" charset="0"/>
              <a:buChar char="•"/>
              <a:defRPr sz="1815" kern="1200">
                <a:solidFill>
                  <a:schemeClr val="tx1"/>
                </a:solidFill>
                <a:latin typeface="+mn-lt"/>
                <a:ea typeface="+mn-ea"/>
                <a:cs typeface="+mn-cs"/>
              </a:defRPr>
            </a:lvl6pPr>
            <a:lvl7pPr marL="2995295" indent="-229870" algn="l" defTabSz="921385" rtl="0" eaLnBrk="1" latinLnBrk="0" hangingPunct="1">
              <a:lnSpc>
                <a:spcPct val="90000"/>
              </a:lnSpc>
              <a:spcBef>
                <a:spcPct val="101000"/>
              </a:spcBef>
              <a:buFont typeface="Arial" panose="020B0604020202020204" pitchFamily="34" charset="0"/>
              <a:buChar char="•"/>
              <a:defRPr sz="1815" kern="1200">
                <a:solidFill>
                  <a:schemeClr val="tx1"/>
                </a:solidFill>
                <a:latin typeface="+mn-lt"/>
                <a:ea typeface="+mn-ea"/>
                <a:cs typeface="+mn-cs"/>
              </a:defRPr>
            </a:lvl7pPr>
            <a:lvl8pPr marL="3456305" indent="-229870" algn="l" defTabSz="921385" rtl="0" eaLnBrk="1" latinLnBrk="0" hangingPunct="1">
              <a:lnSpc>
                <a:spcPct val="90000"/>
              </a:lnSpc>
              <a:spcBef>
                <a:spcPct val="101000"/>
              </a:spcBef>
              <a:buFont typeface="Arial" panose="020B0604020202020204" pitchFamily="34" charset="0"/>
              <a:buChar char="•"/>
              <a:defRPr sz="1815" kern="1200">
                <a:solidFill>
                  <a:schemeClr val="tx1"/>
                </a:solidFill>
                <a:latin typeface="+mn-lt"/>
                <a:ea typeface="+mn-ea"/>
                <a:cs typeface="+mn-cs"/>
              </a:defRPr>
            </a:lvl8pPr>
            <a:lvl9pPr marL="3916680" indent="-229870" algn="l" defTabSz="921385" rtl="0" eaLnBrk="1" latinLnBrk="0" hangingPunct="1">
              <a:lnSpc>
                <a:spcPct val="90000"/>
              </a:lnSpc>
              <a:spcBef>
                <a:spcPct val="101000"/>
              </a:spcBef>
              <a:buFont typeface="Arial" panose="020B0604020202020204" pitchFamily="34" charset="0"/>
              <a:buChar char="•"/>
              <a:defRPr sz="1815" kern="1200">
                <a:solidFill>
                  <a:schemeClr val="tx1"/>
                </a:solidFill>
                <a:latin typeface="+mn-lt"/>
                <a:ea typeface="+mn-ea"/>
                <a:cs typeface="+mn-cs"/>
              </a:defRPr>
            </a:lvl9pPr>
          </a:lstStyle>
          <a:p>
            <a:pPr marL="0" indent="0" defTabSz="650240">
              <a:lnSpc>
                <a:spcPct val="150000"/>
              </a:lnSpc>
              <a:spcBef>
                <a:spcPts val="0"/>
              </a:spcBef>
              <a:buNone/>
            </a:pPr>
            <a:endParaRPr lang="en-US" altLang="zh-CN" sz="1140" dirty="0">
              <a:solidFill>
                <a:prstClr val="black"/>
              </a:solidFill>
              <a:cs typeface="+mn-ea"/>
              <a:sym typeface="+mn-lt"/>
            </a:endParaRPr>
          </a:p>
        </p:txBody>
      </p:sp>
      <p:sp>
        <p:nvSpPr>
          <p:cNvPr id="23" name="文本框 22"/>
          <p:cNvSpPr txBox="1"/>
          <p:nvPr/>
        </p:nvSpPr>
        <p:spPr>
          <a:xfrm>
            <a:off x="383625" y="1174750"/>
            <a:ext cx="4615180" cy="460375"/>
          </a:xfrm>
          <a:prstGeom prst="rect">
            <a:avLst/>
          </a:prstGeom>
          <a:noFill/>
        </p:spPr>
        <p:txBody>
          <a:bodyPr wrap="square">
            <a:spAutoFit/>
          </a:bodyPr>
          <a:lstStyle/>
          <a:p>
            <a:pPr>
              <a:lnSpc>
                <a:spcPct val="150000"/>
              </a:lnSpc>
            </a:pPr>
            <a:r>
              <a:rPr lang="zh-CN" altLang="en-US" sz="1600" b="1" dirty="0">
                <a:solidFill>
                  <a:srgbClr val="FF0000"/>
                </a:solidFill>
                <a:latin typeface="+mn-ea"/>
                <a:cs typeface="+mn-ea"/>
                <a:sym typeface="+mn-lt"/>
              </a:rPr>
              <a:t>一、</a:t>
            </a:r>
            <a:r>
              <a:rPr sz="1600" b="1" dirty="0">
                <a:solidFill>
                  <a:srgbClr val="FF0000"/>
                </a:solidFill>
                <a:latin typeface="+mn-ea"/>
                <a:cs typeface="+mn-ea"/>
                <a:sym typeface="+mn-lt"/>
              </a:rPr>
              <a:t>学生兼职警惕触犯“帮信罪”</a:t>
            </a:r>
            <a:endParaRPr sz="1600" b="1" dirty="0">
              <a:solidFill>
                <a:srgbClr val="FF0000"/>
              </a:solidFill>
              <a:latin typeface="+mn-ea"/>
              <a:cs typeface="+mn-ea"/>
              <a:sym typeface="+mn-lt"/>
            </a:endParaRPr>
          </a:p>
        </p:txBody>
      </p:sp>
      <p:sp>
        <p:nvSpPr>
          <p:cNvPr id="5" name="文本框 4"/>
          <p:cNvSpPr txBox="1"/>
          <p:nvPr/>
        </p:nvSpPr>
        <p:spPr>
          <a:xfrm>
            <a:off x="410210" y="1619250"/>
            <a:ext cx="11089005" cy="1060450"/>
          </a:xfrm>
          <a:prstGeom prst="rect">
            <a:avLst/>
          </a:prstGeom>
          <a:noFill/>
        </p:spPr>
        <p:txBody>
          <a:bodyPr wrap="square" rtlCol="0">
            <a:spAutoFit/>
          </a:bodyPr>
          <a:lstStyle/>
          <a:p>
            <a:pPr algn="just">
              <a:lnSpc>
                <a:spcPct val="150000"/>
              </a:lnSpc>
            </a:pPr>
            <a:r>
              <a:rPr lang="zh-CN" altLang="en-US" sz="1400" b="1" dirty="0">
                <a:latin typeface="+mn-ea"/>
              </a:rPr>
              <a:t>案例：</a:t>
            </a:r>
            <a:r>
              <a:rPr sz="1400" b="1" dirty="0">
                <a:latin typeface="微软雅黑" panose="020B0503020204020204" pitchFamily="34" charset="-122"/>
                <a:ea typeface="微软雅黑" panose="020B0503020204020204" pitchFamily="34" charset="-122"/>
                <a:cs typeface="微软雅黑" panose="020B0503020204020204" pitchFamily="34" charset="-122"/>
              </a:rPr>
              <a:t>违法行为人廖某林（学生），在某平台上认识一诈骗老板，对方称帮助其实现通话中转，满一个小时即可获利200元</a:t>
            </a:r>
            <a:r>
              <a:rPr sz="1400" b="1" dirty="0" smtClean="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400" b="1" dirty="0" smtClean="0">
                <a:latin typeface="微软雅黑" panose="020B0503020204020204" pitchFamily="34" charset="-122"/>
                <a:ea typeface="微软雅黑" panose="020B0503020204020204" pitchFamily="34" charset="-122"/>
                <a:cs typeface="微软雅黑" panose="020B0503020204020204" pitchFamily="34" charset="-122"/>
              </a:rPr>
              <a:t>由于</a:t>
            </a:r>
            <a:r>
              <a:rPr sz="1400" b="1" dirty="0" smtClean="0">
                <a:latin typeface="微软雅黑" panose="020B0503020204020204" pitchFamily="34" charset="-122"/>
                <a:ea typeface="微软雅黑" panose="020B0503020204020204" pitchFamily="34" charset="-122"/>
                <a:cs typeface="微软雅黑" panose="020B0503020204020204" pitchFamily="34" charset="-122"/>
              </a:rPr>
              <a:t>法律意识淡薄和在利益的驱使下</a:t>
            </a:r>
            <a:r>
              <a:rPr sz="1400" b="1" dirty="0">
                <a:latin typeface="微软雅黑" panose="020B0503020204020204" pitchFamily="34" charset="-122"/>
                <a:ea typeface="微软雅黑" panose="020B0503020204020204" pitchFamily="34" charset="-122"/>
                <a:cs typeface="微软雅黑" panose="020B0503020204020204" pitchFamily="34" charset="-122"/>
              </a:rPr>
              <a:t>，廖某林先后纠集学生叶某奇、胡某强、黄某鑫等人，利用手机、电话卡、微信搭建“手机口”，通过拨打受害人电话并打开免提，实现诈骗分子与受骗对象的直接沟通，累计获利2000</a:t>
            </a:r>
            <a:r>
              <a:rPr sz="1400" b="1" dirty="0" smtClean="0">
                <a:latin typeface="微软雅黑" panose="020B0503020204020204" pitchFamily="34" charset="-122"/>
                <a:ea typeface="微软雅黑" panose="020B0503020204020204" pitchFamily="34" charset="-122"/>
                <a:cs typeface="微软雅黑" panose="020B0503020204020204" pitchFamily="34" charset="-122"/>
              </a:rPr>
              <a:t>元</a:t>
            </a:r>
            <a:r>
              <a:rPr lang="zh-CN" altLang="en-US" sz="1400" b="1" dirty="0" smtClean="0">
                <a:latin typeface="微软雅黑" panose="020B0503020204020204" pitchFamily="34" charset="-122"/>
                <a:ea typeface="微软雅黑" panose="020B0503020204020204" pitchFamily="34" charset="-122"/>
                <a:cs typeface="微软雅黑" panose="020B0503020204020204" pitchFamily="34" charset="-122"/>
              </a:rPr>
              <a:t>。</a:t>
            </a:r>
            <a:r>
              <a:rPr sz="1400" b="1" dirty="0" smtClean="0">
                <a:latin typeface="微软雅黑" panose="020B0503020204020204" pitchFamily="34" charset="-122"/>
                <a:ea typeface="微软雅黑" panose="020B0503020204020204" pitchFamily="34" charset="-122"/>
                <a:cs typeface="微软雅黑" panose="020B0503020204020204" pitchFamily="34" charset="-122"/>
              </a:rPr>
              <a:t>目前</a:t>
            </a:r>
            <a:r>
              <a:rPr sz="1400" b="1" dirty="0">
                <a:latin typeface="微软雅黑" panose="020B0503020204020204" pitchFamily="34" charset="-122"/>
                <a:ea typeface="微软雅黑" panose="020B0503020204020204" pitchFamily="34" charset="-122"/>
                <a:cs typeface="微软雅黑" panose="020B0503020204020204" pitchFamily="34" charset="-122"/>
              </a:rPr>
              <a:t>，民警已依法对6人进行处理</a:t>
            </a:r>
            <a:r>
              <a:rPr lang="zh-CN" sz="1400" b="1" dirty="0">
                <a:latin typeface="微软雅黑" panose="020B0503020204020204" pitchFamily="34" charset="-122"/>
                <a:ea typeface="微软雅黑" panose="020B0503020204020204" pitchFamily="34" charset="-122"/>
                <a:cs typeface="微软雅黑" panose="020B0503020204020204" pitchFamily="34" charset="-122"/>
              </a:rPr>
              <a:t>。</a:t>
            </a:r>
            <a:endParaRPr lang="zh-CN" sz="1400" b="1"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6" name="文本框 5"/>
          <p:cNvSpPr txBox="1"/>
          <p:nvPr/>
        </p:nvSpPr>
        <p:spPr>
          <a:xfrm>
            <a:off x="311785" y="2880360"/>
            <a:ext cx="10868660" cy="3646170"/>
          </a:xfrm>
          <a:prstGeom prst="rect">
            <a:avLst/>
          </a:prstGeom>
          <a:noFill/>
        </p:spPr>
        <p:txBody>
          <a:bodyPr wrap="square" rtlCol="0">
            <a:spAutoFit/>
          </a:bodyPr>
          <a:lstStyle/>
          <a:p>
            <a:pPr algn="just">
              <a:lnSpc>
                <a:spcPct val="150000"/>
              </a:lnSpc>
            </a:pPr>
            <a:r>
              <a:rPr lang="zh-CN" altLang="en-US" sz="1400" b="1" dirty="0"/>
              <a:t>以案释法</a:t>
            </a:r>
            <a:r>
              <a:rPr lang="zh-CN" altLang="en-US" sz="1400" b="1" dirty="0" smtClean="0"/>
              <a:t>：</a:t>
            </a:r>
            <a:endParaRPr lang="en-US" altLang="zh-CN" sz="1400" b="1" dirty="0" smtClean="0"/>
          </a:p>
          <a:p>
            <a:pPr algn="just">
              <a:lnSpc>
                <a:spcPct val="150000"/>
              </a:lnSpc>
            </a:pPr>
            <a:r>
              <a:rPr lang="en-US" sz="1400" b="1" dirty="0" smtClean="0">
                <a:latin typeface="微软雅黑" panose="020B0503020204020204" pitchFamily="34" charset="-122"/>
                <a:ea typeface="微软雅黑" panose="020B0503020204020204" pitchFamily="34" charset="-122"/>
                <a:cs typeface="微软雅黑" panose="020B0503020204020204" pitchFamily="34" charset="-122"/>
              </a:rPr>
              <a:t>       </a:t>
            </a:r>
            <a:r>
              <a:rPr sz="1400" b="1" dirty="0" smtClean="0">
                <a:latin typeface="微软雅黑" panose="020B0503020204020204" pitchFamily="34" charset="-122"/>
                <a:ea typeface="微软雅黑" panose="020B0503020204020204" pitchFamily="34" charset="-122"/>
                <a:cs typeface="微软雅黑" panose="020B0503020204020204" pitchFamily="34" charset="-122"/>
              </a:rPr>
              <a:t>《</a:t>
            </a:r>
            <a:r>
              <a:rPr sz="1400" b="1" dirty="0">
                <a:latin typeface="微软雅黑" panose="020B0503020204020204" pitchFamily="34" charset="-122"/>
                <a:ea typeface="微软雅黑" panose="020B0503020204020204" pitchFamily="34" charset="-122"/>
                <a:cs typeface="微软雅黑" panose="020B0503020204020204" pitchFamily="34" charset="-122"/>
              </a:rPr>
              <a:t>中华人民共和国反电信网络诈骗法》第二十五条第一款：任何单位和个人不得为他人实施电信网络诈骗活动提供下列支持或者帮助：</a:t>
            </a:r>
            <a:endParaRPr sz="1400" b="1" dirty="0">
              <a:latin typeface="微软雅黑" panose="020B0503020204020204" pitchFamily="34" charset="-122"/>
              <a:ea typeface="微软雅黑" panose="020B0503020204020204" pitchFamily="34" charset="-122"/>
              <a:cs typeface="微软雅黑" panose="020B0503020204020204" pitchFamily="34" charset="-122"/>
            </a:endParaRPr>
          </a:p>
          <a:p>
            <a:pPr algn="just">
              <a:lnSpc>
                <a:spcPct val="150000"/>
              </a:lnSpc>
            </a:pPr>
            <a:r>
              <a:rPr sz="1400" b="1" dirty="0">
                <a:latin typeface="微软雅黑" panose="020B0503020204020204" pitchFamily="34" charset="-122"/>
                <a:ea typeface="微软雅黑" panose="020B0503020204020204" pitchFamily="34" charset="-122"/>
                <a:cs typeface="微软雅黑" panose="020B0503020204020204" pitchFamily="34" charset="-122"/>
              </a:rPr>
              <a:t>　　（一）出售、提供个人信息；</a:t>
            </a:r>
            <a:endParaRPr sz="1400" b="1" dirty="0">
              <a:latin typeface="微软雅黑" panose="020B0503020204020204" pitchFamily="34" charset="-122"/>
              <a:ea typeface="微软雅黑" panose="020B0503020204020204" pitchFamily="34" charset="-122"/>
              <a:cs typeface="微软雅黑" panose="020B0503020204020204" pitchFamily="34" charset="-122"/>
            </a:endParaRPr>
          </a:p>
          <a:p>
            <a:pPr algn="just">
              <a:lnSpc>
                <a:spcPct val="150000"/>
              </a:lnSpc>
            </a:pPr>
            <a:r>
              <a:rPr sz="1400" b="1" dirty="0">
                <a:latin typeface="微软雅黑" panose="020B0503020204020204" pitchFamily="34" charset="-122"/>
                <a:ea typeface="微软雅黑" panose="020B0503020204020204" pitchFamily="34" charset="-122"/>
                <a:cs typeface="微软雅黑" panose="020B0503020204020204" pitchFamily="34" charset="-122"/>
              </a:rPr>
              <a:t>　　（二）帮助他人通过虚拟货币交易等方式洗钱；</a:t>
            </a:r>
            <a:endParaRPr sz="1400" b="1" dirty="0">
              <a:latin typeface="微软雅黑" panose="020B0503020204020204" pitchFamily="34" charset="-122"/>
              <a:ea typeface="微软雅黑" panose="020B0503020204020204" pitchFamily="34" charset="-122"/>
              <a:cs typeface="微软雅黑" panose="020B0503020204020204" pitchFamily="34" charset="-122"/>
            </a:endParaRPr>
          </a:p>
          <a:p>
            <a:pPr algn="just">
              <a:lnSpc>
                <a:spcPct val="150000"/>
              </a:lnSpc>
            </a:pPr>
            <a:r>
              <a:rPr sz="1400" b="1" dirty="0">
                <a:latin typeface="微软雅黑" panose="020B0503020204020204" pitchFamily="34" charset="-122"/>
                <a:ea typeface="微软雅黑" panose="020B0503020204020204" pitchFamily="34" charset="-122"/>
                <a:cs typeface="微软雅黑" panose="020B0503020204020204" pitchFamily="34" charset="-122"/>
              </a:rPr>
              <a:t>　　（三）其他为电信网络诈骗活动提供支持或者帮助的行为</a:t>
            </a:r>
            <a:r>
              <a:rPr lang="zh-CN" altLang="en-US" sz="1400" b="1" dirty="0"/>
              <a:t>。</a:t>
            </a:r>
            <a:endParaRPr lang="zh-CN" altLang="en-US" sz="1400" b="1" dirty="0"/>
          </a:p>
          <a:p>
            <a:pPr algn="just">
              <a:lnSpc>
                <a:spcPct val="150000"/>
              </a:lnSpc>
            </a:pPr>
            <a:r>
              <a:rPr lang="en-US" sz="1400" b="1" dirty="0" smtClean="0">
                <a:latin typeface="微软雅黑" panose="020B0503020204020204" pitchFamily="34" charset="-122"/>
                <a:ea typeface="微软雅黑" panose="020B0503020204020204" pitchFamily="34" charset="-122"/>
                <a:cs typeface="微软雅黑" panose="020B0503020204020204" pitchFamily="34" charset="-122"/>
              </a:rPr>
              <a:t>       </a:t>
            </a:r>
            <a:r>
              <a:rPr sz="1400" b="1" dirty="0" smtClean="0">
                <a:latin typeface="微软雅黑" panose="020B0503020204020204" pitchFamily="34" charset="-122"/>
                <a:ea typeface="微软雅黑" panose="020B0503020204020204" pitchFamily="34" charset="-122"/>
                <a:cs typeface="微软雅黑" panose="020B0503020204020204" pitchFamily="34" charset="-122"/>
              </a:rPr>
              <a:t>帮助信息网络犯罪活动罪</a:t>
            </a:r>
            <a:r>
              <a:rPr sz="1400" b="1" dirty="0">
                <a:latin typeface="微软雅黑" panose="020B0503020204020204" pitchFamily="34" charset="-122"/>
                <a:ea typeface="微软雅黑" panose="020B0503020204020204" pitchFamily="34" charset="-122"/>
                <a:cs typeface="微软雅黑" panose="020B0503020204020204" pitchFamily="34" charset="-122"/>
              </a:rPr>
              <a:t>，简称帮信罪，是2015年11月起施行的《刑法修正案（九）》中的</a:t>
            </a:r>
            <a:r>
              <a:rPr sz="14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新增</a:t>
            </a:r>
            <a:r>
              <a:rPr sz="1400" b="1" dirty="0">
                <a:latin typeface="微软雅黑" panose="020B0503020204020204" pitchFamily="34" charset="-122"/>
                <a:ea typeface="微软雅黑" panose="020B0503020204020204" pitchFamily="34" charset="-122"/>
                <a:cs typeface="微软雅黑" panose="020B0503020204020204" pitchFamily="34" charset="-122"/>
              </a:rPr>
              <a:t>罪名，主要指行为人</a:t>
            </a:r>
            <a:r>
              <a:rPr sz="14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明知</a:t>
            </a:r>
            <a:r>
              <a:rPr sz="1400" b="1" dirty="0">
                <a:latin typeface="微软雅黑" panose="020B0503020204020204" pitchFamily="34" charset="-122"/>
                <a:ea typeface="微软雅黑" panose="020B0503020204020204" pitchFamily="34" charset="-122"/>
                <a:cs typeface="微软雅黑" panose="020B0503020204020204" pitchFamily="34" charset="-122"/>
              </a:rPr>
              <a:t>他人利用信息网络实施犯罪，为其犯罪提供互联网接入、服务器托管、网络存储、通信传输等技术支持，或者提供广告推广、支付结算等帮助的犯罪行为，是</a:t>
            </a:r>
            <a:r>
              <a:rPr sz="14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电信网络犯罪</a:t>
            </a:r>
            <a:r>
              <a:rPr sz="1400" b="1" dirty="0">
                <a:latin typeface="微软雅黑" panose="020B0503020204020204" pitchFamily="34" charset="-122"/>
                <a:ea typeface="微软雅黑" panose="020B0503020204020204" pitchFamily="34" charset="-122"/>
                <a:cs typeface="微软雅黑" panose="020B0503020204020204" pitchFamily="34" charset="-122"/>
              </a:rPr>
              <a:t>的重要“帮凶”。</a:t>
            </a:r>
            <a:endParaRPr sz="1400" b="1" dirty="0">
              <a:latin typeface="微软雅黑" panose="020B0503020204020204" pitchFamily="34" charset="-122"/>
              <a:ea typeface="微软雅黑" panose="020B0503020204020204" pitchFamily="34" charset="-122"/>
              <a:cs typeface="微软雅黑" panose="020B0503020204020204" pitchFamily="34" charset="-122"/>
            </a:endParaRPr>
          </a:p>
          <a:p>
            <a:pPr algn="just">
              <a:lnSpc>
                <a:spcPct val="150000"/>
              </a:lnSpc>
            </a:pPr>
            <a:r>
              <a:rPr lang="en-US" sz="1400" b="1" dirty="0" smtClean="0">
                <a:latin typeface="微软雅黑" panose="020B0503020204020204" pitchFamily="34" charset="-122"/>
                <a:ea typeface="微软雅黑" panose="020B0503020204020204" pitchFamily="34" charset="-122"/>
                <a:cs typeface="微软雅黑" panose="020B0503020204020204" pitchFamily="34" charset="-122"/>
              </a:rPr>
              <a:t>       </a:t>
            </a:r>
            <a:r>
              <a:rPr sz="1400" b="1" dirty="0" smtClean="0">
                <a:latin typeface="微软雅黑" panose="020B0503020204020204" pitchFamily="34" charset="-122"/>
                <a:ea typeface="微软雅黑" panose="020B0503020204020204" pitchFamily="34" charset="-122"/>
                <a:cs typeface="微软雅黑" panose="020B0503020204020204" pitchFamily="34" charset="-122"/>
              </a:rPr>
              <a:t>“</a:t>
            </a:r>
            <a:r>
              <a:rPr sz="1400" b="1" dirty="0">
                <a:latin typeface="微软雅黑" panose="020B0503020204020204" pitchFamily="34" charset="-122"/>
                <a:ea typeface="微软雅黑" panose="020B0503020204020204" pitchFamily="34" charset="-122"/>
                <a:cs typeface="微软雅黑" panose="020B0503020204020204" pitchFamily="34" charset="-122"/>
              </a:rPr>
              <a:t>手机口”诈骗</a:t>
            </a:r>
            <a:r>
              <a:rPr lang="zh-CN" sz="1400" dirty="0">
                <a:latin typeface="微软雅黑" panose="020B0503020204020204" pitchFamily="34" charset="-122"/>
                <a:ea typeface="微软雅黑" panose="020B0503020204020204" pitchFamily="34" charset="-122"/>
                <a:cs typeface="微软雅黑" panose="020B0503020204020204" pitchFamily="34" charset="-122"/>
              </a:rPr>
              <a:t>：</a:t>
            </a:r>
            <a:r>
              <a:rPr lang="zh-CN" sz="1400" b="1" dirty="0">
                <a:latin typeface="微软雅黑" panose="020B0503020204020204" pitchFamily="34" charset="-122"/>
                <a:ea typeface="微软雅黑" panose="020B0503020204020204" pitchFamily="34" charset="-122"/>
                <a:cs typeface="微软雅黑" panose="020B0503020204020204" pitchFamily="34" charset="-122"/>
              </a:rPr>
              <a:t>一是用两部手机，通过音频线、数据线连接或同时打开扬声器的方式实现语音中转，使得拨打出去的电话显示为本地号码。其中一部手机通过网络软件接通境外诈骗分子，另一部本地手机拨打国内受害人电话、发送短</a:t>
            </a:r>
            <a:r>
              <a:rPr lang="zh-CN" sz="1400" b="1" dirty="0" smtClean="0">
                <a:latin typeface="微软雅黑" panose="020B0503020204020204" pitchFamily="34" charset="-122"/>
                <a:ea typeface="微软雅黑" panose="020B0503020204020204" pitchFamily="34" charset="-122"/>
                <a:cs typeface="微软雅黑" panose="020B0503020204020204" pitchFamily="34" charset="-122"/>
              </a:rPr>
              <a:t>信</a:t>
            </a:r>
            <a:r>
              <a:rPr lang="zh-CN" altLang="en-US" sz="1400" b="1" dirty="0">
                <a:latin typeface="微软雅黑" panose="020B0503020204020204" pitchFamily="34" charset="-122"/>
                <a:ea typeface="微软雅黑" panose="020B0503020204020204" pitchFamily="34" charset="-122"/>
                <a:cs typeface="微软雅黑" panose="020B0503020204020204" pitchFamily="34" charset="-122"/>
              </a:rPr>
              <a:t>；</a:t>
            </a:r>
            <a:r>
              <a:rPr lang="zh-CN" sz="1400" b="1" dirty="0" smtClean="0">
                <a:latin typeface="微软雅黑" panose="020B0503020204020204" pitchFamily="34" charset="-122"/>
                <a:ea typeface="微软雅黑" panose="020B0503020204020204" pitchFamily="34" charset="-122"/>
                <a:cs typeface="微软雅黑" panose="020B0503020204020204" pitchFamily="34" charset="-122"/>
              </a:rPr>
              <a:t>二</a:t>
            </a:r>
            <a:r>
              <a:rPr lang="zh-CN" sz="1400" b="1" dirty="0">
                <a:latin typeface="微软雅黑" panose="020B0503020204020204" pitchFamily="34" charset="-122"/>
                <a:ea typeface="微软雅黑" panose="020B0503020204020204" pitchFamily="34" charset="-122"/>
                <a:cs typeface="微软雅黑" panose="020B0503020204020204" pitchFamily="34" charset="-122"/>
              </a:rPr>
              <a:t>是架设通讯设备将境外的电话号码转化显示成国内通讯号码，使受害人接到的号码显示为本地号码。</a:t>
            </a:r>
            <a:endParaRPr lang="zh-CN" sz="1400" b="1"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2" name="矩形 11"/>
          <p:cNvSpPr/>
          <p:nvPr/>
        </p:nvSpPr>
        <p:spPr>
          <a:xfrm>
            <a:off x="19050" y="2726690"/>
            <a:ext cx="12228195" cy="76200"/>
          </a:xfrm>
          <a:prstGeom prst="rect">
            <a:avLst/>
          </a:prstGeom>
          <a:solidFill>
            <a:srgbClr val="FFB9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2000" b="1" dirty="0">
              <a:latin typeface="+mn-ea"/>
            </a:endParaRPr>
          </a:p>
        </p:txBody>
      </p:sp>
    </p:spTree>
    <p:custDataLst>
      <p:tags r:id="rId2"/>
    </p:custDataLst>
  </p:cSld>
  <p:clrMapOvr>
    <a:masterClrMapping/>
  </p:clrMapOvr>
  <p:transition spd="slow" advTm="50000">
    <p:push dir="u"/>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880483" y="1984227"/>
            <a:ext cx="5016117" cy="380873"/>
          </a:xfrm>
          <a:prstGeom prst="rect">
            <a:avLst/>
          </a:prstGeom>
          <a:noFill/>
        </p:spPr>
        <p:txBody>
          <a:bodyPr wrap="none" rtlCol="0">
            <a:spAutoFit/>
          </a:bodyPr>
          <a:lstStyle/>
          <a:p>
            <a:pPr>
              <a:lnSpc>
                <a:spcPct val="120000"/>
              </a:lnSpc>
            </a:pPr>
            <a:r>
              <a:rPr lang="zh-CN" altLang="en-US" sz="1705" b="1">
                <a:solidFill>
                  <a:srgbClr val="FF0000"/>
                </a:solidFill>
                <a:cs typeface="+mn-ea"/>
                <a:sym typeface="+mn-lt"/>
              </a:rPr>
              <a:t>说到间谍以及保密，大家可能以为间谍是这样的：</a:t>
            </a:r>
            <a:endParaRPr lang="zh-CN" altLang="en-US" sz="1705" b="1">
              <a:solidFill>
                <a:srgbClr val="FF0000"/>
              </a:solidFill>
              <a:cs typeface="+mn-ea"/>
              <a:sym typeface="+mn-lt"/>
            </a:endParaRPr>
          </a:p>
        </p:txBody>
      </p:sp>
      <p:pic>
        <p:nvPicPr>
          <p:cNvPr id="33" name="Picture 1" descr="222"/>
          <p:cNvPicPr>
            <a:picLocks noChangeAspect="1"/>
          </p:cNvPicPr>
          <p:nvPr/>
        </p:nvPicPr>
        <p:blipFill>
          <a:blip r:embed="rId1"/>
          <a:stretch>
            <a:fillRect/>
          </a:stretch>
        </p:blipFill>
        <p:spPr>
          <a:xfrm>
            <a:off x="23495" y="-3489"/>
            <a:ext cx="12279800" cy="6911975"/>
          </a:xfrm>
          <a:prstGeom prst="rect">
            <a:avLst/>
          </a:prstGeom>
          <a:solidFill>
            <a:schemeClr val="lt1"/>
          </a:solidFill>
        </p:spPr>
      </p:pic>
      <p:sp>
        <p:nvSpPr>
          <p:cNvPr id="14" name="文本框 13"/>
          <p:cNvSpPr txBox="1"/>
          <p:nvPr/>
        </p:nvSpPr>
        <p:spPr>
          <a:xfrm>
            <a:off x="5401944" y="321722"/>
            <a:ext cx="1483360" cy="485140"/>
          </a:xfrm>
          <a:prstGeom prst="rect">
            <a:avLst/>
          </a:prstGeom>
          <a:noFill/>
        </p:spPr>
        <p:txBody>
          <a:bodyPr wrap="none" rtlCol="0">
            <a:spAutoFit/>
          </a:bodyPr>
          <a:lstStyle/>
          <a:p>
            <a:pPr algn="ctr"/>
            <a:r>
              <a:rPr lang="zh-CN" altLang="en-US" sz="2560" b="1" dirty="0">
                <a:solidFill>
                  <a:schemeClr val="accent4">
                    <a:lumMod val="40000"/>
                    <a:lumOff val="60000"/>
                  </a:schemeClr>
                </a:solidFill>
                <a:cs typeface="+mn-ea"/>
                <a:sym typeface="+mn-lt"/>
              </a:rPr>
              <a:t>以案释法</a:t>
            </a:r>
            <a:endParaRPr lang="en-US" altLang="zh-CN" sz="2560" b="1" dirty="0">
              <a:solidFill>
                <a:schemeClr val="accent4">
                  <a:lumMod val="40000"/>
                  <a:lumOff val="60000"/>
                </a:schemeClr>
              </a:solidFill>
              <a:cs typeface="+mn-ea"/>
              <a:sym typeface="+mn-lt"/>
            </a:endParaRPr>
          </a:p>
        </p:txBody>
      </p:sp>
      <p:sp>
        <p:nvSpPr>
          <p:cNvPr id="18" name="矩形 17"/>
          <p:cNvSpPr/>
          <p:nvPr/>
        </p:nvSpPr>
        <p:spPr>
          <a:xfrm>
            <a:off x="2705052" y="2196623"/>
            <a:ext cx="1100226" cy="1077540"/>
          </a:xfrm>
          <a:prstGeom prst="rect">
            <a:avLst/>
          </a:prstGeom>
        </p:spPr>
        <p:txBody>
          <a:bodyPr wrap="square">
            <a:spAutoFit/>
          </a:bodyPr>
          <a:lstStyle/>
          <a:p>
            <a:pPr algn="just">
              <a:lnSpc>
                <a:spcPct val="150000"/>
              </a:lnSpc>
              <a:buClr>
                <a:srgbClr val="0070C0"/>
              </a:buClr>
            </a:pPr>
            <a:r>
              <a:rPr lang="en-US" altLang="zh-CN" sz="4840" dirty="0">
                <a:solidFill>
                  <a:schemeClr val="bg1"/>
                </a:solidFill>
                <a:cs typeface="+mn-ea"/>
                <a:sym typeface="+mn-lt"/>
              </a:rPr>
              <a:t>01</a:t>
            </a:r>
            <a:endParaRPr lang="zh-CN" altLang="zh-CN" sz="4840" dirty="0">
              <a:solidFill>
                <a:schemeClr val="bg1"/>
              </a:solidFill>
              <a:cs typeface="+mn-ea"/>
              <a:sym typeface="+mn-lt"/>
            </a:endParaRPr>
          </a:p>
        </p:txBody>
      </p:sp>
      <p:sp>
        <p:nvSpPr>
          <p:cNvPr id="23" name="文本框 22"/>
          <p:cNvSpPr txBox="1"/>
          <p:nvPr/>
        </p:nvSpPr>
        <p:spPr>
          <a:xfrm>
            <a:off x="313055" y="1227455"/>
            <a:ext cx="5540375" cy="404495"/>
          </a:xfrm>
          <a:prstGeom prst="rect">
            <a:avLst/>
          </a:prstGeom>
          <a:noFill/>
        </p:spPr>
        <p:txBody>
          <a:bodyPr wrap="square">
            <a:noAutofit/>
          </a:bodyPr>
          <a:lstStyle/>
          <a:p>
            <a:pPr>
              <a:lnSpc>
                <a:spcPct val="150000"/>
              </a:lnSpc>
            </a:pPr>
            <a:r>
              <a:rPr lang="zh-CN" altLang="en-US" sz="1600" b="1" dirty="0">
                <a:solidFill>
                  <a:srgbClr val="FF0000"/>
                </a:solidFill>
                <a:latin typeface="+mn-ea"/>
                <a:cs typeface="+mn-ea"/>
                <a:sym typeface="+mn-lt"/>
              </a:rPr>
              <a:t>二、“人肉开盒”案例涉18省市，主要活动者均未成年</a:t>
            </a:r>
            <a:endParaRPr lang="zh-CN" altLang="en-US" sz="1600" b="1" dirty="0">
              <a:solidFill>
                <a:srgbClr val="FF0000"/>
              </a:solidFill>
              <a:latin typeface="+mn-ea"/>
              <a:cs typeface="+mn-ea"/>
              <a:sym typeface="+mn-lt"/>
            </a:endParaRPr>
          </a:p>
        </p:txBody>
      </p:sp>
      <p:sp>
        <p:nvSpPr>
          <p:cNvPr id="2" name="文本框 1"/>
          <p:cNvSpPr txBox="1"/>
          <p:nvPr/>
        </p:nvSpPr>
        <p:spPr>
          <a:xfrm>
            <a:off x="5783625" y="1393817"/>
            <a:ext cx="5766390" cy="3646170"/>
          </a:xfrm>
          <a:prstGeom prst="rect">
            <a:avLst/>
          </a:prstGeom>
          <a:noFill/>
        </p:spPr>
        <p:txBody>
          <a:bodyPr wrap="square" rtlCol="0">
            <a:spAutoFit/>
          </a:bodyPr>
          <a:lstStyle/>
          <a:p>
            <a:pPr indent="0" algn="ctr">
              <a:lnSpc>
                <a:spcPct val="150000"/>
              </a:lnSpc>
              <a:buNone/>
            </a:pPr>
            <a:r>
              <a:rPr sz="1400" b="1" dirty="0">
                <a:latin typeface="微软雅黑" panose="020B0503020204020204" pitchFamily="34" charset="-122"/>
                <a:ea typeface="微软雅黑" panose="020B0503020204020204" pitchFamily="34" charset="-122"/>
              </a:rPr>
              <a:t>官方出手整治</a:t>
            </a:r>
            <a:endParaRPr sz="1400" b="1" dirty="0">
              <a:latin typeface="微软雅黑" panose="020B0503020204020204" pitchFamily="34" charset="-122"/>
              <a:ea typeface="微软雅黑" panose="020B0503020204020204" pitchFamily="34" charset="-122"/>
            </a:endParaRPr>
          </a:p>
          <a:p>
            <a:pPr marL="285750" indent="-285750" algn="just">
              <a:lnSpc>
                <a:spcPct val="150000"/>
              </a:lnSpc>
              <a:buFont typeface="Wingdings" panose="05000000000000000000" charset="0"/>
              <a:buChar char="Ø"/>
            </a:pPr>
            <a:r>
              <a:rPr sz="1400" b="1" dirty="0">
                <a:latin typeface="微软雅黑" panose="020B0503020204020204" pitchFamily="34" charset="-122"/>
                <a:ea typeface="微软雅黑" panose="020B0503020204020204" pitchFamily="34" charset="-122"/>
              </a:rPr>
              <a:t>9月25日，“两高一部”发布《关于依法惩治网络暴力违法犯罪的指导意见》，其中提及：组织“人肉搜索”，违法收集并向不特定多数人发布公民个人信息，情节严重，</a:t>
            </a:r>
            <a:r>
              <a:rPr sz="1400" b="1" dirty="0">
                <a:solidFill>
                  <a:srgbClr val="FF0000"/>
                </a:solidFill>
                <a:latin typeface="微软雅黑" panose="020B0503020204020204" pitchFamily="34" charset="-122"/>
                <a:ea typeface="微软雅黑" panose="020B0503020204020204" pitchFamily="34" charset="-122"/>
              </a:rPr>
              <a:t>符合刑法第二百五十三条之一规定的，以侵犯公民个人信息罪定罪处罚</a:t>
            </a:r>
            <a:r>
              <a:rPr sz="1400" b="1" dirty="0">
                <a:latin typeface="微软雅黑" panose="020B0503020204020204" pitchFamily="34" charset="-122"/>
                <a:ea typeface="微软雅黑" panose="020B0503020204020204" pitchFamily="34" charset="-122"/>
              </a:rPr>
              <a:t>。</a:t>
            </a:r>
            <a:endParaRPr sz="1400" b="1" dirty="0">
              <a:latin typeface="微软雅黑" panose="020B0503020204020204" pitchFamily="34" charset="-122"/>
              <a:ea typeface="微软雅黑" panose="020B0503020204020204" pitchFamily="34" charset="-122"/>
            </a:endParaRPr>
          </a:p>
          <a:p>
            <a:pPr marL="285750" indent="-285750" algn="just">
              <a:lnSpc>
                <a:spcPct val="150000"/>
              </a:lnSpc>
              <a:buFont typeface="Wingdings" panose="05000000000000000000" charset="0"/>
              <a:buChar char="Ø"/>
            </a:pPr>
            <a:r>
              <a:rPr sz="1400" b="1" dirty="0">
                <a:latin typeface="微软雅黑" panose="020B0503020204020204" pitchFamily="34" charset="-122"/>
                <a:ea typeface="微软雅黑" panose="020B0503020204020204" pitchFamily="34" charset="-122"/>
              </a:rPr>
              <a:t>11月17日，</a:t>
            </a:r>
            <a:r>
              <a:rPr sz="1400" b="1" dirty="0" smtClean="0">
                <a:latin typeface="微软雅黑" panose="020B0503020204020204" pitchFamily="34" charset="-122"/>
                <a:ea typeface="微软雅黑" panose="020B0503020204020204" pitchFamily="34" charset="-122"/>
              </a:rPr>
              <a:t>中央网信办发文决定即日起在全国范围内启动为期</a:t>
            </a:r>
            <a:r>
              <a:rPr sz="1400" b="1" dirty="0">
                <a:latin typeface="微软雅黑" panose="020B0503020204020204" pitchFamily="34" charset="-122"/>
                <a:ea typeface="微软雅黑" panose="020B0503020204020204" pitchFamily="34" charset="-122"/>
              </a:rPr>
              <a:t>1个月的“</a:t>
            </a:r>
            <a:r>
              <a:rPr sz="1400" b="1" dirty="0">
                <a:solidFill>
                  <a:srgbClr val="FF0000"/>
                </a:solidFill>
                <a:latin typeface="微软雅黑" panose="020B0503020204020204" pitchFamily="34" charset="-122"/>
                <a:ea typeface="微软雅黑" panose="020B0503020204020204" pitchFamily="34" charset="-122"/>
              </a:rPr>
              <a:t>清朗·网络戾气整治</a:t>
            </a:r>
            <a:r>
              <a:rPr sz="1400" b="1" dirty="0">
                <a:latin typeface="微软雅黑" panose="020B0503020204020204" pitchFamily="34" charset="-122"/>
                <a:ea typeface="微软雅黑" panose="020B0503020204020204" pitchFamily="34" charset="-122"/>
              </a:rPr>
              <a:t>”专项行动。围绕社交、短视频、直播等重点平台类型，集中整治7类突出问题：“网络厕所”“开盒挂人”行为；借社会热点事件恶意诋毁、造谣攻击；污名化特定群体、煽动地域对立；斗狠PK等低俗不良直播行为；有组织地恶意辱骂举报他人；编造网络黑话、恶意造梗；煽动网上极端情绪。</a:t>
            </a:r>
            <a:endParaRPr sz="1400" b="1" dirty="0">
              <a:latin typeface="微软雅黑" panose="020B0503020204020204" pitchFamily="34" charset="-122"/>
              <a:ea typeface="微软雅黑" panose="020B0503020204020204" pitchFamily="34" charset="-122"/>
            </a:endParaRPr>
          </a:p>
        </p:txBody>
      </p:sp>
      <p:sp>
        <p:nvSpPr>
          <p:cNvPr id="4" name="文本框 3"/>
          <p:cNvSpPr txBox="1"/>
          <p:nvPr/>
        </p:nvSpPr>
        <p:spPr>
          <a:xfrm>
            <a:off x="313055" y="1666240"/>
            <a:ext cx="5476240" cy="3647152"/>
          </a:xfrm>
          <a:prstGeom prst="rect">
            <a:avLst/>
          </a:prstGeom>
          <a:noFill/>
        </p:spPr>
        <p:txBody>
          <a:bodyPr wrap="square" rtlCol="0">
            <a:spAutoFit/>
          </a:bodyPr>
          <a:lstStyle/>
          <a:p>
            <a:pPr algn="just">
              <a:lnSpc>
                <a:spcPct val="150000"/>
              </a:lnSpc>
            </a:pPr>
            <a:r>
              <a:rPr lang="zh-CN" altLang="en-US" sz="1400" b="1" dirty="0">
                <a:latin typeface="微软雅黑" panose="020B0503020204020204" pitchFamily="34" charset="-122"/>
                <a:ea typeface="微软雅黑" panose="020B0503020204020204" pitchFamily="34" charset="-122"/>
              </a:rPr>
              <a:t>案例：</a:t>
            </a:r>
            <a:r>
              <a:rPr sz="1400" b="1" dirty="0">
                <a:latin typeface="微软雅黑" panose="020B0503020204020204" pitchFamily="34" charset="-122"/>
                <a:ea typeface="微软雅黑" panose="020B0503020204020204" pitchFamily="34" charset="-122"/>
              </a:rPr>
              <a:t>近日，某视频平台通报了一起“人肉开盒”（指利用非法手段公开曝光他人隐私数据与信息）案例：今年8月，平台收到多位UP主举报，称有群体在境外平台有组织地煽动用户对站内UP主进行“人肉开盒”。该群体不仅在线上公开UP主个人信息，还对其进行一系列电话私信骚扰、网暴攻击、不实恶意举报等违法行为。</a:t>
            </a:r>
            <a:endParaRPr sz="1400" b="1" dirty="0">
              <a:latin typeface="微软雅黑" panose="020B0503020204020204" pitchFamily="34" charset="-122"/>
              <a:ea typeface="微软雅黑" panose="020B0503020204020204" pitchFamily="34" charset="-122"/>
            </a:endParaRPr>
          </a:p>
          <a:p>
            <a:pPr algn="just">
              <a:lnSpc>
                <a:spcPct val="150000"/>
              </a:lnSpc>
            </a:pPr>
            <a:r>
              <a:rPr lang="en-US" sz="1400" b="1" dirty="0" smtClean="0">
                <a:latin typeface="微软雅黑" panose="020B0503020204020204" pitchFamily="34" charset="-122"/>
                <a:ea typeface="微软雅黑" panose="020B0503020204020204" pitchFamily="34" charset="-122"/>
              </a:rPr>
              <a:t>        </a:t>
            </a:r>
            <a:r>
              <a:rPr sz="1400" b="1" dirty="0" smtClean="0">
                <a:latin typeface="微软雅黑" panose="020B0503020204020204" pitchFamily="34" charset="-122"/>
                <a:ea typeface="微软雅黑" panose="020B0503020204020204" pitchFamily="34" charset="-122"/>
              </a:rPr>
              <a:t>经公安机关查明</a:t>
            </a:r>
            <a:r>
              <a:rPr sz="1400" b="1" dirty="0">
                <a:latin typeface="微软雅黑" panose="020B0503020204020204" pitchFamily="34" charset="-122"/>
                <a:ea typeface="微软雅黑" panose="020B0503020204020204" pitchFamily="34" charset="-122"/>
              </a:rPr>
              <a:t>，本次网暴侵权案件牵涉18个省市，共计40余人。主要活动人员为未成年人L某与未成年人C某。其中，L某因违法事实情节严重，警方已对其处以10日行政拘留。同时，该违法行为将被永久记录在其个人档案中。C某在监护人陪同下，</a:t>
            </a:r>
            <a:r>
              <a:rPr sz="1400" b="1" dirty="0" smtClean="0">
                <a:latin typeface="微软雅黑" panose="020B0503020204020204" pitchFamily="34" charset="-122"/>
                <a:ea typeface="微软雅黑" panose="020B0503020204020204" pitchFamily="34" charset="-122"/>
              </a:rPr>
              <a:t>公安机关已根据《</a:t>
            </a:r>
            <a:r>
              <a:rPr sz="1400" b="1" dirty="0">
                <a:latin typeface="微软雅黑" panose="020B0503020204020204" pitchFamily="34" charset="-122"/>
                <a:ea typeface="微软雅黑" panose="020B0503020204020204" pitchFamily="34" charset="-122"/>
              </a:rPr>
              <a:t>中华人民共和国治安管理处罚法》相关规定，对其进行了严厉批评教育</a:t>
            </a:r>
            <a:r>
              <a:rPr sz="1400" dirty="0">
                <a:latin typeface="微软雅黑" panose="020B0503020204020204" pitchFamily="34" charset="-122"/>
                <a:ea typeface="微软雅黑" panose="020B0503020204020204" pitchFamily="34" charset="-122"/>
              </a:rPr>
              <a:t>。</a:t>
            </a:r>
            <a:endParaRPr sz="1400" dirty="0">
              <a:latin typeface="微软雅黑" panose="020B0503020204020204" pitchFamily="34" charset="-122"/>
              <a:ea typeface="微软雅黑" panose="020B0503020204020204" pitchFamily="34" charset="-122"/>
            </a:endParaRPr>
          </a:p>
        </p:txBody>
      </p:sp>
      <p:sp>
        <p:nvSpPr>
          <p:cNvPr id="5" name="矩形 4"/>
          <p:cNvSpPr/>
          <p:nvPr/>
        </p:nvSpPr>
        <p:spPr>
          <a:xfrm>
            <a:off x="5845810" y="1465580"/>
            <a:ext cx="80010" cy="3778885"/>
          </a:xfrm>
          <a:prstGeom prst="rect">
            <a:avLst/>
          </a:prstGeom>
          <a:solidFill>
            <a:srgbClr val="FFB9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383625" y="5320030"/>
            <a:ext cx="10918885" cy="1388110"/>
          </a:xfrm>
          <a:prstGeom prst="rect">
            <a:avLst/>
          </a:prstGeom>
          <a:solidFill>
            <a:schemeClr val="accent2">
              <a:lumMod val="40000"/>
              <a:lumOff val="60000"/>
            </a:schemeClr>
          </a:solidFill>
          <a:ln>
            <a:noFill/>
          </a:ln>
          <a:effectLst>
            <a:outerShdw blurRad="177800" dist="1524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3911802" y="5312111"/>
            <a:ext cx="4095750" cy="338554"/>
          </a:xfrm>
          <a:prstGeom prst="rect">
            <a:avLst/>
          </a:prstGeom>
        </p:spPr>
        <p:txBody>
          <a:bodyPr>
            <a:spAutoFit/>
            <a:extLst>
              <a:ext uri="{4A0BC546-FE56-4ADE-93B0-CB8AF2F6F144}">
                <wpsdc:textFrameExt xmlns:wpsdc="http://www.wps.cn/officeDocument/2022/drawingmlCustomData" type="text"/>
              </a:ext>
            </a:extLst>
          </a:bodyPr>
          <a:lstStyle/>
          <a:p>
            <a:pPr algn="ctr"/>
            <a:r>
              <a:rPr lang="zh-CN" altLang="en-US" sz="1600" b="1" dirty="0">
                <a:solidFill>
                  <a:schemeClr val="tx1"/>
                </a:solidFill>
                <a:latin typeface="Arial" panose="020B0604020202020204" pitchFamily="34" charset="0"/>
                <a:ea typeface="微软雅黑" panose="020B0503020204020204" pitchFamily="34" charset="-122"/>
              </a:rPr>
              <a:t>防范措施</a:t>
            </a:r>
            <a:endParaRPr lang="zh-CN" altLang="en-US" sz="1600" b="1" dirty="0">
              <a:solidFill>
                <a:schemeClr val="tx1"/>
              </a:solidFill>
              <a:latin typeface="Arial" panose="020B0604020202020204" pitchFamily="34" charset="0"/>
              <a:ea typeface="微软雅黑" panose="020B0503020204020204" pitchFamily="34" charset="-122"/>
            </a:endParaRPr>
          </a:p>
        </p:txBody>
      </p:sp>
      <p:sp>
        <p:nvSpPr>
          <p:cNvPr id="10" name="文本框 9"/>
          <p:cNvSpPr txBox="1"/>
          <p:nvPr/>
        </p:nvSpPr>
        <p:spPr>
          <a:xfrm>
            <a:off x="455625" y="5563537"/>
            <a:ext cx="7069455" cy="1060450"/>
          </a:xfrm>
          <a:prstGeom prst="rect">
            <a:avLst/>
          </a:prstGeom>
        </p:spPr>
        <p:txBody>
          <a:bodyPr wrap="square">
            <a:spAutoFit/>
            <a:extLst>
              <a:ext uri="{4A0BC546-FE56-4ADE-93B0-CB8AF2F6F144}">
                <wpsdc:textFrameExt xmlns:wpsdc="http://www.wps.cn/officeDocument/2022/drawingmlCustomData" type="text"/>
              </a:ext>
            </a:extLst>
          </a:bodyPr>
          <a:lstStyle/>
          <a:p>
            <a:pPr marL="342900" indent="-342900" algn="l" fontAlgn="auto">
              <a:lnSpc>
                <a:spcPct val="150000"/>
              </a:lnSpc>
              <a:buFont typeface="+mj-lt"/>
              <a:buAutoNum type="arabicPeriod"/>
            </a:pPr>
            <a:r>
              <a:rPr lang="zh-CN" altLang="en-US" sz="1400" b="1" dirty="0">
                <a:solidFill>
                  <a:schemeClr val="tx1"/>
                </a:solidFill>
                <a:latin typeface="Arial" panose="020B0604020202020204" pitchFamily="34" charset="0"/>
                <a:ea typeface="微软雅黑" panose="020B0503020204020204" pitchFamily="34" charset="-122"/>
              </a:rPr>
              <a:t>注册用户避免全网同ID，并关掉通过手机查找转账、展示真实姓名等隐私设置。</a:t>
            </a:r>
            <a:r>
              <a:rPr lang="en-US" altLang="zh-CN" sz="1400" b="1" dirty="0">
                <a:solidFill>
                  <a:schemeClr val="tx1"/>
                </a:solidFill>
                <a:latin typeface="Arial" panose="020B0604020202020204" pitchFamily="34" charset="0"/>
                <a:ea typeface="微软雅黑" panose="020B0503020204020204" pitchFamily="34" charset="-122"/>
              </a:rPr>
              <a:t>     </a:t>
            </a:r>
            <a:endParaRPr lang="zh-CN" altLang="en-US" sz="1400" b="1" dirty="0">
              <a:solidFill>
                <a:schemeClr val="tx1"/>
              </a:solidFill>
              <a:latin typeface="Arial" panose="020B0604020202020204" pitchFamily="34" charset="0"/>
              <a:ea typeface="微软雅黑" panose="020B0503020204020204" pitchFamily="34" charset="-122"/>
            </a:endParaRPr>
          </a:p>
          <a:p>
            <a:pPr marL="342900" indent="-342900" algn="l" fontAlgn="auto">
              <a:lnSpc>
                <a:spcPct val="150000"/>
              </a:lnSpc>
              <a:buFont typeface="+mj-lt"/>
              <a:buAutoNum type="arabicPeriod"/>
            </a:pPr>
            <a:r>
              <a:rPr lang="zh-CN" altLang="en-US" sz="1400" b="1" dirty="0">
                <a:solidFill>
                  <a:schemeClr val="tx1"/>
                </a:solidFill>
                <a:latin typeface="Arial" panose="020B0604020202020204" pitchFamily="34" charset="0"/>
                <a:ea typeface="微软雅黑" panose="020B0503020204020204" pitchFamily="34" charset="-122"/>
              </a:rPr>
              <a:t>公共场合的WIFI不要随意连接，更不要使用这样的无线网进行网购等支付活动。</a:t>
            </a:r>
            <a:endParaRPr lang="zh-CN" altLang="en-US" sz="1400" b="1" dirty="0">
              <a:solidFill>
                <a:schemeClr val="tx1"/>
              </a:solidFill>
              <a:latin typeface="Arial" panose="020B0604020202020204" pitchFamily="34" charset="0"/>
              <a:ea typeface="微软雅黑" panose="020B0503020204020204" pitchFamily="34" charset="-122"/>
            </a:endParaRPr>
          </a:p>
          <a:p>
            <a:pPr marL="342900" indent="-342900" algn="l" fontAlgn="auto">
              <a:lnSpc>
                <a:spcPct val="150000"/>
              </a:lnSpc>
              <a:buFont typeface="+mj-lt"/>
              <a:buAutoNum type="arabicPeriod"/>
            </a:pPr>
            <a:r>
              <a:rPr lang="zh-CN" altLang="en-US" sz="1400" b="1" dirty="0">
                <a:solidFill>
                  <a:schemeClr val="tx1"/>
                </a:solidFill>
                <a:latin typeface="Arial" panose="020B0604020202020204" pitchFamily="34" charset="0"/>
                <a:ea typeface="微软雅黑" panose="020B0503020204020204" pitchFamily="34" charset="-122"/>
              </a:rPr>
              <a:t>社交网站发布动态时，如朋友圈、微博等，不要定位自己的隐私地址。</a:t>
            </a:r>
            <a:endParaRPr lang="zh-CN" altLang="en-US" sz="1400" b="1" dirty="0">
              <a:solidFill>
                <a:schemeClr val="tx1"/>
              </a:solidFill>
              <a:latin typeface="Arial" panose="020B0604020202020204" pitchFamily="34" charset="0"/>
              <a:ea typeface="微软雅黑" panose="020B0503020204020204" pitchFamily="34" charset="-122"/>
            </a:endParaRPr>
          </a:p>
        </p:txBody>
      </p:sp>
      <p:sp>
        <p:nvSpPr>
          <p:cNvPr id="11" name="文本框 10"/>
          <p:cNvSpPr txBox="1"/>
          <p:nvPr/>
        </p:nvSpPr>
        <p:spPr>
          <a:xfrm>
            <a:off x="7223625" y="5539740"/>
            <a:ext cx="4002405" cy="1060450"/>
          </a:xfrm>
          <a:prstGeom prst="rect">
            <a:avLst/>
          </a:prstGeom>
        </p:spPr>
        <p:txBody>
          <a:bodyPr wrap="square">
            <a:spAutoFit/>
            <a:extLst>
              <a:ext uri="{4A0BC546-FE56-4ADE-93B0-CB8AF2F6F144}">
                <wpsdc:textFrameExt xmlns:wpsdc="http://www.wps.cn/officeDocument/2022/drawingmlCustomData" type="text"/>
              </a:ext>
            </a:extLst>
          </a:bodyPr>
          <a:lstStyle/>
          <a:p>
            <a:pPr indent="0" algn="l" fontAlgn="auto">
              <a:lnSpc>
                <a:spcPct val="150000"/>
              </a:lnSpc>
            </a:pPr>
            <a:r>
              <a:rPr lang="en-US" altLang="zh-CN" sz="1400" b="1" dirty="0">
                <a:solidFill>
                  <a:schemeClr val="tx1"/>
                </a:solidFill>
                <a:latin typeface="Arial" panose="020B0604020202020204" pitchFamily="34" charset="0"/>
                <a:ea typeface="微软雅黑" panose="020B0503020204020204" pitchFamily="34" charset="-122"/>
              </a:rPr>
              <a:t>4. </a:t>
            </a:r>
            <a:r>
              <a:rPr lang="zh-CN" altLang="en-US" sz="1400" b="1" dirty="0">
                <a:solidFill>
                  <a:schemeClr val="tx1"/>
                </a:solidFill>
                <a:latin typeface="Arial" panose="020B0604020202020204" pitchFamily="34" charset="0"/>
                <a:ea typeface="微软雅黑" panose="020B0503020204020204" pitchFamily="34" charset="-122"/>
              </a:rPr>
              <a:t>收到快递，包裹上的个人信息要撕毁再丢弃。</a:t>
            </a:r>
            <a:endParaRPr lang="zh-CN" altLang="en-US" sz="1400" b="1" dirty="0">
              <a:solidFill>
                <a:schemeClr val="tx1"/>
              </a:solidFill>
              <a:latin typeface="Arial" panose="020B0604020202020204" pitchFamily="34" charset="0"/>
              <a:ea typeface="微软雅黑" panose="020B0503020204020204" pitchFamily="34" charset="-122"/>
            </a:endParaRPr>
          </a:p>
          <a:p>
            <a:pPr indent="0" algn="l" fontAlgn="auto">
              <a:lnSpc>
                <a:spcPct val="150000"/>
              </a:lnSpc>
            </a:pPr>
            <a:r>
              <a:rPr lang="en-US" altLang="zh-CN" sz="1400" b="1" dirty="0">
                <a:solidFill>
                  <a:schemeClr val="tx1"/>
                </a:solidFill>
                <a:latin typeface="Arial" panose="020B0604020202020204" pitchFamily="34" charset="0"/>
                <a:ea typeface="微软雅黑" panose="020B0503020204020204" pitchFamily="34" charset="-122"/>
              </a:rPr>
              <a:t>5. </a:t>
            </a:r>
            <a:r>
              <a:rPr lang="zh-CN" altLang="en-US" sz="1400" b="1" dirty="0">
                <a:solidFill>
                  <a:schemeClr val="tx1"/>
                </a:solidFill>
                <a:latin typeface="Arial" panose="020B0604020202020204" pitchFamily="34" charset="0"/>
                <a:ea typeface="微软雅黑" panose="020B0503020204020204" pitchFamily="34" charset="-122"/>
              </a:rPr>
              <a:t>旧手机不要随意丢弃或转卖，要先删除手机里的信息、照片等，还要格式化手机。</a:t>
            </a:r>
            <a:endParaRPr lang="zh-CN" altLang="en-US" sz="1400" b="1" dirty="0">
              <a:solidFill>
                <a:schemeClr val="tx1"/>
              </a:solidFill>
              <a:latin typeface="Arial" panose="020B0604020202020204" pitchFamily="34" charset="0"/>
              <a:ea typeface="微软雅黑" panose="020B0503020204020204" pitchFamily="34" charset="-122"/>
            </a:endParaRPr>
          </a:p>
        </p:txBody>
      </p:sp>
    </p:spTree>
    <p:custDataLst>
      <p:tags r:id="rId2"/>
    </p:custDataLst>
  </p:cSld>
  <p:clrMapOvr>
    <a:masterClrMapping/>
  </p:clrMapOvr>
  <p:transition spd="slow" advTm="50000">
    <p:push dir="u"/>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880483" y="1984227"/>
            <a:ext cx="5016117" cy="380873"/>
          </a:xfrm>
          <a:prstGeom prst="rect">
            <a:avLst/>
          </a:prstGeom>
          <a:noFill/>
        </p:spPr>
        <p:txBody>
          <a:bodyPr wrap="none" rtlCol="0">
            <a:spAutoFit/>
          </a:bodyPr>
          <a:lstStyle/>
          <a:p>
            <a:pPr>
              <a:lnSpc>
                <a:spcPct val="120000"/>
              </a:lnSpc>
            </a:pPr>
            <a:r>
              <a:rPr lang="zh-CN" altLang="en-US" sz="1705" b="1" dirty="0">
                <a:solidFill>
                  <a:srgbClr val="FF0000"/>
                </a:solidFill>
                <a:cs typeface="+mn-ea"/>
                <a:sym typeface="+mn-lt"/>
              </a:rPr>
              <a:t>说到间谍以及保密，大家可能以为间谍是这样的：</a:t>
            </a:r>
            <a:endParaRPr lang="zh-CN" altLang="en-US" sz="1705" b="1" dirty="0">
              <a:solidFill>
                <a:srgbClr val="FF0000"/>
              </a:solidFill>
              <a:cs typeface="+mn-ea"/>
              <a:sym typeface="+mn-lt"/>
            </a:endParaRPr>
          </a:p>
        </p:txBody>
      </p:sp>
      <p:pic>
        <p:nvPicPr>
          <p:cNvPr id="2" name="图片 1" descr="222"/>
          <p:cNvPicPr>
            <a:picLocks noChangeAspect="1"/>
          </p:cNvPicPr>
          <p:nvPr/>
        </p:nvPicPr>
        <p:blipFill>
          <a:blip r:embed="rId1"/>
          <a:stretch>
            <a:fillRect/>
          </a:stretch>
        </p:blipFill>
        <p:spPr>
          <a:xfrm>
            <a:off x="7450" y="0"/>
            <a:ext cx="12279800" cy="6911975"/>
          </a:xfrm>
          <a:prstGeom prst="rect">
            <a:avLst/>
          </a:prstGeom>
          <a:solidFill>
            <a:schemeClr val="lt1"/>
          </a:solidFill>
        </p:spPr>
      </p:pic>
      <p:sp>
        <p:nvSpPr>
          <p:cNvPr id="3" name="文本框 2"/>
          <p:cNvSpPr txBox="1"/>
          <p:nvPr/>
        </p:nvSpPr>
        <p:spPr>
          <a:xfrm>
            <a:off x="620853" y="2493802"/>
            <a:ext cx="5276333" cy="297838"/>
          </a:xfrm>
          <a:prstGeom prst="rect">
            <a:avLst/>
          </a:prstGeom>
          <a:noFill/>
        </p:spPr>
        <p:txBody>
          <a:bodyPr wrap="square" rtlCol="0">
            <a:spAutoFit/>
          </a:bodyPr>
          <a:lstStyle/>
          <a:p>
            <a:pPr algn="just">
              <a:lnSpc>
                <a:spcPct val="130000"/>
              </a:lnSpc>
            </a:pPr>
            <a:endParaRPr lang="zh-CN" altLang="zh-CN" sz="1140" dirty="0">
              <a:cs typeface="+mn-ea"/>
              <a:sym typeface="+mn-lt"/>
            </a:endParaRPr>
          </a:p>
        </p:txBody>
      </p:sp>
      <p:sp>
        <p:nvSpPr>
          <p:cNvPr id="14" name="文本框 13"/>
          <p:cNvSpPr txBox="1"/>
          <p:nvPr/>
        </p:nvSpPr>
        <p:spPr>
          <a:xfrm>
            <a:off x="5401943" y="321722"/>
            <a:ext cx="1483360" cy="485140"/>
          </a:xfrm>
          <a:prstGeom prst="rect">
            <a:avLst/>
          </a:prstGeom>
          <a:noFill/>
        </p:spPr>
        <p:txBody>
          <a:bodyPr wrap="none" rtlCol="0">
            <a:spAutoFit/>
          </a:bodyPr>
          <a:lstStyle/>
          <a:p>
            <a:pPr algn="ctr"/>
            <a:r>
              <a:rPr lang="zh-CN" altLang="en-US" sz="2560" b="1" dirty="0">
                <a:solidFill>
                  <a:schemeClr val="accent4">
                    <a:lumMod val="40000"/>
                    <a:lumOff val="60000"/>
                  </a:schemeClr>
                </a:solidFill>
                <a:cs typeface="+mn-ea"/>
                <a:sym typeface="+mn-lt"/>
              </a:rPr>
              <a:t>以案释法</a:t>
            </a:r>
            <a:endParaRPr lang="en-US" altLang="zh-CN" sz="2560" b="1" dirty="0">
              <a:solidFill>
                <a:schemeClr val="accent4">
                  <a:lumMod val="40000"/>
                  <a:lumOff val="60000"/>
                </a:schemeClr>
              </a:solidFill>
              <a:cs typeface="+mn-ea"/>
              <a:sym typeface="+mn-lt"/>
            </a:endParaRPr>
          </a:p>
        </p:txBody>
      </p:sp>
      <p:sp>
        <p:nvSpPr>
          <p:cNvPr id="13" name="内容占位符 6"/>
          <p:cNvSpPr txBox="1"/>
          <p:nvPr/>
        </p:nvSpPr>
        <p:spPr>
          <a:xfrm>
            <a:off x="6127767" y="2218675"/>
            <a:ext cx="5263142" cy="2433572"/>
          </a:xfrm>
          <a:prstGeom prst="rect">
            <a:avLst/>
          </a:prstGeom>
        </p:spPr>
        <p:txBody>
          <a:bodyPr vert="horz" lIns="65020" tIns="32510" rIns="65020" bIns="32510" rtlCol="0">
            <a:noAutofit/>
          </a:bodyPr>
          <a:lstStyle>
            <a:lvl1pPr marL="230505" indent="-229870" algn="l" defTabSz="921385" rtl="0" eaLnBrk="1" latinLnBrk="0" hangingPunct="1">
              <a:lnSpc>
                <a:spcPct val="90000"/>
              </a:lnSpc>
              <a:spcBef>
                <a:spcPct val="202000"/>
              </a:spcBef>
              <a:buFont typeface="Arial" panose="020B0604020202020204" pitchFamily="34" charset="0"/>
              <a:buChar char="•"/>
              <a:defRPr sz="2820" kern="1200">
                <a:solidFill>
                  <a:schemeClr val="tx1"/>
                </a:solidFill>
                <a:latin typeface="+mn-lt"/>
                <a:ea typeface="+mn-ea"/>
                <a:cs typeface="+mn-cs"/>
              </a:defRPr>
            </a:lvl1pPr>
            <a:lvl2pPr marL="691515" indent="-229870" algn="l" defTabSz="921385" rtl="0" eaLnBrk="1" latinLnBrk="0" hangingPunct="1">
              <a:lnSpc>
                <a:spcPct val="90000"/>
              </a:lnSpc>
              <a:spcBef>
                <a:spcPct val="101000"/>
              </a:spcBef>
              <a:buFont typeface="Arial" panose="020B0604020202020204" pitchFamily="34" charset="0"/>
              <a:buChar char="•"/>
              <a:defRPr sz="2420" kern="1200">
                <a:solidFill>
                  <a:schemeClr val="tx1"/>
                </a:solidFill>
                <a:latin typeface="+mn-lt"/>
                <a:ea typeface="+mn-ea"/>
                <a:cs typeface="+mn-cs"/>
              </a:defRPr>
            </a:lvl2pPr>
            <a:lvl3pPr marL="1151890" indent="-229870" algn="l" defTabSz="921385" rtl="0" eaLnBrk="1" latinLnBrk="0" hangingPunct="1">
              <a:lnSpc>
                <a:spcPct val="90000"/>
              </a:lnSpc>
              <a:spcBef>
                <a:spcPct val="101000"/>
              </a:spcBef>
              <a:buFont typeface="Arial" panose="020B0604020202020204" pitchFamily="34" charset="0"/>
              <a:buChar char="•"/>
              <a:defRPr sz="2015" kern="1200">
                <a:solidFill>
                  <a:schemeClr val="tx1"/>
                </a:solidFill>
                <a:latin typeface="+mn-lt"/>
                <a:ea typeface="+mn-ea"/>
                <a:cs typeface="+mn-cs"/>
              </a:defRPr>
            </a:lvl3pPr>
            <a:lvl4pPr marL="1612900" indent="-229870" algn="l" defTabSz="921385" rtl="0" eaLnBrk="1" latinLnBrk="0" hangingPunct="1">
              <a:lnSpc>
                <a:spcPct val="90000"/>
              </a:lnSpc>
              <a:spcBef>
                <a:spcPct val="101000"/>
              </a:spcBef>
              <a:buFont typeface="Arial" panose="020B0604020202020204" pitchFamily="34" charset="0"/>
              <a:buChar char="•"/>
              <a:defRPr sz="1815" kern="1200">
                <a:solidFill>
                  <a:schemeClr val="tx1"/>
                </a:solidFill>
                <a:latin typeface="+mn-lt"/>
                <a:ea typeface="+mn-ea"/>
                <a:cs typeface="+mn-cs"/>
              </a:defRPr>
            </a:lvl4pPr>
            <a:lvl5pPr marL="2073910" indent="-229870" algn="l" defTabSz="921385" rtl="0" eaLnBrk="1" latinLnBrk="0" hangingPunct="1">
              <a:lnSpc>
                <a:spcPct val="90000"/>
              </a:lnSpc>
              <a:spcBef>
                <a:spcPct val="101000"/>
              </a:spcBef>
              <a:buFont typeface="Arial" panose="020B0604020202020204" pitchFamily="34" charset="0"/>
              <a:buChar char="•"/>
              <a:defRPr sz="1815" kern="1200">
                <a:solidFill>
                  <a:schemeClr val="tx1"/>
                </a:solidFill>
                <a:latin typeface="+mn-lt"/>
                <a:ea typeface="+mn-ea"/>
                <a:cs typeface="+mn-cs"/>
              </a:defRPr>
            </a:lvl5pPr>
            <a:lvl6pPr marL="2534285" indent="-229870" algn="l" defTabSz="921385" rtl="0" eaLnBrk="1" latinLnBrk="0" hangingPunct="1">
              <a:lnSpc>
                <a:spcPct val="90000"/>
              </a:lnSpc>
              <a:spcBef>
                <a:spcPct val="101000"/>
              </a:spcBef>
              <a:buFont typeface="Arial" panose="020B0604020202020204" pitchFamily="34" charset="0"/>
              <a:buChar char="•"/>
              <a:defRPr sz="1815" kern="1200">
                <a:solidFill>
                  <a:schemeClr val="tx1"/>
                </a:solidFill>
                <a:latin typeface="+mn-lt"/>
                <a:ea typeface="+mn-ea"/>
                <a:cs typeface="+mn-cs"/>
              </a:defRPr>
            </a:lvl6pPr>
            <a:lvl7pPr marL="2995295" indent="-229870" algn="l" defTabSz="921385" rtl="0" eaLnBrk="1" latinLnBrk="0" hangingPunct="1">
              <a:lnSpc>
                <a:spcPct val="90000"/>
              </a:lnSpc>
              <a:spcBef>
                <a:spcPct val="101000"/>
              </a:spcBef>
              <a:buFont typeface="Arial" panose="020B0604020202020204" pitchFamily="34" charset="0"/>
              <a:buChar char="•"/>
              <a:defRPr sz="1815" kern="1200">
                <a:solidFill>
                  <a:schemeClr val="tx1"/>
                </a:solidFill>
                <a:latin typeface="+mn-lt"/>
                <a:ea typeface="+mn-ea"/>
                <a:cs typeface="+mn-cs"/>
              </a:defRPr>
            </a:lvl7pPr>
            <a:lvl8pPr marL="3456305" indent="-229870" algn="l" defTabSz="921385" rtl="0" eaLnBrk="1" latinLnBrk="0" hangingPunct="1">
              <a:lnSpc>
                <a:spcPct val="90000"/>
              </a:lnSpc>
              <a:spcBef>
                <a:spcPct val="101000"/>
              </a:spcBef>
              <a:buFont typeface="Arial" panose="020B0604020202020204" pitchFamily="34" charset="0"/>
              <a:buChar char="•"/>
              <a:defRPr sz="1815" kern="1200">
                <a:solidFill>
                  <a:schemeClr val="tx1"/>
                </a:solidFill>
                <a:latin typeface="+mn-lt"/>
                <a:ea typeface="+mn-ea"/>
                <a:cs typeface="+mn-cs"/>
              </a:defRPr>
            </a:lvl8pPr>
            <a:lvl9pPr marL="3916680" indent="-229870" algn="l" defTabSz="921385" rtl="0" eaLnBrk="1" latinLnBrk="0" hangingPunct="1">
              <a:lnSpc>
                <a:spcPct val="90000"/>
              </a:lnSpc>
              <a:spcBef>
                <a:spcPct val="101000"/>
              </a:spcBef>
              <a:buFont typeface="Arial" panose="020B0604020202020204" pitchFamily="34" charset="0"/>
              <a:buChar char="•"/>
              <a:defRPr sz="1815" kern="1200">
                <a:solidFill>
                  <a:schemeClr val="tx1"/>
                </a:solidFill>
                <a:latin typeface="+mn-lt"/>
                <a:ea typeface="+mn-ea"/>
                <a:cs typeface="+mn-cs"/>
              </a:defRPr>
            </a:lvl9pPr>
          </a:lstStyle>
          <a:p>
            <a:pPr marL="0" indent="0" defTabSz="650240">
              <a:lnSpc>
                <a:spcPct val="150000"/>
              </a:lnSpc>
              <a:spcBef>
                <a:spcPts val="0"/>
              </a:spcBef>
              <a:buNone/>
            </a:pPr>
            <a:endParaRPr lang="en-US" altLang="zh-CN" sz="1140" dirty="0">
              <a:solidFill>
                <a:prstClr val="black"/>
              </a:solidFill>
              <a:cs typeface="+mn-ea"/>
              <a:sym typeface="+mn-lt"/>
            </a:endParaRPr>
          </a:p>
        </p:txBody>
      </p:sp>
      <p:sp>
        <p:nvSpPr>
          <p:cNvPr id="23" name="文本框 22"/>
          <p:cNvSpPr txBox="1"/>
          <p:nvPr/>
        </p:nvSpPr>
        <p:spPr>
          <a:xfrm>
            <a:off x="379095" y="1238885"/>
            <a:ext cx="8023860" cy="551180"/>
          </a:xfrm>
          <a:prstGeom prst="rect">
            <a:avLst/>
          </a:prstGeom>
          <a:noFill/>
        </p:spPr>
        <p:txBody>
          <a:bodyPr wrap="square">
            <a:noAutofit/>
          </a:bodyPr>
          <a:lstStyle/>
          <a:p>
            <a:pPr>
              <a:lnSpc>
                <a:spcPct val="150000"/>
              </a:lnSpc>
            </a:pPr>
            <a:r>
              <a:rPr lang="zh-CN" altLang="en-US" sz="1600" b="1" dirty="0">
                <a:solidFill>
                  <a:srgbClr val="FF0000"/>
                </a:solidFill>
                <a:latin typeface="+mn-ea"/>
                <a:cs typeface="+mn-ea"/>
                <a:sym typeface="+mn-lt"/>
              </a:rPr>
              <a:t>三、</a:t>
            </a:r>
            <a:r>
              <a:rPr sz="1600" b="1" dirty="0">
                <a:solidFill>
                  <a:srgbClr val="FF0000"/>
                </a:solidFill>
                <a:latin typeface="+mn-ea"/>
                <a:cs typeface="+mn-ea"/>
                <a:sym typeface="+mn-lt"/>
              </a:rPr>
              <a:t>租房遭遇“套路贷”</a:t>
            </a:r>
            <a:r>
              <a:rPr lang="zh-CN" sz="1600" b="1" dirty="0">
                <a:solidFill>
                  <a:srgbClr val="FF0000"/>
                </a:solidFill>
                <a:latin typeface="+mn-ea"/>
                <a:cs typeface="+mn-ea"/>
                <a:sym typeface="+mn-lt"/>
              </a:rPr>
              <a:t>，</a:t>
            </a:r>
            <a:r>
              <a:rPr sz="1600" b="1" dirty="0">
                <a:solidFill>
                  <a:srgbClr val="FF0000"/>
                </a:solidFill>
                <a:latin typeface="+mn-ea"/>
                <a:cs typeface="+mn-ea"/>
                <a:sym typeface="+mn-lt"/>
              </a:rPr>
              <a:t>切忌轻信口头承诺</a:t>
            </a:r>
            <a:endParaRPr sz="1600" b="1" dirty="0">
              <a:solidFill>
                <a:srgbClr val="FF0000"/>
              </a:solidFill>
              <a:latin typeface="+mn-ea"/>
              <a:cs typeface="+mn-ea"/>
              <a:sym typeface="+mn-lt"/>
            </a:endParaRPr>
          </a:p>
          <a:p>
            <a:pPr>
              <a:lnSpc>
                <a:spcPct val="150000"/>
              </a:lnSpc>
            </a:pPr>
            <a:endParaRPr sz="1600" b="1" dirty="0">
              <a:solidFill>
                <a:srgbClr val="FF0000"/>
              </a:solidFill>
              <a:latin typeface="+mn-ea"/>
              <a:cs typeface="+mn-ea"/>
              <a:sym typeface="+mn-lt"/>
            </a:endParaRPr>
          </a:p>
          <a:p>
            <a:pPr>
              <a:lnSpc>
                <a:spcPct val="150000"/>
              </a:lnSpc>
            </a:pPr>
            <a:endParaRPr sz="1600" b="1" dirty="0">
              <a:solidFill>
                <a:srgbClr val="FF0000"/>
              </a:solidFill>
              <a:latin typeface="+mn-ea"/>
              <a:cs typeface="+mn-ea"/>
              <a:sym typeface="+mn-lt"/>
            </a:endParaRPr>
          </a:p>
        </p:txBody>
      </p:sp>
      <p:sp>
        <p:nvSpPr>
          <p:cNvPr id="12" name="矩形 11"/>
          <p:cNvSpPr/>
          <p:nvPr/>
        </p:nvSpPr>
        <p:spPr>
          <a:xfrm flipV="1">
            <a:off x="7450" y="3571628"/>
            <a:ext cx="12294700" cy="45719"/>
          </a:xfrm>
          <a:prstGeom prst="rect">
            <a:avLst/>
          </a:prstGeom>
          <a:solidFill>
            <a:srgbClr val="FFB9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2000" b="1" dirty="0">
              <a:latin typeface="+mn-ea"/>
            </a:endParaRPr>
          </a:p>
        </p:txBody>
      </p:sp>
      <p:sp>
        <p:nvSpPr>
          <p:cNvPr id="15" name="矩形 14"/>
          <p:cNvSpPr/>
          <p:nvPr/>
        </p:nvSpPr>
        <p:spPr>
          <a:xfrm flipH="1">
            <a:off x="6125210" y="3594100"/>
            <a:ext cx="76200" cy="3326130"/>
          </a:xfrm>
          <a:prstGeom prst="rect">
            <a:avLst/>
          </a:prstGeom>
          <a:solidFill>
            <a:srgbClr val="FFB9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379095" y="1748790"/>
            <a:ext cx="11456670" cy="1706880"/>
          </a:xfrm>
          <a:prstGeom prst="rect">
            <a:avLst/>
          </a:prstGeom>
        </p:spPr>
        <p:txBody>
          <a:bodyPr wrap="square">
            <a:spAutoFit/>
            <a:extLst>
              <a:ext uri="{4A0BC546-FE56-4ADE-93B0-CB8AF2F6F144}">
                <wpsdc:textFrameExt xmlns:wpsdc="http://www.wps.cn/officeDocument/2022/drawingmlCustomData" type="text"/>
              </a:ext>
            </a:extLst>
          </a:bodyPr>
          <a:lstStyle/>
          <a:p>
            <a:pPr indent="0" algn="just" fontAlgn="auto">
              <a:lnSpc>
                <a:spcPct val="150000"/>
              </a:lnSpc>
            </a:pPr>
            <a:r>
              <a:rPr lang="zh-CN" altLang="en-US" sz="1400" b="1" dirty="0">
                <a:latin typeface="Arial" panose="020B0604020202020204" pitchFamily="34" charset="0"/>
                <a:ea typeface="微软雅黑" panose="020B0503020204020204" pitchFamily="34" charset="-122"/>
              </a:rPr>
              <a:t>案例</a:t>
            </a:r>
            <a:r>
              <a:rPr lang="zh-CN" altLang="en-US" sz="1400" dirty="0">
                <a:latin typeface="Arial" panose="020B0604020202020204" pitchFamily="34" charset="0"/>
                <a:ea typeface="微软雅黑" panose="020B0503020204020204" pitchFamily="34" charset="-122"/>
              </a:rPr>
              <a:t>：</a:t>
            </a:r>
            <a:r>
              <a:rPr lang="zh-CN" altLang="en-US" sz="1400" b="1" dirty="0">
                <a:latin typeface="Arial" panose="020B0604020202020204" pitchFamily="34" charset="0"/>
                <a:ea typeface="微软雅黑" panose="020B0503020204020204" pitchFamily="34" charset="-122"/>
              </a:rPr>
              <a:t>学生彭洋（化名）与其他三名女生通过某房地产中介，进行两个月的房屋租赁。该中介称可以押一付一，但若要租赁只能签署一年的租赁合同，同时承诺两个月后可以转租，押金如数退还。四名女生签下一年期合同，并租下了分别为1000元/月与800元/月的两间房。在首次支付房租时，业务员声称公司规定不能用现金交房租。必须通过公司平台扣款，并以方便退押金的名义，拿走了她们的银行卡和身份证。未曾想，四名女生十几日后竟接到了催款短信，此时她们才发现中介公司是在利用其身份证件进行惠人贷的注册，签订合同的两名女生被办理了合计18419元的惠人贷分期贷款业务。而当她们想要退租时却发现不仅不能转租，且一年期合约提前退房也算作违约，需扣除月租两倍违约金。</a:t>
            </a:r>
            <a:endParaRPr lang="zh-CN" altLang="en-US" sz="1400" b="1" dirty="0">
              <a:latin typeface="Arial" panose="020B0604020202020204" pitchFamily="34" charset="0"/>
              <a:ea typeface="微软雅黑" panose="020B0503020204020204" pitchFamily="34" charset="-122"/>
            </a:endParaRPr>
          </a:p>
        </p:txBody>
      </p:sp>
      <p:sp>
        <p:nvSpPr>
          <p:cNvPr id="100" name="文本框 99"/>
          <p:cNvSpPr txBox="1"/>
          <p:nvPr/>
        </p:nvSpPr>
        <p:spPr>
          <a:xfrm>
            <a:off x="149225" y="3678555"/>
            <a:ext cx="5927090" cy="3091815"/>
          </a:xfrm>
          <a:prstGeom prst="rect">
            <a:avLst/>
          </a:prstGeom>
          <a:noFill/>
          <a:ln w="9525">
            <a:noFill/>
          </a:ln>
        </p:spPr>
        <p:txBody>
          <a:bodyPr wrap="square">
            <a:spAutoFit/>
          </a:bodyPr>
          <a:lstStyle/>
          <a:p>
            <a:pPr indent="0" algn="just" fontAlgn="auto">
              <a:lnSpc>
                <a:spcPct val="150000"/>
              </a:lnSpc>
            </a:pPr>
            <a:r>
              <a:rPr lang="zh-CN" altLang="en-US" sz="1400" b="1" dirty="0">
                <a:latin typeface="Arial" panose="020B0604020202020204" pitchFamily="34" charset="0"/>
                <a:ea typeface="微软雅黑" panose="020B0503020204020204" pitchFamily="34" charset="-122"/>
              </a:rPr>
              <a:t>以案释法</a:t>
            </a:r>
            <a:r>
              <a:rPr lang="zh-CN" altLang="en-US" sz="1400" b="0" dirty="0">
                <a:latin typeface="Arial" panose="020B0604020202020204" pitchFamily="34" charset="0"/>
                <a:ea typeface="微软雅黑" panose="020B0503020204020204" pitchFamily="34" charset="-122"/>
              </a:rPr>
              <a:t>：</a:t>
            </a:r>
            <a:r>
              <a:rPr lang="zh-CN" altLang="en-US" sz="1400" b="1" dirty="0">
                <a:latin typeface="Arial" panose="020B0604020202020204" pitchFamily="34" charset="0"/>
                <a:ea typeface="微软雅黑" panose="020B0503020204020204" pitchFamily="34" charset="-122"/>
              </a:rPr>
              <a:t>在租房市场中，上述因“套路贷”造成的问题并非个例，一些中介公司会利用承诺转租、押一付一等口头承诺的方式导致承租人背上一大笔债务，</a:t>
            </a:r>
            <a:r>
              <a:rPr lang="zh-CN" altLang="en-US" sz="1400" b="1" dirty="0">
                <a:solidFill>
                  <a:srgbClr val="FF0000"/>
                </a:solidFill>
                <a:latin typeface="Arial" panose="020B0604020202020204" pitchFamily="34" charset="0"/>
                <a:ea typeface="微软雅黑" panose="020B0503020204020204" pitchFamily="34" charset="-122"/>
              </a:rPr>
              <a:t>不仅要依据合同支付租房违约金，还需偿还分期贷款</a:t>
            </a:r>
            <a:r>
              <a:rPr lang="zh-CN" altLang="en-US" sz="1400" b="1" dirty="0">
                <a:latin typeface="Arial" panose="020B0604020202020204" pitchFamily="34" charset="0"/>
                <a:ea typeface="微软雅黑" panose="020B0503020204020204" pitchFamily="34" charset="-122"/>
              </a:rPr>
              <a:t>，依据相关法律规定，本案中万事如寓房地产中介的行为涉嫌</a:t>
            </a:r>
            <a:r>
              <a:rPr lang="zh-CN" altLang="en-US" sz="1400" b="1" dirty="0">
                <a:solidFill>
                  <a:srgbClr val="FF0000"/>
                </a:solidFill>
                <a:latin typeface="Arial" panose="020B0604020202020204" pitchFamily="34" charset="0"/>
                <a:ea typeface="微软雅黑" panose="020B0503020204020204" pitchFamily="34" charset="-122"/>
              </a:rPr>
              <a:t>合同诈骗罪</a:t>
            </a:r>
            <a:r>
              <a:rPr lang="zh-CN" altLang="en-US" sz="1400" b="1" dirty="0">
                <a:latin typeface="Arial" panose="020B0604020202020204" pitchFamily="34" charset="0"/>
                <a:ea typeface="微软雅黑" panose="020B0503020204020204" pitchFamily="34" charset="-122"/>
              </a:rPr>
              <a:t>，彭洋等人有权提出借贷合同无效并获得相关的损失赔偿</a:t>
            </a:r>
            <a:r>
              <a:rPr lang="zh-CN" b="1" dirty="0">
                <a:latin typeface="Helvetica" charset="0"/>
                <a:ea typeface="宋体" panose="02010600030101010101" pitchFamily="2" charset="-122"/>
              </a:rPr>
              <a:t>。</a:t>
            </a:r>
            <a:endParaRPr lang="zh-CN" b="1" dirty="0">
              <a:latin typeface="Helvetica" charset="0"/>
              <a:ea typeface="宋体" panose="02010600030101010101" pitchFamily="2" charset="-122"/>
            </a:endParaRPr>
          </a:p>
          <a:p>
            <a:pPr indent="0" algn="just" fontAlgn="auto">
              <a:lnSpc>
                <a:spcPct val="150000"/>
              </a:lnSpc>
            </a:pPr>
            <a:r>
              <a:rPr lang="zh-CN" altLang="en-US" sz="1400" b="1" dirty="0">
                <a:solidFill>
                  <a:srgbClr val="FF0000"/>
                </a:solidFill>
                <a:latin typeface="Arial" panose="020B0604020202020204" pitchFamily="34" charset="0"/>
                <a:ea typeface="微软雅黑" panose="020B0503020204020204" pitchFamily="34" charset="-122"/>
              </a:rPr>
              <a:t>《最高人民法院关于审理民间借贷案件适用法律若干问题的规定》</a:t>
            </a:r>
            <a:r>
              <a:rPr lang="zh-CN" altLang="en-US" sz="1400" b="1" dirty="0">
                <a:latin typeface="Arial" panose="020B0604020202020204" pitchFamily="34" charset="0"/>
                <a:ea typeface="微软雅黑" panose="020B0503020204020204" pitchFamily="34" charset="-122"/>
              </a:rPr>
              <a:t>第十三条第一、三、六款具有下列情形之一的，人民法院应当认定民间借贷合同</a:t>
            </a:r>
            <a:r>
              <a:rPr lang="zh-CN" altLang="en-US" sz="1400" b="1" dirty="0">
                <a:solidFill>
                  <a:srgbClr val="FF0000"/>
                </a:solidFill>
                <a:latin typeface="Arial" panose="020B0604020202020204" pitchFamily="34" charset="0"/>
                <a:ea typeface="微软雅黑" panose="020B0503020204020204" pitchFamily="34" charset="-122"/>
              </a:rPr>
              <a:t>无效</a:t>
            </a:r>
            <a:r>
              <a:rPr lang="zh-CN" altLang="en-US" sz="1400" b="1" dirty="0">
                <a:latin typeface="Arial" panose="020B0604020202020204" pitchFamily="34" charset="0"/>
                <a:ea typeface="微软雅黑" panose="020B0503020204020204" pitchFamily="34" charset="-122"/>
              </a:rPr>
              <a:t>：(一) 套取金融机构贷款转贷的；(三) 未依法取得放贷资格的出借人，以营利为目的向社会不特定对象提供借款的；(六) 违背公序良俗的。</a:t>
            </a:r>
            <a:endParaRPr lang="zh-CN" altLang="en-US" sz="1400" b="1" dirty="0">
              <a:latin typeface="Arial" panose="020B0604020202020204" pitchFamily="34" charset="0"/>
              <a:ea typeface="微软雅黑" panose="020B0503020204020204" pitchFamily="34" charset="-122"/>
            </a:endParaRPr>
          </a:p>
        </p:txBody>
      </p:sp>
      <p:sp>
        <p:nvSpPr>
          <p:cNvPr id="9" name="圆角矩形 8"/>
          <p:cNvSpPr/>
          <p:nvPr/>
        </p:nvSpPr>
        <p:spPr>
          <a:xfrm>
            <a:off x="6215625" y="3623309"/>
            <a:ext cx="6038850" cy="3242945"/>
          </a:xfrm>
          <a:prstGeom prst="roundRect">
            <a:avLst>
              <a:gd name="adj" fmla="val 0"/>
            </a:avLst>
          </a:prstGeom>
          <a:solidFill>
            <a:schemeClr val="bg1"/>
          </a:solidFill>
          <a:ln w="6350">
            <a:gradFill>
              <a:gsLst>
                <a:gs pos="0">
                  <a:srgbClr val="AF0000"/>
                </a:gs>
                <a:gs pos="100000">
                  <a:schemeClr val="accent2">
                    <a:lumMod val="20000"/>
                    <a:lumOff val="80000"/>
                  </a:schemeClr>
                </a:gs>
              </a:gsLst>
              <a:lin ang="5400000" scaled="1"/>
            </a:gradFill>
          </a:ln>
          <a:effectLst>
            <a:outerShdw blurRad="381000" dist="38100" dir="16200000"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6287625" y="3623310"/>
            <a:ext cx="5946962" cy="3248660"/>
          </a:xfrm>
          <a:prstGeom prst="rect">
            <a:avLst/>
          </a:prstGeom>
        </p:spPr>
        <p:txBody>
          <a:bodyPr wrap="square">
            <a:noAutofit/>
            <a:extLst>
              <a:ext uri="{4A0BC546-FE56-4ADE-93B0-CB8AF2F6F144}">
                <wpsdc:textFrameExt xmlns:wpsdc="http://www.wps.cn/officeDocument/2022/drawingmlCustomData" type="text"/>
              </a:ext>
            </a:extLst>
          </a:bodyPr>
          <a:lstStyle/>
          <a:p>
            <a:pPr indent="0" algn="just" fontAlgn="auto">
              <a:lnSpc>
                <a:spcPct val="130000"/>
              </a:lnSpc>
            </a:pPr>
            <a:r>
              <a:rPr lang="zh-CN" altLang="en-US" sz="1400" b="1" dirty="0">
                <a:latin typeface="Arial" panose="020B0604020202020204" pitchFamily="34" charset="0"/>
                <a:ea typeface="微软雅黑" panose="020B0503020204020204" pitchFamily="34" charset="-122"/>
              </a:rPr>
              <a:t>《中华人民共和国刑法》第二百二十四条有下列情形之一：以</a:t>
            </a:r>
            <a:r>
              <a:rPr lang="zh-CN" altLang="en-US" sz="1400" b="1" dirty="0">
                <a:solidFill>
                  <a:srgbClr val="FF0000"/>
                </a:solidFill>
                <a:latin typeface="Arial" panose="020B0604020202020204" pitchFamily="34" charset="0"/>
                <a:ea typeface="微软雅黑" panose="020B0503020204020204" pitchFamily="34" charset="-122"/>
              </a:rPr>
              <a:t>非法占有</a:t>
            </a:r>
            <a:r>
              <a:rPr lang="zh-CN" altLang="en-US" sz="1400" b="1" dirty="0">
                <a:latin typeface="Arial" panose="020B0604020202020204" pitchFamily="34" charset="0"/>
                <a:ea typeface="微软雅黑" panose="020B0503020204020204" pitchFamily="34" charset="-122"/>
              </a:rPr>
              <a:t>为目的，在签订、履行合同过程中，骗取对方当事人财物，数额较大的，处三年以下有期徒刑或者拘役，并处或者单处罚金；数额巨大或者有其他严重情节的，处三年以上十年以下有期徒刑，并处罚金；数额特别巨大或者有其他特别严重情节的，处十年以上有期徒刑或者无期徒刑，并处罚金或者没收财产：</a:t>
            </a:r>
            <a:endParaRPr lang="zh-CN" altLang="en-US" sz="1400" b="1" dirty="0">
              <a:latin typeface="Arial" panose="020B0604020202020204" pitchFamily="34" charset="0"/>
              <a:ea typeface="微软雅黑" panose="020B0503020204020204" pitchFamily="34" charset="-122"/>
            </a:endParaRPr>
          </a:p>
          <a:p>
            <a:pPr indent="0" algn="just" fontAlgn="auto">
              <a:lnSpc>
                <a:spcPct val="130000"/>
              </a:lnSpc>
            </a:pPr>
            <a:r>
              <a:rPr lang="zh-CN" altLang="en-US" sz="1400" b="1" dirty="0">
                <a:latin typeface="Arial" panose="020B0604020202020204" pitchFamily="34" charset="0"/>
                <a:ea typeface="微软雅黑" panose="020B0503020204020204" pitchFamily="34" charset="-122"/>
              </a:rPr>
              <a:t>（一）以虚构的单位或者冒用他人名义签订合同的；（二）以伪造、变造、作废的票据或者其他虚假的产权证明作担保的；（三）没有实际履行能力，以先履行小额合同或者部分履行合同的方法，诱骗对方当事人继续签订和履行合同的；（四）收受对方当事人给付的货物、货款、预付款或者担保财产后逃匿的；（五）以其他方法骗取对方当事人财物的。</a:t>
            </a:r>
            <a:endParaRPr lang="zh-CN" altLang="en-US" sz="1400" b="1" dirty="0">
              <a:latin typeface="Arial" panose="020B0604020202020204" pitchFamily="34" charset="0"/>
              <a:ea typeface="微软雅黑" panose="020B0503020204020204" pitchFamily="34" charset="-122"/>
            </a:endParaRPr>
          </a:p>
        </p:txBody>
      </p:sp>
    </p:spTree>
    <p:custDataLst>
      <p:tags r:id="rId2"/>
    </p:custDataLst>
  </p:cSld>
  <p:clrMapOvr>
    <a:masterClrMapping/>
  </p:clrMapOvr>
  <p:transition spd="slow" advTm="50000">
    <p:push dir="u"/>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880483" y="1984227"/>
            <a:ext cx="5016117" cy="380873"/>
          </a:xfrm>
          <a:prstGeom prst="rect">
            <a:avLst/>
          </a:prstGeom>
          <a:noFill/>
        </p:spPr>
        <p:txBody>
          <a:bodyPr wrap="none" rtlCol="0">
            <a:spAutoFit/>
          </a:bodyPr>
          <a:lstStyle/>
          <a:p>
            <a:pPr algn="l">
              <a:lnSpc>
                <a:spcPct val="120000"/>
              </a:lnSpc>
            </a:pPr>
            <a:r>
              <a:rPr lang="zh-CN" altLang="en-US" sz="1705" b="1">
                <a:solidFill>
                  <a:srgbClr val="FF0000"/>
                </a:solidFill>
                <a:cs typeface="+mn-ea"/>
                <a:sym typeface="+mn-lt"/>
              </a:rPr>
              <a:t>说到间谍以及保密，大家可能以为间谍是这样的：</a:t>
            </a:r>
            <a:endParaRPr lang="zh-CN" altLang="en-US" sz="1705" b="1">
              <a:solidFill>
                <a:srgbClr val="FF0000"/>
              </a:solidFill>
              <a:cs typeface="+mn-ea"/>
              <a:sym typeface="+mn-lt"/>
            </a:endParaRPr>
          </a:p>
        </p:txBody>
      </p:sp>
      <p:pic>
        <p:nvPicPr>
          <p:cNvPr id="2" name="图片 1" descr="222"/>
          <p:cNvPicPr>
            <a:picLocks noChangeAspect="1"/>
          </p:cNvPicPr>
          <p:nvPr/>
        </p:nvPicPr>
        <p:blipFill>
          <a:blip r:embed="rId1"/>
          <a:stretch>
            <a:fillRect/>
          </a:stretch>
        </p:blipFill>
        <p:spPr>
          <a:xfrm>
            <a:off x="3908" y="-12506"/>
            <a:ext cx="12279800" cy="6911975"/>
          </a:xfrm>
          <a:prstGeom prst="rect">
            <a:avLst/>
          </a:prstGeom>
          <a:solidFill>
            <a:schemeClr val="lt1"/>
          </a:solidFill>
        </p:spPr>
      </p:pic>
      <p:sp>
        <p:nvSpPr>
          <p:cNvPr id="13" name="内容占位符 6"/>
          <p:cNvSpPr txBox="1"/>
          <p:nvPr/>
        </p:nvSpPr>
        <p:spPr>
          <a:xfrm>
            <a:off x="6111717" y="1322069"/>
            <a:ext cx="5263142" cy="5577399"/>
          </a:xfrm>
          <a:prstGeom prst="rect">
            <a:avLst/>
          </a:prstGeom>
        </p:spPr>
        <p:txBody>
          <a:bodyPr vert="horz" lIns="65020" tIns="32510" rIns="65020" bIns="32510" rtlCol="0">
            <a:noAutofit/>
          </a:bodyPr>
          <a:lstStyle>
            <a:lvl1pPr marL="230505" indent="-229870" algn="l" defTabSz="921385" rtl="0" eaLnBrk="1" latinLnBrk="0" hangingPunct="1">
              <a:lnSpc>
                <a:spcPct val="90000"/>
              </a:lnSpc>
              <a:spcBef>
                <a:spcPct val="202000"/>
              </a:spcBef>
              <a:buFont typeface="Arial" panose="020B0604020202020204" pitchFamily="34" charset="0"/>
              <a:buChar char="•"/>
              <a:defRPr sz="2820" kern="1200">
                <a:solidFill>
                  <a:schemeClr val="tx1"/>
                </a:solidFill>
                <a:latin typeface="+mn-lt"/>
                <a:ea typeface="+mn-ea"/>
                <a:cs typeface="+mn-cs"/>
              </a:defRPr>
            </a:lvl1pPr>
            <a:lvl2pPr marL="691515" indent="-229870" algn="l" defTabSz="921385" rtl="0" eaLnBrk="1" latinLnBrk="0" hangingPunct="1">
              <a:lnSpc>
                <a:spcPct val="90000"/>
              </a:lnSpc>
              <a:spcBef>
                <a:spcPct val="101000"/>
              </a:spcBef>
              <a:buFont typeface="Arial" panose="020B0604020202020204" pitchFamily="34" charset="0"/>
              <a:buChar char="•"/>
              <a:defRPr sz="2420" kern="1200">
                <a:solidFill>
                  <a:schemeClr val="tx1"/>
                </a:solidFill>
                <a:latin typeface="+mn-lt"/>
                <a:ea typeface="+mn-ea"/>
                <a:cs typeface="+mn-cs"/>
              </a:defRPr>
            </a:lvl2pPr>
            <a:lvl3pPr marL="1151890" indent="-229870" algn="l" defTabSz="921385" rtl="0" eaLnBrk="1" latinLnBrk="0" hangingPunct="1">
              <a:lnSpc>
                <a:spcPct val="90000"/>
              </a:lnSpc>
              <a:spcBef>
                <a:spcPct val="101000"/>
              </a:spcBef>
              <a:buFont typeface="Arial" panose="020B0604020202020204" pitchFamily="34" charset="0"/>
              <a:buChar char="•"/>
              <a:defRPr sz="2015" kern="1200">
                <a:solidFill>
                  <a:schemeClr val="tx1"/>
                </a:solidFill>
                <a:latin typeface="+mn-lt"/>
                <a:ea typeface="+mn-ea"/>
                <a:cs typeface="+mn-cs"/>
              </a:defRPr>
            </a:lvl3pPr>
            <a:lvl4pPr marL="1612900" indent="-229870" algn="l" defTabSz="921385" rtl="0" eaLnBrk="1" latinLnBrk="0" hangingPunct="1">
              <a:lnSpc>
                <a:spcPct val="90000"/>
              </a:lnSpc>
              <a:spcBef>
                <a:spcPct val="101000"/>
              </a:spcBef>
              <a:buFont typeface="Arial" panose="020B0604020202020204" pitchFamily="34" charset="0"/>
              <a:buChar char="•"/>
              <a:defRPr sz="1815" kern="1200">
                <a:solidFill>
                  <a:schemeClr val="tx1"/>
                </a:solidFill>
                <a:latin typeface="+mn-lt"/>
                <a:ea typeface="+mn-ea"/>
                <a:cs typeface="+mn-cs"/>
              </a:defRPr>
            </a:lvl4pPr>
            <a:lvl5pPr marL="2073910" indent="-229870" algn="l" defTabSz="921385" rtl="0" eaLnBrk="1" latinLnBrk="0" hangingPunct="1">
              <a:lnSpc>
                <a:spcPct val="90000"/>
              </a:lnSpc>
              <a:spcBef>
                <a:spcPct val="101000"/>
              </a:spcBef>
              <a:buFont typeface="Arial" panose="020B0604020202020204" pitchFamily="34" charset="0"/>
              <a:buChar char="•"/>
              <a:defRPr sz="1815" kern="1200">
                <a:solidFill>
                  <a:schemeClr val="tx1"/>
                </a:solidFill>
                <a:latin typeface="+mn-lt"/>
                <a:ea typeface="+mn-ea"/>
                <a:cs typeface="+mn-cs"/>
              </a:defRPr>
            </a:lvl5pPr>
            <a:lvl6pPr marL="2534285" indent="-229870" algn="l" defTabSz="921385" rtl="0" eaLnBrk="1" latinLnBrk="0" hangingPunct="1">
              <a:lnSpc>
                <a:spcPct val="90000"/>
              </a:lnSpc>
              <a:spcBef>
                <a:spcPct val="101000"/>
              </a:spcBef>
              <a:buFont typeface="Arial" panose="020B0604020202020204" pitchFamily="34" charset="0"/>
              <a:buChar char="•"/>
              <a:defRPr sz="1815" kern="1200">
                <a:solidFill>
                  <a:schemeClr val="tx1"/>
                </a:solidFill>
                <a:latin typeface="+mn-lt"/>
                <a:ea typeface="+mn-ea"/>
                <a:cs typeface="+mn-cs"/>
              </a:defRPr>
            </a:lvl6pPr>
            <a:lvl7pPr marL="2995295" indent="-229870" algn="l" defTabSz="921385" rtl="0" eaLnBrk="1" latinLnBrk="0" hangingPunct="1">
              <a:lnSpc>
                <a:spcPct val="90000"/>
              </a:lnSpc>
              <a:spcBef>
                <a:spcPct val="101000"/>
              </a:spcBef>
              <a:buFont typeface="Arial" panose="020B0604020202020204" pitchFamily="34" charset="0"/>
              <a:buChar char="•"/>
              <a:defRPr sz="1815" kern="1200">
                <a:solidFill>
                  <a:schemeClr val="tx1"/>
                </a:solidFill>
                <a:latin typeface="+mn-lt"/>
                <a:ea typeface="+mn-ea"/>
                <a:cs typeface="+mn-cs"/>
              </a:defRPr>
            </a:lvl7pPr>
            <a:lvl8pPr marL="3456305" indent="-229870" algn="l" defTabSz="921385" rtl="0" eaLnBrk="1" latinLnBrk="0" hangingPunct="1">
              <a:lnSpc>
                <a:spcPct val="90000"/>
              </a:lnSpc>
              <a:spcBef>
                <a:spcPct val="101000"/>
              </a:spcBef>
              <a:buFont typeface="Arial" panose="020B0604020202020204" pitchFamily="34" charset="0"/>
              <a:buChar char="•"/>
              <a:defRPr sz="1815" kern="1200">
                <a:solidFill>
                  <a:schemeClr val="tx1"/>
                </a:solidFill>
                <a:latin typeface="+mn-lt"/>
                <a:ea typeface="+mn-ea"/>
                <a:cs typeface="+mn-cs"/>
              </a:defRPr>
            </a:lvl8pPr>
            <a:lvl9pPr marL="3916680" indent="-229870" algn="l" defTabSz="921385" rtl="0" eaLnBrk="1" latinLnBrk="0" hangingPunct="1">
              <a:lnSpc>
                <a:spcPct val="90000"/>
              </a:lnSpc>
              <a:spcBef>
                <a:spcPct val="101000"/>
              </a:spcBef>
              <a:buFont typeface="Arial" panose="020B0604020202020204" pitchFamily="34" charset="0"/>
              <a:buChar char="•"/>
              <a:defRPr sz="1815" kern="1200">
                <a:solidFill>
                  <a:schemeClr val="tx1"/>
                </a:solidFill>
                <a:latin typeface="+mn-lt"/>
                <a:ea typeface="+mn-ea"/>
                <a:cs typeface="+mn-cs"/>
              </a:defRPr>
            </a:lvl9pPr>
          </a:lstStyle>
          <a:p>
            <a:pPr marL="0" indent="0" algn="just" defTabSz="650240">
              <a:lnSpc>
                <a:spcPct val="150000"/>
              </a:lnSpc>
              <a:spcBef>
                <a:spcPts val="0"/>
              </a:spcBef>
              <a:buFont typeface="Wingdings" panose="05000000000000000000" pitchFamily="2" charset="2"/>
              <a:buNone/>
            </a:pPr>
            <a:r>
              <a:rPr lang="en-US" altLang="zh-CN" sz="1400" b="1" dirty="0">
                <a:solidFill>
                  <a:prstClr val="black"/>
                </a:solidFill>
                <a:cs typeface="+mn-ea"/>
                <a:sym typeface="+mn-lt"/>
              </a:rPr>
              <a:t>法院：“帮卖团长”应先向买家退款，再向上游卖家追责</a:t>
            </a:r>
            <a:endParaRPr lang="en-US" altLang="zh-CN" sz="1400" b="1" dirty="0">
              <a:solidFill>
                <a:prstClr val="black"/>
              </a:solidFill>
              <a:cs typeface="+mn-ea"/>
              <a:sym typeface="+mn-lt"/>
            </a:endParaRPr>
          </a:p>
          <a:p>
            <a:pPr marL="0" indent="0" algn="just" defTabSz="650240">
              <a:lnSpc>
                <a:spcPct val="150000"/>
              </a:lnSpc>
              <a:spcBef>
                <a:spcPts val="0"/>
              </a:spcBef>
              <a:buFont typeface="Wingdings" panose="05000000000000000000" pitchFamily="2" charset="2"/>
              <a:buNone/>
            </a:pPr>
            <a:r>
              <a:rPr lang="en-US" altLang="zh-CN" sz="1400" b="1" dirty="0">
                <a:solidFill>
                  <a:prstClr val="black"/>
                </a:solidFill>
                <a:cs typeface="+mn-ea"/>
                <a:sym typeface="+mn-lt"/>
              </a:rPr>
              <a:t>法院审理认为，买家向芳芳购买宠物用品并将货款转给芳芳时，</a:t>
            </a:r>
            <a:r>
              <a:rPr lang="en-US" altLang="zh-CN" sz="1400" b="1" dirty="0">
                <a:solidFill>
                  <a:srgbClr val="FF0000"/>
                </a:solidFill>
                <a:cs typeface="+mn-ea"/>
                <a:sym typeface="+mn-lt"/>
              </a:rPr>
              <a:t>双方之间已经形成了合同关系，故芳芳有向买家提供货物的义务</a:t>
            </a:r>
            <a:r>
              <a:rPr lang="en-US" altLang="zh-CN" sz="1400" b="1" dirty="0">
                <a:solidFill>
                  <a:prstClr val="black"/>
                </a:solidFill>
                <a:cs typeface="+mn-ea"/>
                <a:sym typeface="+mn-lt"/>
              </a:rPr>
              <a:t>。现买家未收到货物，芳芳有责任将对应货款退还给买家。而芳芳作为“帮卖团长”，货款已全部转给小周，芳芳在向买家退款后有权向小周要求退款。</a:t>
            </a:r>
            <a:endParaRPr lang="en-US" altLang="zh-CN" sz="1400" b="1" dirty="0">
              <a:solidFill>
                <a:prstClr val="black"/>
              </a:solidFill>
              <a:cs typeface="+mn-ea"/>
              <a:sym typeface="+mn-lt"/>
            </a:endParaRPr>
          </a:p>
          <a:p>
            <a:pPr marL="0" indent="0" algn="just" defTabSz="650240">
              <a:lnSpc>
                <a:spcPct val="150000"/>
              </a:lnSpc>
              <a:spcBef>
                <a:spcPts val="0"/>
              </a:spcBef>
              <a:buFont typeface="Wingdings" panose="05000000000000000000" pitchFamily="2" charset="2"/>
              <a:buNone/>
            </a:pPr>
            <a:r>
              <a:rPr lang="en-US" altLang="zh-CN" sz="1400" b="1" dirty="0">
                <a:solidFill>
                  <a:prstClr val="black"/>
                </a:solidFill>
                <a:cs typeface="+mn-ea"/>
                <a:sym typeface="+mn-lt"/>
              </a:rPr>
              <a:t>最终，芳芳在家人的帮助下，先行向部分原告退还了近10万元的货款，随后再依照法律程序向小周主张权利。</a:t>
            </a:r>
            <a:endParaRPr lang="en-US" altLang="zh-CN" sz="1400" b="1" dirty="0">
              <a:solidFill>
                <a:prstClr val="black"/>
              </a:solidFill>
              <a:cs typeface="+mn-ea"/>
              <a:sym typeface="+mn-lt"/>
            </a:endParaRPr>
          </a:p>
          <a:p>
            <a:pPr marL="0" indent="0" algn="just" defTabSz="650240">
              <a:lnSpc>
                <a:spcPct val="150000"/>
              </a:lnSpc>
              <a:spcBef>
                <a:spcPts val="0"/>
              </a:spcBef>
              <a:buFont typeface="Wingdings" panose="05000000000000000000" pitchFamily="2" charset="2"/>
              <a:buNone/>
            </a:pPr>
            <a:r>
              <a:rPr lang="zh-CN" altLang="en-US" sz="1400" b="1" dirty="0">
                <a:solidFill>
                  <a:srgbClr val="FF0000"/>
                </a:solidFill>
                <a:cs typeface="+mn-ea"/>
                <a:sym typeface="+mn-lt"/>
              </a:rPr>
              <a:t>兼职防范措施：</a:t>
            </a:r>
            <a:endParaRPr lang="zh-CN" altLang="en-US" sz="1400" b="1" dirty="0">
              <a:solidFill>
                <a:srgbClr val="FF0000"/>
              </a:solidFill>
              <a:cs typeface="+mn-ea"/>
              <a:sym typeface="+mn-lt"/>
            </a:endParaRPr>
          </a:p>
          <a:p>
            <a:pPr marL="285750" indent="-285750" algn="just" defTabSz="650240">
              <a:lnSpc>
                <a:spcPct val="150000"/>
              </a:lnSpc>
              <a:spcBef>
                <a:spcPts val="0"/>
              </a:spcBef>
              <a:buFont typeface="Wingdings" panose="05000000000000000000" charset="0"/>
              <a:buChar char="Ø"/>
            </a:pPr>
            <a:r>
              <a:rPr lang="zh-CN" altLang="en-US" sz="1400" b="1" dirty="0" smtClean="0">
                <a:solidFill>
                  <a:prstClr val="black"/>
                </a:solidFill>
                <a:cs typeface="+mn-ea"/>
                <a:sym typeface="+mn-lt"/>
              </a:rPr>
              <a:t>树立</a:t>
            </a:r>
            <a:r>
              <a:rPr lang="zh-CN" altLang="en-US" sz="1400" b="1" dirty="0">
                <a:solidFill>
                  <a:prstClr val="black"/>
                </a:solidFill>
                <a:cs typeface="+mn-ea"/>
                <a:sym typeface="+mn-lt"/>
              </a:rPr>
              <a:t>正确兼职观念，正确处理学习、生活和兼职之间的关系，审慎选择与自己能力、兴趣和职业规划相符的工作，不因兼职耽误自身学业；</a:t>
            </a:r>
            <a:endParaRPr lang="zh-CN" altLang="en-US" sz="1400" b="1" dirty="0">
              <a:solidFill>
                <a:prstClr val="black"/>
              </a:solidFill>
              <a:cs typeface="+mn-ea"/>
              <a:sym typeface="+mn-lt"/>
            </a:endParaRPr>
          </a:p>
          <a:p>
            <a:pPr marL="285750" indent="-285750" algn="just" defTabSz="650240">
              <a:lnSpc>
                <a:spcPct val="150000"/>
              </a:lnSpc>
              <a:spcBef>
                <a:spcPts val="0"/>
              </a:spcBef>
              <a:buFont typeface="Wingdings" panose="05000000000000000000" charset="0"/>
              <a:buChar char="Ø"/>
            </a:pPr>
            <a:r>
              <a:rPr lang="zh-CN" altLang="en-US" sz="1400" b="1" dirty="0" smtClean="0">
                <a:solidFill>
                  <a:prstClr val="black"/>
                </a:solidFill>
                <a:cs typeface="+mn-ea"/>
                <a:sym typeface="+mn-lt"/>
              </a:rPr>
              <a:t>建立</a:t>
            </a:r>
            <a:r>
              <a:rPr lang="zh-CN" altLang="en-US" sz="1400" b="1" dirty="0">
                <a:solidFill>
                  <a:prstClr val="black"/>
                </a:solidFill>
                <a:cs typeface="+mn-ea"/>
                <a:sym typeface="+mn-lt"/>
              </a:rPr>
              <a:t>自我防备心理体系，加强自我保护意识，合理规范自身行为，掌握一定安全防护知识和必要措施；</a:t>
            </a:r>
            <a:endParaRPr lang="zh-CN" altLang="en-US" sz="1400" b="1" dirty="0">
              <a:solidFill>
                <a:prstClr val="black"/>
              </a:solidFill>
              <a:cs typeface="+mn-ea"/>
              <a:sym typeface="+mn-lt"/>
            </a:endParaRPr>
          </a:p>
          <a:p>
            <a:pPr marL="285750" indent="-285750" algn="just" defTabSz="650240">
              <a:lnSpc>
                <a:spcPct val="150000"/>
              </a:lnSpc>
              <a:spcBef>
                <a:spcPts val="0"/>
              </a:spcBef>
              <a:buFont typeface="Wingdings" panose="05000000000000000000" charset="0"/>
              <a:buChar char="Ø"/>
            </a:pPr>
            <a:r>
              <a:rPr lang="zh-CN" altLang="en-US" sz="1400" b="1" dirty="0" smtClean="0">
                <a:solidFill>
                  <a:prstClr val="black"/>
                </a:solidFill>
                <a:cs typeface="+mn-ea"/>
                <a:sym typeface="+mn-lt"/>
              </a:rPr>
              <a:t>提高</a:t>
            </a:r>
            <a:r>
              <a:rPr lang="zh-CN" altLang="en-US" sz="1400" b="1" dirty="0">
                <a:solidFill>
                  <a:prstClr val="black"/>
                </a:solidFill>
                <a:cs typeface="+mn-ea"/>
                <a:sym typeface="+mn-lt"/>
              </a:rPr>
              <a:t>法律和维权意识，</a:t>
            </a:r>
            <a:r>
              <a:rPr lang="zh-CN" altLang="en-US" sz="1400" b="1" dirty="0">
                <a:solidFill>
                  <a:srgbClr val="FF0000"/>
                </a:solidFill>
                <a:cs typeface="+mn-ea"/>
                <a:sym typeface="+mn-lt"/>
              </a:rPr>
              <a:t>选择兼职项目时要强化风险甄别，确认用工单位的合法性</a:t>
            </a:r>
            <a:r>
              <a:rPr lang="zh-CN" altLang="en-US" sz="1400" b="1" dirty="0">
                <a:solidFill>
                  <a:prstClr val="black"/>
                </a:solidFill>
                <a:cs typeface="+mn-ea"/>
                <a:sym typeface="+mn-lt"/>
              </a:rPr>
              <a:t>，不轻易交纳任何押金，当自身权益受侵害时，及时有效利用法律武器保障自身合法权益。</a:t>
            </a:r>
            <a:endParaRPr lang="zh-CN" altLang="en-US" sz="1400" b="1" dirty="0">
              <a:solidFill>
                <a:prstClr val="black"/>
              </a:solidFill>
              <a:cs typeface="+mn-ea"/>
              <a:sym typeface="+mn-lt"/>
            </a:endParaRPr>
          </a:p>
          <a:p>
            <a:pPr marL="285750" indent="-285750" algn="just" defTabSz="650240">
              <a:lnSpc>
                <a:spcPct val="150000"/>
              </a:lnSpc>
              <a:spcBef>
                <a:spcPts val="0"/>
              </a:spcBef>
              <a:buFont typeface="Wingdings" panose="05000000000000000000" charset="0"/>
              <a:buChar char="Ø"/>
            </a:pPr>
            <a:endParaRPr lang="zh-CN" altLang="en-US" sz="1400" b="1" dirty="0">
              <a:solidFill>
                <a:prstClr val="black"/>
              </a:solidFill>
              <a:cs typeface="+mn-ea"/>
              <a:sym typeface="+mn-lt"/>
            </a:endParaRPr>
          </a:p>
        </p:txBody>
      </p:sp>
      <p:sp>
        <p:nvSpPr>
          <p:cNvPr id="6" name="文本框 5"/>
          <p:cNvSpPr txBox="1"/>
          <p:nvPr/>
        </p:nvSpPr>
        <p:spPr>
          <a:xfrm>
            <a:off x="312420" y="1798955"/>
            <a:ext cx="5527675" cy="4253537"/>
          </a:xfrm>
          <a:prstGeom prst="rect">
            <a:avLst/>
          </a:prstGeom>
          <a:noFill/>
        </p:spPr>
        <p:txBody>
          <a:bodyPr wrap="square" rtlCol="0">
            <a:spAutoFit/>
          </a:bodyPr>
          <a:lstStyle/>
          <a:p>
            <a:pPr algn="just">
              <a:lnSpc>
                <a:spcPct val="150000"/>
              </a:lnSpc>
            </a:pPr>
            <a:r>
              <a:rPr lang="zh-CN" altLang="en-US" sz="1400" b="1" dirty="0">
                <a:sym typeface="+mn-ea"/>
              </a:rPr>
              <a:t>案件事实：</a:t>
            </a:r>
            <a:r>
              <a:rPr lang="zh-CN" altLang="en-US" sz="1400" b="1" dirty="0"/>
              <a:t>芳芳在二手平台购买宠物用品时认识了小周，小周告诉芳芳有个兼职赚零花钱的渠道：只要成为小周下线，帮忙售卖宠物用品，就能赚取佣金。于是芳芳就在微信某个团购小程序上注册成为一名“帮卖团长”。</a:t>
            </a:r>
            <a:r>
              <a:rPr lang="zh-CN" altLang="en-US" sz="1400" b="1" dirty="0">
                <a:solidFill>
                  <a:srgbClr val="FF0000"/>
                </a:solidFill>
              </a:rPr>
              <a:t>“帮卖团长”本身并不提供商品，而是帮助上游卖家，也就是小周出售货物</a:t>
            </a:r>
            <a:r>
              <a:rPr lang="zh-CN" altLang="en-US" sz="1400" b="1" dirty="0"/>
              <a:t>。在收取买家货款后，“帮卖团长”将货款直接转给上游卖家，并由上游卖家直接向买家发货，“帮卖团长”仅赚取促成交易的少量佣金</a:t>
            </a:r>
            <a:r>
              <a:rPr lang="zh-CN" altLang="en-US" sz="1400" b="1" dirty="0" smtClean="0"/>
              <a:t>。</a:t>
            </a:r>
            <a:r>
              <a:rPr lang="zh-CN" altLang="en-US" sz="1400" b="1" dirty="0" smtClean="0"/>
              <a:t>后来，</a:t>
            </a:r>
            <a:r>
              <a:rPr lang="zh-CN" altLang="en-US" sz="1400" b="1" dirty="0" smtClean="0"/>
              <a:t>多</a:t>
            </a:r>
            <a:r>
              <a:rPr lang="zh-CN" altLang="en-US" sz="1400" b="1" dirty="0"/>
              <a:t>个买家突然联系芳芳，向她投诉长期未收到商品并要求退款，小周发给她的快递单号、到货图片都是虚假的。随后芳芳及其家人联系了该团购小程序平台，获取了小周在平台登记的信息，芳芳的父母陪着她一起到外省寻找小周沟通退款事宜，但此时小周表示款项已无法返还。芳芳也接到福建省厦门市思明区人民法院通知，她成为了134个合同案件的被告。</a:t>
            </a:r>
            <a:endParaRPr lang="zh-CN" altLang="en-US" sz="1400" b="1" dirty="0"/>
          </a:p>
          <a:p>
            <a:pPr algn="just">
              <a:lnSpc>
                <a:spcPct val="150000"/>
              </a:lnSpc>
            </a:pPr>
            <a:endParaRPr lang="zh-CN" altLang="en-US" sz="1400" dirty="0"/>
          </a:p>
        </p:txBody>
      </p:sp>
      <p:sp>
        <p:nvSpPr>
          <p:cNvPr id="3" name="文本框 2"/>
          <p:cNvSpPr txBox="1"/>
          <p:nvPr/>
        </p:nvSpPr>
        <p:spPr>
          <a:xfrm>
            <a:off x="5401941" y="321087"/>
            <a:ext cx="1483360" cy="485140"/>
          </a:xfrm>
          <a:prstGeom prst="rect">
            <a:avLst/>
          </a:prstGeom>
          <a:noFill/>
        </p:spPr>
        <p:txBody>
          <a:bodyPr wrap="none" rtlCol="0">
            <a:spAutoFit/>
          </a:bodyPr>
          <a:lstStyle/>
          <a:p>
            <a:pPr algn="ctr"/>
            <a:r>
              <a:rPr lang="zh-CN" altLang="en-US" sz="2560" b="1" dirty="0">
                <a:solidFill>
                  <a:schemeClr val="accent4">
                    <a:lumMod val="40000"/>
                    <a:lumOff val="60000"/>
                  </a:schemeClr>
                </a:solidFill>
                <a:cs typeface="+mn-ea"/>
                <a:sym typeface="+mn-lt"/>
              </a:rPr>
              <a:t>以案释法</a:t>
            </a:r>
            <a:endParaRPr lang="zh-CN" altLang="en-US" sz="2560" b="1" dirty="0">
              <a:solidFill>
                <a:schemeClr val="accent4">
                  <a:lumMod val="40000"/>
                  <a:lumOff val="60000"/>
                </a:schemeClr>
              </a:solidFill>
              <a:cs typeface="+mn-ea"/>
              <a:sym typeface="+mn-lt"/>
            </a:endParaRPr>
          </a:p>
        </p:txBody>
      </p:sp>
      <p:sp>
        <p:nvSpPr>
          <p:cNvPr id="8" name="矩形 7"/>
          <p:cNvSpPr/>
          <p:nvPr/>
        </p:nvSpPr>
        <p:spPr>
          <a:xfrm>
            <a:off x="5927870" y="1322070"/>
            <a:ext cx="76200" cy="5586730"/>
          </a:xfrm>
          <a:prstGeom prst="rect">
            <a:avLst/>
          </a:prstGeom>
          <a:solidFill>
            <a:srgbClr val="FFB9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264795" y="1223645"/>
            <a:ext cx="6133465" cy="460375"/>
          </a:xfrm>
          <a:prstGeom prst="rect">
            <a:avLst/>
          </a:prstGeom>
          <a:noFill/>
        </p:spPr>
        <p:txBody>
          <a:bodyPr wrap="square">
            <a:spAutoFit/>
          </a:bodyPr>
          <a:lstStyle/>
          <a:p>
            <a:pPr>
              <a:lnSpc>
                <a:spcPct val="150000"/>
              </a:lnSpc>
            </a:pPr>
            <a:r>
              <a:rPr lang="zh-CN" altLang="en-US" sz="1600" b="1" dirty="0">
                <a:solidFill>
                  <a:srgbClr val="FF0000"/>
                </a:solidFill>
                <a:sym typeface="+mn-ea"/>
              </a:rPr>
              <a:t>四、大学生兼职做“帮卖团长”，结果成了134个案件的被告</a:t>
            </a:r>
            <a:endParaRPr lang="zh-CN" altLang="en-US" sz="1600" b="1" dirty="0">
              <a:solidFill>
                <a:srgbClr val="FF0000"/>
              </a:solidFill>
              <a:sym typeface="+mn-ea"/>
            </a:endParaRPr>
          </a:p>
        </p:txBody>
      </p:sp>
    </p:spTree>
  </p:cSld>
  <p:clrMapOvr>
    <a:masterClrMapping/>
  </p:clrMapOvr>
  <p:transition spd="slow" advTm="60000">
    <p:push dir="u"/>
  </p:transition>
  <p:timing>
    <p:tnLst>
      <p:par>
        <p:cTn id="1" dur="indefinite" restart="never" nodeType="tmRoot"/>
      </p:par>
    </p:tnLst>
  </p:timing>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BEAUTIFY_FLAG" val=""/>
</p:tagLst>
</file>

<file path=ppt/tags/tag18.xml><?xml version="1.0" encoding="utf-8"?>
<p:tagLst xmlns:p="http://schemas.openxmlformats.org/presentationml/2006/main">
  <p:tag name="KSO_WM_BEAUTIFY_FLAG" val=""/>
</p:tagLst>
</file>

<file path=ppt/tags/tag19.xml><?xml version="1.0" encoding="utf-8"?>
<p:tagLst xmlns:p="http://schemas.openxmlformats.org/presentationml/2006/main">
  <p:tag name="KSO_WM_BEAUTIFY_FLAG" val=""/>
</p:tagLst>
</file>

<file path=ppt/tags/tag20.xml><?xml version="1.0" encoding="utf-8"?>
<p:tagLst xmlns:p="http://schemas.openxmlformats.org/presentationml/2006/main">
  <p:tag name="KSO_WM_BEAUTIFY_FLAG" val=""/>
</p:tagLst>
</file>

<file path=ppt/tags/tag21.xml><?xml version="1.0" encoding="utf-8"?>
<p:tagLst xmlns:p="http://schemas.openxmlformats.org/presentationml/2006/main">
  <p:tag name="KSO_WM_BEAUTIFY_FLAG" val=""/>
</p:tagLst>
</file>

<file path=ppt/tags/tag22.xml><?xml version="1.0" encoding="utf-8"?>
<p:tagLst xmlns:p="http://schemas.openxmlformats.org/presentationml/2006/main">
  <p:tag name="KSO_WM_BEAUTIFY_FLAG" val=""/>
</p:tagLst>
</file>

<file path=ppt/tags/tag23.xml><?xml version="1.0" encoding="utf-8"?>
<p:tagLst xmlns:p="http://schemas.openxmlformats.org/presentationml/2006/main">
  <p:tag name="KSO_WM_BEAUTIFY_FLAG" val=""/>
</p:tagLst>
</file>

<file path=ppt/tags/tag24.xml><?xml version="1.0" encoding="utf-8"?>
<p:tagLst xmlns:p="http://schemas.openxmlformats.org/presentationml/2006/main">
  <p:tag name="KSO_WM_BEAUTIFY_FLAG" val=""/>
</p:tagLst>
</file>

<file path=ppt/tags/tag25.xml><?xml version="1.0" encoding="utf-8"?>
<p:tagLst xmlns:p="http://schemas.openxmlformats.org/presentationml/2006/main">
  <p:tag name="KSO_WM_BEAUTIFY_FLAG" val=""/>
</p:tagLst>
</file>

<file path=ppt/tags/tag26.xml><?xml version="1.0" encoding="utf-8"?>
<p:tagLst xmlns:p="http://schemas.openxmlformats.org/presentationml/2006/main">
  <p:tag name="KSO_WM_BEAUTIFY_FLAG" val=""/>
</p:tagLst>
</file>

<file path=ppt/tags/tag27.xml><?xml version="1.0" encoding="utf-8"?>
<p:tagLst xmlns:p="http://schemas.openxmlformats.org/presentationml/2006/main">
  <p:tag name="KSO_WM_BEAUTIFY_FLAG" val=""/>
</p:tagLst>
</file>

<file path=ppt/tags/tag28.xml><?xml version="1.0" encoding="utf-8"?>
<p:tagLst xmlns:p="http://schemas.openxmlformats.org/presentationml/2006/main">
  <p:tag name="KSO_WM_BEAUTIFY_FLAG" val=""/>
</p:tagLst>
</file>

<file path=ppt/tags/tag29.xml><?xml version="1.0" encoding="utf-8"?>
<p:tagLst xmlns:p="http://schemas.openxmlformats.org/presentationml/2006/main">
  <p:tag name="KSO_WM_BEAUTIFY_FLAG" val=""/>
</p:tagLst>
</file>

<file path=ppt/tags/tag30.xml><?xml version="1.0" encoding="utf-8"?>
<p:tagLst xmlns:p="http://schemas.openxmlformats.org/presentationml/2006/main">
  <p:tag name="KSO_WM_BEAUTIFY_FLAG" val=""/>
</p:tagLst>
</file>

<file path=ppt/tags/tag31.xml><?xml version="1.0" encoding="utf-8"?>
<p:tagLst xmlns:p="http://schemas.openxmlformats.org/presentationml/2006/main">
  <p:tag name="KSO_WM_BEAUTIFY_FLAG" val=""/>
</p:tagLst>
</file>

<file path=ppt/tags/tag32.xml><?xml version="1.0" encoding="utf-8"?>
<p:tagLst xmlns:p="http://schemas.openxmlformats.org/presentationml/2006/main">
  <p:tag name="KSO_WM_BEAUTIFY_FLAG" val=""/>
</p:tagLst>
</file>

<file path=ppt/tags/tag33.xml><?xml version="1.0" encoding="utf-8"?>
<p:tagLst xmlns:p="http://schemas.openxmlformats.org/presentationml/2006/main">
  <p:tag name="KSO_WM_BEAUTIFY_FLAG" val=""/>
</p:tagLst>
</file>

<file path=ppt/tags/tag34.xml><?xml version="1.0" encoding="utf-8"?>
<p:tagLst xmlns:p="http://schemas.openxmlformats.org/presentationml/2006/main">
  <p:tag name="KSO_WM_BEAUTIFY_FLAG" val=""/>
</p:tagLst>
</file>

<file path=ppt/tags/tag35.xml><?xml version="1.0" encoding="utf-8"?>
<p:tagLst xmlns:p="http://schemas.openxmlformats.org/presentationml/2006/main">
  <p:tag name="KSO_WM_BEAUTIFY_FLAG" val=""/>
</p:tagLst>
</file>

<file path=ppt/tags/tag36.xml><?xml version="1.0" encoding="utf-8"?>
<p:tagLst xmlns:p="http://schemas.openxmlformats.org/presentationml/2006/main">
  <p:tag name="KSO_WM_BEAUTIFY_FLAG" val=""/>
</p:tagLst>
</file>

<file path=ppt/tags/tag37.xml><?xml version="1.0" encoding="utf-8"?>
<p:tagLst xmlns:p="http://schemas.openxmlformats.org/presentationml/2006/main">
  <p:tag name="KSO_WM_BEAUTIFY_FLAG" val=""/>
</p:tagLst>
</file>

<file path=ppt/tags/tag38.xml><?xml version="1.0" encoding="utf-8"?>
<p:tagLst xmlns:p="http://schemas.openxmlformats.org/presentationml/2006/main">
  <p:tag name="KSO_WM_BEAUTIFY_FLAG" val=""/>
</p:tagLst>
</file>

<file path=ppt/tags/tag39.xml><?xml version="1.0" encoding="utf-8"?>
<p:tagLst xmlns:p="http://schemas.openxmlformats.org/presentationml/2006/main">
  <p:tag name="KSO_WM_BEAUTIFY_FLAG" val=""/>
</p:tagLst>
</file>

<file path=ppt/tags/tag40.xml><?xml version="1.0" encoding="utf-8"?>
<p:tagLst xmlns:p="http://schemas.openxmlformats.org/presentationml/2006/main">
  <p:tag name="KSO_WM_BEAUTIFY_FLAG" val=""/>
</p:tagLst>
</file>

<file path=ppt/tags/tag41.xml><?xml version="1.0" encoding="utf-8"?>
<p:tagLst xmlns:p="http://schemas.openxmlformats.org/presentationml/2006/main">
  <p:tag name="KSO_WM_BEAUTIFY_FLAG" val=""/>
</p:tagLst>
</file>

<file path=ppt/tags/tag42.xml><?xml version="1.0" encoding="utf-8"?>
<p:tagLst xmlns:p="http://schemas.openxmlformats.org/presentationml/2006/main">
  <p:tag name="KSO_WM_BEAUTIFY_FLAG" val=""/>
</p:tagLst>
</file>

<file path=ppt/tags/tag43.xml><?xml version="1.0" encoding="utf-8"?>
<p:tagLst xmlns:p="http://schemas.openxmlformats.org/presentationml/2006/main">
  <p:tag name="KSO_WM_BEAUTIFY_FLAG" val=""/>
</p:tagLst>
</file>

<file path=ppt/tags/tag44.xml><?xml version="1.0" encoding="utf-8"?>
<p:tagLst xmlns:p="http://schemas.openxmlformats.org/presentationml/2006/main">
  <p:tag name="KSO_WM_BEAUTIFY_FLAG" val=""/>
</p:tagLst>
</file>

<file path=ppt/tags/tag45.xml><?xml version="1.0" encoding="utf-8"?>
<p:tagLst xmlns:p="http://schemas.openxmlformats.org/presentationml/2006/main">
  <p:tag name="KSO_WM_BEAUTIFY_FLAG" val=""/>
</p:tagLst>
</file>

<file path=ppt/tags/tag46.xml><?xml version="1.0" encoding="utf-8"?>
<p:tagLst xmlns:p="http://schemas.openxmlformats.org/presentationml/2006/main">
  <p:tag name="KSO_WM_BEAUTIFY_FLAG" val=""/>
</p:tagLst>
</file>

<file path=ppt/tags/tag47.xml><?xml version="1.0" encoding="utf-8"?>
<p:tagLst xmlns:p="http://schemas.openxmlformats.org/presentationml/2006/main">
  <p:tag name="KSO_WM_BEAUTIFY_FLAG" val=""/>
</p:tagLst>
</file>

<file path=ppt/tags/tag48.xml><?xml version="1.0" encoding="utf-8"?>
<p:tagLst xmlns:p="http://schemas.openxmlformats.org/presentationml/2006/main">
  <p:tag name="KSO_WM_BEAUTIFY_FLAG" val=""/>
</p:tagLst>
</file>

<file path=ppt/tags/tag49.xml><?xml version="1.0" encoding="utf-8"?>
<p:tagLst xmlns:p="http://schemas.openxmlformats.org/presentationml/2006/main">
  <p:tag name="KSO_WM_BEAUTIFY_FLAG" val=""/>
</p:tagLst>
</file>

<file path=ppt/tags/tag50.xml><?xml version="1.0" encoding="utf-8"?>
<p:tagLst xmlns:p="http://schemas.openxmlformats.org/presentationml/2006/main">
  <p:tag name="KSO_WM_BEAUTIFY_FLAG" val=""/>
</p:tagLst>
</file>

<file path=ppt/tags/tag51.xml><?xml version="1.0" encoding="utf-8"?>
<p:tagLst xmlns:p="http://schemas.openxmlformats.org/presentationml/2006/main">
  <p:tag name="KSO_WM_BEAUTIFY_FLAG" val=""/>
</p:tagLst>
</file>

<file path=ppt/tags/tag52.xml><?xml version="1.0" encoding="utf-8"?>
<p:tagLst xmlns:p="http://schemas.openxmlformats.org/presentationml/2006/main">
  <p:tag name="KSO_WM_BEAUTIFY_FLAG" val=""/>
</p:tagLst>
</file>

<file path=ppt/tags/tag53.xml><?xml version="1.0" encoding="utf-8"?>
<p:tagLst xmlns:p="http://schemas.openxmlformats.org/presentationml/2006/main">
  <p:tag name="KSO_WM_BEAUTIFY_FLAG" val=""/>
</p:tagLst>
</file>

<file path=ppt/tags/tag54.xml><?xml version="1.0" encoding="utf-8"?>
<p:tagLst xmlns:p="http://schemas.openxmlformats.org/presentationml/2006/main">
  <p:tag name="KSO_WM_BEAUTIFY_FLAG" val=""/>
</p:tagLst>
</file>

<file path=ppt/tags/tag55.xml><?xml version="1.0" encoding="utf-8"?>
<p:tagLst xmlns:p="http://schemas.openxmlformats.org/presentationml/2006/main">
  <p:tag name="KSO_WM_BEAUTIFY_FLAG" val=""/>
</p:tagLst>
</file>

<file path=ppt/tags/tag56.xml><?xml version="1.0" encoding="utf-8"?>
<p:tagLst xmlns:p="http://schemas.openxmlformats.org/presentationml/2006/main">
  <p:tag name="KSO_WM_BEAUTIFY_FLAG" val=""/>
</p:tagLst>
</file>

<file path=ppt/tags/tag57.xml><?xml version="1.0" encoding="utf-8"?>
<p:tagLst xmlns:p="http://schemas.openxmlformats.org/presentationml/2006/main">
  <p:tag name="KSO_WM_BEAUTIFY_FLAG" val=""/>
</p:tagLst>
</file>

<file path=ppt/tags/tag58.xml><?xml version="1.0" encoding="utf-8"?>
<p:tagLst xmlns:p="http://schemas.openxmlformats.org/presentationml/2006/main">
  <p:tag name="KSO_WM_BEAUTIFY_FLAG" val=""/>
</p:tagLst>
</file>

<file path=ppt/tags/tag59.xml><?xml version="1.0" encoding="utf-8"?>
<p:tagLst xmlns:p="http://schemas.openxmlformats.org/presentationml/2006/main">
  <p:tag name="KSO_WM_BEAUTIFY_FLAG" val=""/>
</p:tagLst>
</file>

<file path=ppt/tags/tag60.xml><?xml version="1.0" encoding="utf-8"?>
<p:tagLst xmlns:p="http://schemas.openxmlformats.org/presentationml/2006/main">
  <p:tag name="KSO_WM_BEAUTIFY_FLAG" val=""/>
</p:tagLst>
</file>

<file path=ppt/tags/tag61.xml><?xml version="1.0" encoding="utf-8"?>
<p:tagLst xmlns:p="http://schemas.openxmlformats.org/presentationml/2006/main">
  <p:tag name="KSO_WM_BEAUTIFY_FLAG" val=""/>
</p:tagLst>
</file>

<file path=ppt/tags/tag62.xml><?xml version="1.0" encoding="utf-8"?>
<p:tagLst xmlns:p="http://schemas.openxmlformats.org/presentationml/2006/main">
  <p:tag name="KSO_WM_BEAUTIFY_FLAG" val=""/>
</p:tagLst>
</file>

<file path=ppt/tags/tag63.xml><?xml version="1.0" encoding="utf-8"?>
<p:tagLst xmlns:p="http://schemas.openxmlformats.org/presentationml/2006/main">
  <p:tag name="KSO_WM_BEAUTIFY_FLAG" val=""/>
</p:tagLst>
</file>

<file path=ppt/tags/tag64.xml><?xml version="1.0" encoding="utf-8"?>
<p:tagLst xmlns:p="http://schemas.openxmlformats.org/presentationml/2006/main">
  <p:tag name="KSO_WM_BEAUTIFY_FLAG" val=""/>
</p:tagLst>
</file>

<file path=ppt/tags/tag65.xml><?xml version="1.0" encoding="utf-8"?>
<p:tagLst xmlns:p="http://schemas.openxmlformats.org/presentationml/2006/main">
  <p:tag name="KSO_WM_BEAUTIFY_FLAG" val=""/>
</p:tagLst>
</file>

<file path=ppt/tags/tag66.xml><?xml version="1.0" encoding="utf-8"?>
<p:tagLst xmlns:p="http://schemas.openxmlformats.org/presentationml/2006/main">
  <p:tag name="KSO_WM_BEAUTIFY_FLAG" val=""/>
</p:tagLst>
</file>

<file path=ppt/tags/tag67.xml><?xml version="1.0" encoding="utf-8"?>
<p:tagLst xmlns:p="http://schemas.openxmlformats.org/presentationml/2006/main">
  <p:tag name="KSO_WM_BEAUTIFY_FLAG" val=""/>
</p:tagLst>
</file>

<file path=ppt/tags/tag68.xml><?xml version="1.0" encoding="utf-8"?>
<p:tagLst xmlns:p="http://schemas.openxmlformats.org/presentationml/2006/main">
  <p:tag name="KSO_WM_BEAUTIFY_FLAG" val=""/>
</p:tagLst>
</file>

<file path=ppt/tags/tag69.xml><?xml version="1.0" encoding="utf-8"?>
<p:tagLst xmlns:p="http://schemas.openxmlformats.org/presentationml/2006/main">
  <p:tag name="KSO_WM_BEAUTIFY_FLAG" val=""/>
</p:tagLst>
</file>

<file path=ppt/tags/tag70.xml><?xml version="1.0" encoding="utf-8"?>
<p:tagLst xmlns:p="http://schemas.openxmlformats.org/presentationml/2006/main">
  <p:tag name="KSO_WM_BEAUTIFY_FLAG" val=""/>
</p:tagLst>
</file>

<file path=ppt/tags/tag71.xml><?xml version="1.0" encoding="utf-8"?>
<p:tagLst xmlns:p="http://schemas.openxmlformats.org/presentationml/2006/main">
  <p:tag name="KSO_WM_BEAUTIFY_FLAG" val=""/>
</p:tagLst>
</file>

<file path=ppt/tags/tag72.xml><?xml version="1.0" encoding="utf-8"?>
<p:tagLst xmlns:p="http://schemas.openxmlformats.org/presentationml/2006/main">
  <p:tag name="KSO_WM_BEAUTIFY_FLAG" val=""/>
</p:tagLst>
</file>

<file path=ppt/tags/tag73.xml><?xml version="1.0" encoding="utf-8"?>
<p:tagLst xmlns:p="http://schemas.openxmlformats.org/presentationml/2006/main">
  <p:tag name="KSO_WM_BEAUTIFY_FLAG" val=""/>
</p:tagLst>
</file>

<file path=ppt/tags/tag74.xml><?xml version="1.0" encoding="utf-8"?>
<p:tagLst xmlns:p="http://schemas.openxmlformats.org/presentationml/2006/main">
  <p:tag name="KSO_WM_BEAUTIFY_FLAG" val=""/>
</p:tagLst>
</file>

<file path=ppt/tags/tag75.xml><?xml version="1.0" encoding="utf-8"?>
<p:tagLst xmlns:p="http://schemas.openxmlformats.org/presentationml/2006/main">
  <p:tag name="KSO_WM_BEAUTIFY_FLAG" val=""/>
</p:tagLst>
</file>

<file path=ppt/tags/tag76.xml><?xml version="1.0" encoding="utf-8"?>
<p:tagLst xmlns:p="http://schemas.openxmlformats.org/presentationml/2006/main">
  <p:tag name="KSO_WM_BEAUTIFY_FLAG" val=""/>
</p:tagLst>
</file>

<file path=ppt/tags/tag77.xml><?xml version="1.0" encoding="utf-8"?>
<p:tagLst xmlns:p="http://schemas.openxmlformats.org/presentationml/2006/main">
  <p:tag name="KSO_WM_BEAUTIFY_FLAG" val=""/>
</p:tagLst>
</file>

<file path=ppt/tags/tag78.xml><?xml version="1.0" encoding="utf-8"?>
<p:tagLst xmlns:p="http://schemas.openxmlformats.org/presentationml/2006/main">
  <p:tag name="KSO_WM_BEAUTIFY_FLAG" val=""/>
</p:tagLst>
</file>

<file path=ppt/tags/tag79.xml><?xml version="1.0" encoding="utf-8"?>
<p:tagLst xmlns:p="http://schemas.openxmlformats.org/presentationml/2006/main">
  <p:tag name="KSO_WM_BEAUTIFY_FLAG" val=""/>
</p:tagLst>
</file>

<file path=ppt/tags/tag80.xml><?xml version="1.0" encoding="utf-8"?>
<p:tagLst xmlns:p="http://schemas.openxmlformats.org/presentationml/2006/main">
  <p:tag name="KSO_WM_BEAUTIFY_FLAG" val=""/>
</p:tagLst>
</file>

<file path=ppt/tags/tag81.xml><?xml version="1.0" encoding="utf-8"?>
<p:tagLst xmlns:p="http://schemas.openxmlformats.org/presentationml/2006/main">
  <p:tag name="KSO_WM_BEAUTIFY_FLAG" val=""/>
</p:tagLst>
</file>

<file path=ppt/tags/tag82.xml><?xml version="1.0" encoding="utf-8"?>
<p:tagLst xmlns:p="http://schemas.openxmlformats.org/presentationml/2006/main">
  <p:tag name="KSO_WM_BEAUTIFY_FLAG" val=""/>
</p:tagLst>
</file>

<file path=ppt/tags/tag83.xml><?xml version="1.0" encoding="utf-8"?>
<p:tagLst xmlns:p="http://schemas.openxmlformats.org/presentationml/2006/main">
  <p:tag name="KSO_WM_BEAUTIFY_FLAG" val=""/>
</p:tagLst>
</file>

<file path=ppt/tags/tag84.xml><?xml version="1.0" encoding="utf-8"?>
<p:tagLst xmlns:p="http://schemas.openxmlformats.org/presentationml/2006/main">
  <p:tag name="KSO_WM_BEAUTIFY_FLAG" val=""/>
</p:tagLst>
</file>

<file path=ppt/tags/tag85.xml><?xml version="1.0" encoding="utf-8"?>
<p:tagLst xmlns:p="http://schemas.openxmlformats.org/presentationml/2006/main">
  <p:tag name="KSO_WM_BEAUTIFY_FLAG" val=""/>
</p:tagLst>
</file>

<file path=ppt/tags/tag86.xml><?xml version="1.0" encoding="utf-8"?>
<p:tagLst xmlns:p="http://schemas.openxmlformats.org/presentationml/2006/main">
  <p:tag name="KSO_WM_BEAUTIFY_FLAG" val=""/>
</p:tagLst>
</file>

<file path=ppt/tags/tag87.xml><?xml version="1.0" encoding="utf-8"?>
<p:tagLst xmlns:p="http://schemas.openxmlformats.org/presentationml/2006/main">
  <p:tag name="KSO_WM_BEAUTIFY_FLAG" val=""/>
</p:tagLst>
</file>

<file path=ppt/tags/tag88.xml><?xml version="1.0" encoding="utf-8"?>
<p:tagLst xmlns:p="http://schemas.openxmlformats.org/presentationml/2006/main">
  <p:tag name="KSO_WM_BEAUTIFY_FLAG" val=""/>
</p:tagLst>
</file>

<file path=ppt/tags/tag89.xml><?xml version="1.0" encoding="utf-8"?>
<p:tagLst xmlns:p="http://schemas.openxmlformats.org/presentationml/2006/main">
  <p:tag name="KSO_WM_BEAUTIFY_FLAG" val=""/>
</p:tagLst>
</file>

<file path=ppt/tags/tag90.xml><?xml version="1.0" encoding="utf-8"?>
<p:tagLst xmlns:p="http://schemas.openxmlformats.org/presentationml/2006/main">
  <p:tag name="KSO_WM_BEAUTIFY_FLAG" val=""/>
</p:tagLst>
</file>

<file path=ppt/tags/tag91.xml><?xml version="1.0" encoding="utf-8"?>
<p:tagLst xmlns:p="http://schemas.openxmlformats.org/presentationml/2006/main">
  <p:tag name="KSO_WM_BEAUTIFY_FLAG" val=""/>
</p:tagLst>
</file>

<file path=ppt/tags/tag92.xml><?xml version="1.0" encoding="utf-8"?>
<p:tagLst xmlns:p="http://schemas.openxmlformats.org/presentationml/2006/main">
  <p:tag name="KSO_WM_BEAUTIFY_FLAG" val=""/>
</p:tagLst>
</file>

<file path=ppt/tags/tag93.xml><?xml version="1.0" encoding="utf-8"?>
<p:tagLst xmlns:p="http://schemas.openxmlformats.org/presentationml/2006/main">
  <p:tag name="KSO_WM_BEAUTIFY_FLAG" val=""/>
</p:tagLst>
</file>

<file path=ppt/tags/tag94.xml><?xml version="1.0" encoding="utf-8"?>
<p:tagLst xmlns:p="http://schemas.openxmlformats.org/presentationml/2006/main">
  <p:tag name="KSO_WM_BEAUTIFY_FLAG" val=""/>
</p:tagLst>
</file>

<file path=ppt/tags/tag95.xml><?xml version="1.0" encoding="utf-8"?>
<p:tagLst xmlns:p="http://schemas.openxmlformats.org/presentationml/2006/main">
  <p:tag name="KSO_WM_BEAUTIFY_FLAG" val=""/>
</p:tagLst>
</file>

<file path=ppt/tags/tag96.xml><?xml version="1.0" encoding="utf-8"?>
<p:tagLst xmlns:p="http://schemas.openxmlformats.org/presentationml/2006/main">
  <p:tag name="KSO_WM_BEAUTIFY_FLAG" val=""/>
</p:tagLst>
</file>

<file path=ppt/tags/tag97.xml><?xml version="1.0" encoding="utf-8"?>
<p:tagLst xmlns:p="http://schemas.openxmlformats.org/presentationml/2006/main">
  <p:tag name="KSO_WM_BEAUTIFY_FLAG" val=""/>
</p:tagLst>
</file>

<file path=ppt/tags/tag98.xml><?xml version="1.0" encoding="utf-8"?>
<p:tagLst xmlns:p="http://schemas.openxmlformats.org/presentationml/2006/main">
  <p:tag name="KSO_WM_BEAUTIFY_FLAG" val=""/>
</p:tagLst>
</file>

<file path=ppt/tags/tag99.xml><?xml version="1.0" encoding="utf-8"?>
<p:tagLst xmlns:p="http://schemas.openxmlformats.org/presentationml/2006/main">
  <p:tag name="KSO_WM_BEAUTIFY_FLAG" val=""/>
</p:tagLst>
</file>

<file path=ppt/tags/tag100.xml><?xml version="1.0" encoding="utf-8"?>
<p:tagLst xmlns:p="http://schemas.openxmlformats.org/presentationml/2006/main">
  <p:tag name="KSO_WM_BEAUTIFY_FLAG" val=""/>
</p:tagLst>
</file>

<file path=ppt/tags/tag101.xml><?xml version="1.0" encoding="utf-8"?>
<p:tagLst xmlns:p="http://schemas.openxmlformats.org/presentationml/2006/main">
  <p:tag name="KSO_WM_BEAUTIFY_FLAG" val=""/>
</p:tagLst>
</file>

<file path=ppt/tags/tag102.xml><?xml version="1.0" encoding="utf-8"?>
<p:tagLst xmlns:p="http://schemas.openxmlformats.org/presentationml/2006/main">
  <p:tag name="KSO_WM_BEAUTIFY_FLAG" val=""/>
</p:tagLst>
</file>

<file path=ppt/tags/tag103.xml><?xml version="1.0" encoding="utf-8"?>
<p:tagLst xmlns:p="http://schemas.openxmlformats.org/presentationml/2006/main">
  <p:tag name="KSO_WM_BEAUTIFY_FLAG" val=""/>
</p:tagLst>
</file>

<file path=ppt/tags/tag104.xml><?xml version="1.0" encoding="utf-8"?>
<p:tagLst xmlns:p="http://schemas.openxmlformats.org/presentationml/2006/main">
  <p:tag name="KSO_WM_BEAUTIFY_FLAG" val=""/>
</p:tagLst>
</file>

<file path=ppt/tags/tag105.xml><?xml version="1.0" encoding="utf-8"?>
<p:tagLst xmlns:p="http://schemas.openxmlformats.org/presentationml/2006/main">
  <p:tag name="KSO_WM_BEAUTIFY_FLAG" val=""/>
</p:tagLst>
</file>

<file path=ppt/tags/tag106.xml><?xml version="1.0" encoding="utf-8"?>
<p:tagLst xmlns:p="http://schemas.openxmlformats.org/presentationml/2006/main">
  <p:tag name="KSO_WM_BEAUTIFY_FLAG" val=""/>
</p:tagLst>
</file>

<file path=ppt/tags/tag107.xml><?xml version="1.0" encoding="utf-8"?>
<p:tagLst xmlns:p="http://schemas.openxmlformats.org/presentationml/2006/main">
  <p:tag name="KSO_WM_BEAUTIFY_FLAG" val=""/>
</p:tagLst>
</file>

<file path=ppt/tags/tag108.xml><?xml version="1.0" encoding="utf-8"?>
<p:tagLst xmlns:p="http://schemas.openxmlformats.org/presentationml/2006/main">
  <p:tag name="KSO_WM_BEAUTIFY_FLAG" val=""/>
</p:tagLst>
</file>

<file path=ppt/tags/tag109.xml><?xml version="1.0" encoding="utf-8"?>
<p:tagLst xmlns:p="http://schemas.openxmlformats.org/presentationml/2006/main">
  <p:tag name="KSO_WM_BEAUTIFY_FLAG" val=""/>
</p:tagLst>
</file>

<file path=ppt/tags/tag110.xml><?xml version="1.0" encoding="utf-8"?>
<p:tagLst xmlns:p="http://schemas.openxmlformats.org/presentationml/2006/main">
  <p:tag name="KSO_WM_BEAUTIFY_FLAG" val=""/>
</p:tagLst>
</file>

<file path=ppt/tags/tag111.xml><?xml version="1.0" encoding="utf-8"?>
<p:tagLst xmlns:p="http://schemas.openxmlformats.org/presentationml/2006/main">
  <p:tag name="KSO_WM_BEAUTIFY_FLAG" val=""/>
</p:tagLst>
</file>

<file path=ppt/tags/tag112.xml><?xml version="1.0" encoding="utf-8"?>
<p:tagLst xmlns:p="http://schemas.openxmlformats.org/presentationml/2006/main">
  <p:tag name="KSO_WM_BEAUTIFY_FLAG" val=""/>
</p:tagLst>
</file>

<file path=ppt/tags/tag113.xml><?xml version="1.0" encoding="utf-8"?>
<p:tagLst xmlns:p="http://schemas.openxmlformats.org/presentationml/2006/main">
  <p:tag name="KSO_WM_BEAUTIFY_FLAG" val=""/>
</p:tagLst>
</file>

<file path=ppt/tags/tag114.xml><?xml version="1.0" encoding="utf-8"?>
<p:tagLst xmlns:p="http://schemas.openxmlformats.org/presentationml/2006/main">
  <p:tag name="KSO_WM_BEAUTIFY_FLAG" val=""/>
</p:tagLst>
</file>

<file path=ppt/tags/tag115.xml><?xml version="1.0" encoding="utf-8"?>
<p:tagLst xmlns:p="http://schemas.openxmlformats.org/presentationml/2006/main">
  <p:tag name="KSO_WM_BEAUTIFY_FLAG" val=""/>
</p:tagLst>
</file>

<file path=ppt/tags/tag116.xml><?xml version="1.0" encoding="utf-8"?>
<p:tagLst xmlns:p="http://schemas.openxmlformats.org/presentationml/2006/main">
  <p:tag name="KSO_WM_BEAUTIFY_FLAG" val=""/>
</p:tagLst>
</file>

<file path=ppt/tags/tag117.xml><?xml version="1.0" encoding="utf-8"?>
<p:tagLst xmlns:p="http://schemas.openxmlformats.org/presentationml/2006/main">
  <p:tag name="KSO_WM_BEAUTIFY_FLAG" val=""/>
</p:tagLst>
</file>

<file path=ppt/tags/tag118.xml><?xml version="1.0" encoding="utf-8"?>
<p:tagLst xmlns:p="http://schemas.openxmlformats.org/presentationml/2006/main">
  <p:tag name="KSO_WM_BEAUTIFY_FLAG" val=""/>
</p:tagLst>
</file>

<file path=ppt/tags/tag119.xml><?xml version="1.0" encoding="utf-8"?>
<p:tagLst xmlns:p="http://schemas.openxmlformats.org/presentationml/2006/main">
  <p:tag name="KSO_WM_BEAUTIFY_FLAG" val=""/>
</p:tagLst>
</file>

<file path=ppt/tags/tag120.xml><?xml version="1.0" encoding="utf-8"?>
<p:tagLst xmlns:p="http://schemas.openxmlformats.org/presentationml/2006/main">
  <p:tag name="KSO_WM_BEAUTIFY_FLAG" val=""/>
</p:tagLst>
</file>

<file path=ppt/tags/tag121.xml><?xml version="1.0" encoding="utf-8"?>
<p:tagLst xmlns:p="http://schemas.openxmlformats.org/presentationml/2006/main">
  <p:tag name="KSO_WM_BEAUTIFY_FLAG" val=""/>
</p:tagLst>
</file>

<file path=ppt/tags/tag122.xml><?xml version="1.0" encoding="utf-8"?>
<p:tagLst xmlns:p="http://schemas.openxmlformats.org/presentationml/2006/main">
  <p:tag name="KSO_WM_BEAUTIFY_FLAG" val=""/>
</p:tagLst>
</file>

<file path=ppt/tags/tag123.xml><?xml version="1.0" encoding="utf-8"?>
<p:tagLst xmlns:p="http://schemas.openxmlformats.org/presentationml/2006/main">
  <p:tag name="KSO_WM_BEAUTIFY_FLAG" val=""/>
</p:tagLst>
</file>

<file path=ppt/tags/tag124.xml><?xml version="1.0" encoding="utf-8"?>
<p:tagLst xmlns:p="http://schemas.openxmlformats.org/presentationml/2006/main">
  <p:tag name="KSO_WM_BEAUTIFY_FLAG" val=""/>
</p:tagLst>
</file>

<file path=ppt/tags/tag125.xml><?xml version="1.0" encoding="utf-8"?>
<p:tagLst xmlns:p="http://schemas.openxmlformats.org/presentationml/2006/main">
  <p:tag name="KSO_WM_BEAUTIFY_FLAG" val=""/>
</p:tagLst>
</file>

<file path=ppt/tags/tag126.xml><?xml version="1.0" encoding="utf-8"?>
<p:tagLst xmlns:p="http://schemas.openxmlformats.org/presentationml/2006/main">
  <p:tag name="KSO_WM_BEAUTIFY_FLAG" val=""/>
</p:tagLst>
</file>

<file path=ppt/tags/tag127.xml><?xml version="1.0" encoding="utf-8"?>
<p:tagLst xmlns:p="http://schemas.openxmlformats.org/presentationml/2006/main">
  <p:tag name="KSO_WM_BEAUTIFY_FLAG" val=""/>
</p:tagLst>
</file>

<file path=ppt/tags/tag128.xml><?xml version="1.0" encoding="utf-8"?>
<p:tagLst xmlns:p="http://schemas.openxmlformats.org/presentationml/2006/main">
  <p:tag name="KSO_WM_BEAUTIFY_FLAG" val=""/>
</p:tagLst>
</file>

<file path=ppt/tags/tag129.xml><?xml version="1.0" encoding="utf-8"?>
<p:tagLst xmlns:p="http://schemas.openxmlformats.org/presentationml/2006/main">
  <p:tag name="KSO_WM_BEAUTIFY_FLAG" val=""/>
</p:tagLst>
</file>

<file path=ppt/tags/tag130.xml><?xml version="1.0" encoding="utf-8"?>
<p:tagLst xmlns:p="http://schemas.openxmlformats.org/presentationml/2006/main">
  <p:tag name="KSO_WM_BEAUTIFY_FLAG" val=""/>
</p:tagLst>
</file>

<file path=ppt/tags/tag131.xml><?xml version="1.0" encoding="utf-8"?>
<p:tagLst xmlns:p="http://schemas.openxmlformats.org/presentationml/2006/main">
  <p:tag name="KSO_WM_BEAUTIFY_FLAG" val=""/>
</p:tagLst>
</file>

<file path=ppt/tags/tag132.xml><?xml version="1.0" encoding="utf-8"?>
<p:tagLst xmlns:p="http://schemas.openxmlformats.org/presentationml/2006/main">
  <p:tag name="KSO_WM_BEAUTIFY_FLAG" val=""/>
</p:tagLst>
</file>

<file path=ppt/tags/tag133.xml><?xml version="1.0" encoding="utf-8"?>
<p:tagLst xmlns:p="http://schemas.openxmlformats.org/presentationml/2006/main">
  <p:tag name="KSO_WM_BEAUTIFY_FLAG" val=""/>
</p:tagLst>
</file>

<file path=ppt/tags/tag134.xml><?xml version="1.0" encoding="utf-8"?>
<p:tagLst xmlns:p="http://schemas.openxmlformats.org/presentationml/2006/main">
  <p:tag name="KSO_WM_BEAUTIFY_FLAG" val=""/>
</p:tagLst>
</file>

<file path=ppt/tags/tag135.xml><?xml version="1.0" encoding="utf-8"?>
<p:tagLst xmlns:p="http://schemas.openxmlformats.org/presentationml/2006/main">
  <p:tag name="KSO_WM_BEAUTIFY_FLAG" val=""/>
</p:tagLst>
</file>

<file path=ppt/tags/tag136.xml><?xml version="1.0" encoding="utf-8"?>
<p:tagLst xmlns:p="http://schemas.openxmlformats.org/presentationml/2006/main">
  <p:tag name="KSO_WM_BEAUTIFY_FLAG" val=""/>
</p:tagLst>
</file>

<file path=ppt/tags/tag137.xml><?xml version="1.0" encoding="utf-8"?>
<p:tagLst xmlns:p="http://schemas.openxmlformats.org/presentationml/2006/main">
  <p:tag name="KSO_WM_BEAUTIFY_FLAG" val=""/>
</p:tagLst>
</file>

<file path=ppt/tags/tag138.xml><?xml version="1.0" encoding="utf-8"?>
<p:tagLst xmlns:p="http://schemas.openxmlformats.org/presentationml/2006/main">
  <p:tag name="KSO_WM_BEAUTIFY_FLAG" val=""/>
</p:tagLst>
</file>

<file path=ppt/tags/tag139.xml><?xml version="1.0" encoding="utf-8"?>
<p:tagLst xmlns:p="http://schemas.openxmlformats.org/presentationml/2006/main">
  <p:tag name="KSO_WM_BEAUTIFY_FLAG" val=""/>
</p:tagLst>
</file>

<file path=ppt/tags/tag140.xml><?xml version="1.0" encoding="utf-8"?>
<p:tagLst xmlns:p="http://schemas.openxmlformats.org/presentationml/2006/main">
  <p:tag name="KSO_WM_BEAUTIFY_FLAG" val=""/>
</p:tagLst>
</file>

<file path=ppt/tags/tag141.xml><?xml version="1.0" encoding="utf-8"?>
<p:tagLst xmlns:p="http://schemas.openxmlformats.org/presentationml/2006/main">
  <p:tag name="KSO_WM_BEAUTIFY_FLAG" val=""/>
</p:tagLst>
</file>

<file path=ppt/tags/tag142.xml><?xml version="1.0" encoding="utf-8"?>
<p:tagLst xmlns:p="http://schemas.openxmlformats.org/presentationml/2006/main">
  <p:tag name="KSO_WM_BEAUTIFY_FLAG" val=""/>
</p:tagLst>
</file>

<file path=ppt/tags/tag143.xml><?xml version="1.0" encoding="utf-8"?>
<p:tagLst xmlns:p="http://schemas.openxmlformats.org/presentationml/2006/main">
  <p:tag name="KSO_WM_BEAUTIFY_FLAG" val=""/>
</p:tagLst>
</file>

<file path=ppt/tags/tag144.xml><?xml version="1.0" encoding="utf-8"?>
<p:tagLst xmlns:p="http://schemas.openxmlformats.org/presentationml/2006/main">
  <p:tag name="KSO_WM_BEAUTIFY_FLAG" val=""/>
</p:tagLst>
</file>

<file path=ppt/tags/tag145.xml><?xml version="1.0" encoding="utf-8"?>
<p:tagLst xmlns:p="http://schemas.openxmlformats.org/presentationml/2006/main">
  <p:tag name="KSO_WM_BEAUTIFY_FLAG" val=""/>
</p:tagLst>
</file>

<file path=ppt/tags/tag146.xml><?xml version="1.0" encoding="utf-8"?>
<p:tagLst xmlns:p="http://schemas.openxmlformats.org/presentationml/2006/main">
  <p:tag name="KSO_WM_BEAUTIFY_FLAG" val=""/>
</p:tagLst>
</file>

<file path=ppt/tags/tag147.xml><?xml version="1.0" encoding="utf-8"?>
<p:tagLst xmlns:p="http://schemas.openxmlformats.org/presentationml/2006/main">
  <p:tag name="KSO_WM_BEAUTIFY_FLAG" val=""/>
</p:tagLst>
</file>

<file path=ppt/tags/tag148.xml><?xml version="1.0" encoding="utf-8"?>
<p:tagLst xmlns:p="http://schemas.openxmlformats.org/presentationml/2006/main">
  <p:tag name="KSO_WM_BEAUTIFY_FLAG" val=""/>
</p:tagLst>
</file>

<file path=ppt/tags/tag149.xml><?xml version="1.0" encoding="utf-8"?>
<p:tagLst xmlns:p="http://schemas.openxmlformats.org/presentationml/2006/main">
  <p:tag name="KSO_WM_BEAUTIFY_FLAG" val=""/>
</p:tagLst>
</file>

<file path=ppt/tags/tag150.xml><?xml version="1.0" encoding="utf-8"?>
<p:tagLst xmlns:p="http://schemas.openxmlformats.org/presentationml/2006/main">
  <p:tag name="KSO_WM_BEAUTIFY_FLAG" val=""/>
</p:tagLst>
</file>

<file path=ppt/tags/tag151.xml><?xml version="1.0" encoding="utf-8"?>
<p:tagLst xmlns:p="http://schemas.openxmlformats.org/presentationml/2006/main">
  <p:tag name="KSO_WM_BEAUTIFY_FLAG" val=""/>
</p:tagLst>
</file>

<file path=ppt/tags/tag152.xml><?xml version="1.0" encoding="utf-8"?>
<p:tagLst xmlns:p="http://schemas.openxmlformats.org/presentationml/2006/main">
  <p:tag name="KSO_WM_BEAUTIFY_FLAG" val=""/>
</p:tagLst>
</file>

<file path=ppt/tags/tag153.xml><?xml version="1.0" encoding="utf-8"?>
<p:tagLst xmlns:p="http://schemas.openxmlformats.org/presentationml/2006/main">
  <p:tag name="KSO_WM_BEAUTIFY_FLAG" val=""/>
</p:tagLst>
</file>

<file path=ppt/tags/tag154.xml><?xml version="1.0" encoding="utf-8"?>
<p:tagLst xmlns:p="http://schemas.openxmlformats.org/presentationml/2006/main">
  <p:tag name="KSO_WM_BEAUTIFY_FLAG" val=""/>
</p:tagLst>
</file>

<file path=ppt/tags/tag155.xml><?xml version="1.0" encoding="utf-8"?>
<p:tagLst xmlns:p="http://schemas.openxmlformats.org/presentationml/2006/main">
  <p:tag name="KSO_WM_BEAUTIFY_FLAG" val=""/>
</p:tagLst>
</file>

<file path=ppt/tags/tag156.xml><?xml version="1.0" encoding="utf-8"?>
<p:tagLst xmlns:p="http://schemas.openxmlformats.org/presentationml/2006/main">
  <p:tag name="KSO_WM_BEAUTIFY_FLAG" val=""/>
</p:tagLst>
</file>

<file path=ppt/tags/tag157.xml><?xml version="1.0" encoding="utf-8"?>
<p:tagLst xmlns:p="http://schemas.openxmlformats.org/presentationml/2006/main">
  <p:tag name="KSO_WM_BEAUTIFY_FLAG" val=""/>
</p:tagLst>
</file>

<file path=ppt/tags/tag158.xml><?xml version="1.0" encoding="utf-8"?>
<p:tagLst xmlns:p="http://schemas.openxmlformats.org/presentationml/2006/main">
  <p:tag name="KSO_WM_BEAUTIFY_FLAG" val=""/>
</p:tagLst>
</file>

<file path=ppt/tags/tag159.xml><?xml version="1.0" encoding="utf-8"?>
<p:tagLst xmlns:p="http://schemas.openxmlformats.org/presentationml/2006/main">
  <p:tag name="KSO_WM_BEAUTIFY_FLAG" val=""/>
</p:tagLst>
</file>

<file path=ppt/tags/tag160.xml><?xml version="1.0" encoding="utf-8"?>
<p:tagLst xmlns:p="http://schemas.openxmlformats.org/presentationml/2006/main">
  <p:tag name="KSO_WM_BEAUTIFY_FLAG" val=""/>
</p:tagLst>
</file>

<file path=ppt/tags/tag161.xml><?xml version="1.0" encoding="utf-8"?>
<p:tagLst xmlns:p="http://schemas.openxmlformats.org/presentationml/2006/main">
  <p:tag name="KSO_WM_BEAUTIFY_FLAG" val=""/>
</p:tagLst>
</file>

<file path=ppt/tags/tag162.xml><?xml version="1.0" encoding="utf-8"?>
<p:tagLst xmlns:p="http://schemas.openxmlformats.org/presentationml/2006/main">
  <p:tag name="KSO_WM_BEAUTIFY_FLAG" val=""/>
</p:tagLst>
</file>

<file path=ppt/tags/tag163.xml><?xml version="1.0" encoding="utf-8"?>
<p:tagLst xmlns:p="http://schemas.openxmlformats.org/presentationml/2006/main">
  <p:tag name="KSO_WM_BEAUTIFY_FLAG" val=""/>
</p:tagLst>
</file>

<file path=ppt/tags/tag164.xml><?xml version="1.0" encoding="utf-8"?>
<p:tagLst xmlns:p="http://schemas.openxmlformats.org/presentationml/2006/main">
  <p:tag name="KSO_WM_BEAUTIFY_FLAG" val=""/>
</p:tagLst>
</file>

<file path=ppt/tags/tag165.xml><?xml version="1.0" encoding="utf-8"?>
<p:tagLst xmlns:p="http://schemas.openxmlformats.org/presentationml/2006/main">
  <p:tag name="KSO_WM_BEAUTIFY_FLAG" val=""/>
</p:tagLst>
</file>

<file path=ppt/tags/tag166.xml><?xml version="1.0" encoding="utf-8"?>
<p:tagLst xmlns:p="http://schemas.openxmlformats.org/presentationml/2006/main">
  <p:tag name="KSO_WM_BEAUTIFY_FLAG" val=""/>
</p:tagLst>
</file>

<file path=ppt/tags/tag167.xml><?xml version="1.0" encoding="utf-8"?>
<p:tagLst xmlns:p="http://schemas.openxmlformats.org/presentationml/2006/main">
  <p:tag name="KSO_WM_BEAUTIFY_FLAG" val=""/>
</p:tagLst>
</file>

<file path=ppt/tags/tag168.xml><?xml version="1.0" encoding="utf-8"?>
<p:tagLst xmlns:p="http://schemas.openxmlformats.org/presentationml/2006/main">
  <p:tag name="KSO_WM_BEAUTIFY_FLAG" val=""/>
</p:tagLst>
</file>

<file path=ppt/tags/tag169.xml><?xml version="1.0" encoding="utf-8"?>
<p:tagLst xmlns:p="http://schemas.openxmlformats.org/presentationml/2006/main">
  <p:tag name="KSO_WM_BEAUTIFY_FLAG" val=""/>
</p:tagLst>
</file>

<file path=ppt/tags/tag170.xml><?xml version="1.0" encoding="utf-8"?>
<p:tagLst xmlns:p="http://schemas.openxmlformats.org/presentationml/2006/main">
  <p:tag name="KSO_WM_BEAUTIFY_FLAG" val=""/>
</p:tagLst>
</file>

<file path=ppt/tags/tag171.xml><?xml version="1.0" encoding="utf-8"?>
<p:tagLst xmlns:p="http://schemas.openxmlformats.org/presentationml/2006/main">
  <p:tag name="KSO_WM_BEAUTIFY_FLAG" val=""/>
</p:tagLst>
</file>

<file path=ppt/tags/tag172.xml><?xml version="1.0" encoding="utf-8"?>
<p:tagLst xmlns:p="http://schemas.openxmlformats.org/presentationml/2006/main">
  <p:tag name="KSO_WM_BEAUTIFY_FLAG" val=""/>
</p:tagLst>
</file>

<file path=ppt/tags/tag173.xml><?xml version="1.0" encoding="utf-8"?>
<p:tagLst xmlns:p="http://schemas.openxmlformats.org/presentationml/2006/main">
  <p:tag name="KSO_WM_BEAUTIFY_FLAG" val=""/>
</p:tagLst>
</file>

<file path=ppt/tags/tag174.xml><?xml version="1.0" encoding="utf-8"?>
<p:tagLst xmlns:p="http://schemas.openxmlformats.org/presentationml/2006/main">
  <p:tag name="KSO_WM_BEAUTIFY_FLAG" val=""/>
</p:tagLst>
</file>

<file path=ppt/tags/tag175.xml><?xml version="1.0" encoding="utf-8"?>
<p:tagLst xmlns:p="http://schemas.openxmlformats.org/presentationml/2006/main">
  <p:tag name="KSO_WM_BEAUTIFY_FLAG" val=""/>
</p:tagLst>
</file>

<file path=ppt/tags/tag176.xml><?xml version="1.0" encoding="utf-8"?>
<p:tagLst xmlns:p="http://schemas.openxmlformats.org/presentationml/2006/main">
  <p:tag name="KSO_WM_BEAUTIFY_FLAG" val=""/>
</p:tagLst>
</file>

<file path=ppt/tags/tag177.xml><?xml version="1.0" encoding="utf-8"?>
<p:tagLst xmlns:p="http://schemas.openxmlformats.org/presentationml/2006/main">
  <p:tag name="KSO_WM_BEAUTIFY_FLAG" val=""/>
</p:tagLst>
</file>

<file path=ppt/tags/tag178.xml><?xml version="1.0" encoding="utf-8"?>
<p:tagLst xmlns:p="http://schemas.openxmlformats.org/presentationml/2006/main">
  <p:tag name="KSO_WM_BEAUTIFY_FLAG" val=""/>
</p:tagLst>
</file>

<file path=ppt/tags/tag179.xml><?xml version="1.0" encoding="utf-8"?>
<p:tagLst xmlns:p="http://schemas.openxmlformats.org/presentationml/2006/main">
  <p:tag name="KSO_WM_BEAUTIFY_FLAG" val=""/>
</p:tagLst>
</file>

<file path=ppt/tags/tag180.xml><?xml version="1.0" encoding="utf-8"?>
<p:tagLst xmlns:p="http://schemas.openxmlformats.org/presentationml/2006/main">
  <p:tag name="KSO_WM_BEAUTIFY_FLAG" val=""/>
</p:tagLst>
</file>

<file path=ppt/tags/tag181.xml><?xml version="1.0" encoding="utf-8"?>
<p:tagLst xmlns:p="http://schemas.openxmlformats.org/presentationml/2006/main">
  <p:tag name="KSO_WM_BEAUTIFY_FLAG" val=""/>
</p:tagLst>
</file>

<file path=ppt/tags/tag182.xml><?xml version="1.0" encoding="utf-8"?>
<p:tagLst xmlns:p="http://schemas.openxmlformats.org/presentationml/2006/main">
  <p:tag name="KSO_WM_BEAUTIFY_FLAG" val=""/>
</p:tagLst>
</file>

<file path=ppt/tags/tag183.xml><?xml version="1.0" encoding="utf-8"?>
<p:tagLst xmlns:p="http://schemas.openxmlformats.org/presentationml/2006/main">
  <p:tag name="KSO_WM_BEAUTIFY_FLAG" val=""/>
</p:tagLst>
</file>

<file path=ppt/tags/tag184.xml><?xml version="1.0" encoding="utf-8"?>
<p:tagLst xmlns:p="http://schemas.openxmlformats.org/presentationml/2006/main">
  <p:tag name="KSO_WM_BEAUTIFY_FLAG" val=""/>
</p:tagLst>
</file>

<file path=ppt/tags/tag185.xml><?xml version="1.0" encoding="utf-8"?>
<p:tagLst xmlns:p="http://schemas.openxmlformats.org/presentationml/2006/main">
  <p:tag name="KSO_WM_BEAUTIFY_FLAG" val=""/>
</p:tagLst>
</file>

<file path=ppt/tags/tag186.xml><?xml version="1.0" encoding="utf-8"?>
<p:tagLst xmlns:p="http://schemas.openxmlformats.org/presentationml/2006/main">
  <p:tag name="KSO_WM_BEAUTIFY_FLAG" val=""/>
</p:tagLst>
</file>

<file path=ppt/tags/tag187.xml><?xml version="1.0" encoding="utf-8"?>
<p:tagLst xmlns:p="http://schemas.openxmlformats.org/presentationml/2006/main">
  <p:tag name="KSO_WM_BEAUTIFY_FLAG" val=""/>
</p:tagLst>
</file>

<file path=ppt/tags/tag188.xml><?xml version="1.0" encoding="utf-8"?>
<p:tagLst xmlns:p="http://schemas.openxmlformats.org/presentationml/2006/main">
  <p:tag name="KSO_WM_BEAUTIFY_FLAG" val=""/>
</p:tagLst>
</file>

<file path=ppt/tags/tag189.xml><?xml version="1.0" encoding="utf-8"?>
<p:tagLst xmlns:p="http://schemas.openxmlformats.org/presentationml/2006/main">
  <p:tag name="KSO_WM_BEAUTIFY_FLAG" val=""/>
</p:tagLst>
</file>

<file path=ppt/tags/tag190.xml><?xml version="1.0" encoding="utf-8"?>
<p:tagLst xmlns:p="http://schemas.openxmlformats.org/presentationml/2006/main">
  <p:tag name="KSO_WM_BEAUTIFY_FLAG" val=""/>
</p:tagLst>
</file>

<file path=ppt/tags/tag191.xml><?xml version="1.0" encoding="utf-8"?>
<p:tagLst xmlns:p="http://schemas.openxmlformats.org/presentationml/2006/main">
  <p:tag name="KSO_WM_BEAUTIFY_FLAG" val=""/>
</p:tagLst>
</file>

<file path=ppt/tags/tag192.xml><?xml version="1.0" encoding="utf-8"?>
<p:tagLst xmlns:p="http://schemas.openxmlformats.org/presentationml/2006/main">
  <p:tag name="KSO_WM_BEAUTIFY_FLAG" val=""/>
</p:tagLst>
</file>

<file path=ppt/tags/tag193.xml><?xml version="1.0" encoding="utf-8"?>
<p:tagLst xmlns:p="http://schemas.openxmlformats.org/presentationml/2006/main">
  <p:tag name="KSO_WM_BEAUTIFY_FLAG" val=""/>
</p:tagLst>
</file>

<file path=ppt/tags/tag194.xml><?xml version="1.0" encoding="utf-8"?>
<p:tagLst xmlns:p="http://schemas.openxmlformats.org/presentationml/2006/main">
  <p:tag name="KSO_WM_BEAUTIFY_FLAG" val=""/>
</p:tagLst>
</file>

<file path=ppt/tags/tag195.xml><?xml version="1.0" encoding="utf-8"?>
<p:tagLst xmlns:p="http://schemas.openxmlformats.org/presentationml/2006/main">
  <p:tag name="KSO_WM_BEAUTIFY_FLAG" val=""/>
</p:tagLst>
</file>

<file path=ppt/tags/tag196.xml><?xml version="1.0" encoding="utf-8"?>
<p:tagLst xmlns:p="http://schemas.openxmlformats.org/presentationml/2006/main">
  <p:tag name="KSO_WM_BEAUTIFY_FLAG" val=""/>
</p:tagLst>
</file>

<file path=ppt/tags/tag197.xml><?xml version="1.0" encoding="utf-8"?>
<p:tagLst xmlns:p="http://schemas.openxmlformats.org/presentationml/2006/main">
  <p:tag name="KSO_WM_BEAUTIFY_FLAG" val=""/>
</p:tagLst>
</file>

<file path=ppt/tags/tag198.xml><?xml version="1.0" encoding="utf-8"?>
<p:tagLst xmlns:p="http://schemas.openxmlformats.org/presentationml/2006/main">
  <p:tag name="KSO_WM_BEAUTIFY_FLAG" val=""/>
</p:tagLst>
</file>

<file path=ppt/tags/tag199.xml><?xml version="1.0" encoding="utf-8"?>
<p:tagLst xmlns:p="http://schemas.openxmlformats.org/presentationml/2006/main">
  <p:tag name="KSO_WM_BEAUTIFY_FLAG" val=""/>
</p:tagLst>
</file>

<file path=ppt/tags/tag200.xml><?xml version="1.0" encoding="utf-8"?>
<p:tagLst xmlns:p="http://schemas.openxmlformats.org/presentationml/2006/main">
  <p:tag name="KSO_WM_BEAUTIFY_FLAG" val=""/>
</p:tagLst>
</file>

<file path=ppt/tags/tag201.xml><?xml version="1.0" encoding="utf-8"?>
<p:tagLst xmlns:p="http://schemas.openxmlformats.org/presentationml/2006/main">
  <p:tag name="KSO_WM_BEAUTIFY_FLAG" val=""/>
</p:tagLst>
</file>

<file path=ppt/tags/tag202.xml><?xml version="1.0" encoding="utf-8"?>
<p:tagLst xmlns:p="http://schemas.openxmlformats.org/presentationml/2006/main">
  <p:tag name="KSO_WM_BEAUTIFY_FLAG" val=""/>
</p:tagLst>
</file>

<file path=ppt/tags/tag203.xml><?xml version="1.0" encoding="utf-8"?>
<p:tagLst xmlns:p="http://schemas.openxmlformats.org/presentationml/2006/main">
  <p:tag name="KSO_WM_BEAUTIFY_FLAG" val=""/>
</p:tagLst>
</file>

<file path=ppt/tags/tag204.xml><?xml version="1.0" encoding="utf-8"?>
<p:tagLst xmlns:p="http://schemas.openxmlformats.org/presentationml/2006/main">
  <p:tag name="KSO_WM_BEAUTIFY_FLAG" val=""/>
</p:tagLst>
</file>

<file path=ppt/tags/tag205.xml><?xml version="1.0" encoding="utf-8"?>
<p:tagLst xmlns:p="http://schemas.openxmlformats.org/presentationml/2006/main">
  <p:tag name="KSO_WM_BEAUTIFY_FLAG" val=""/>
</p:tagLst>
</file>

<file path=ppt/tags/tag206.xml><?xml version="1.0" encoding="utf-8"?>
<p:tagLst xmlns:p="http://schemas.openxmlformats.org/presentationml/2006/main">
  <p:tag name="KSO_WM_BEAUTIFY_FLAG" val=""/>
</p:tagLst>
</file>

<file path=ppt/tags/tag207.xml><?xml version="1.0" encoding="utf-8"?>
<p:tagLst xmlns:p="http://schemas.openxmlformats.org/presentationml/2006/main">
  <p:tag name="KSO_WM_BEAUTIFY_FLAG" val=""/>
</p:tagLst>
</file>

<file path=ppt/tags/tag208.xml><?xml version="1.0" encoding="utf-8"?>
<p:tagLst xmlns:p="http://schemas.openxmlformats.org/presentationml/2006/main">
  <p:tag name="KSO_WM_BEAUTIFY_FLAG" val=""/>
</p:tagLst>
</file>

<file path=ppt/tags/tag209.xml><?xml version="1.0" encoding="utf-8"?>
<p:tagLst xmlns:p="http://schemas.openxmlformats.org/presentationml/2006/main">
  <p:tag name="KSO_WM_BEAUTIFY_FLAG" val=""/>
</p:tagLst>
</file>

<file path=ppt/tags/tag210.xml><?xml version="1.0" encoding="utf-8"?>
<p:tagLst xmlns:p="http://schemas.openxmlformats.org/presentationml/2006/main">
  <p:tag name="KSO_WM_BEAUTIFY_FLAG" val=""/>
</p:tagLst>
</file>

<file path=ppt/tags/tag211.xml><?xml version="1.0" encoding="utf-8"?>
<p:tagLst xmlns:p="http://schemas.openxmlformats.org/presentationml/2006/main">
  <p:tag name="KSO_WM_BEAUTIFY_FLAG" val=""/>
</p:tagLst>
</file>

<file path=ppt/tags/tag212.xml><?xml version="1.0" encoding="utf-8"?>
<p:tagLst xmlns:p="http://schemas.openxmlformats.org/presentationml/2006/main">
  <p:tag name="KSO_WM_BEAUTIFY_FLAG" val=""/>
</p:tagLst>
</file>

<file path=ppt/tags/tag213.xml><?xml version="1.0" encoding="utf-8"?>
<p:tagLst xmlns:p="http://schemas.openxmlformats.org/presentationml/2006/main">
  <p:tag name="KSO_WM_BEAUTIFY_FLAG" val=""/>
</p:tagLst>
</file>

<file path=ppt/tags/tag214.xml><?xml version="1.0" encoding="utf-8"?>
<p:tagLst xmlns:p="http://schemas.openxmlformats.org/presentationml/2006/main">
  <p:tag name="KSO_WM_BEAUTIFY_FLAG" val=""/>
</p:tagLst>
</file>

<file path=ppt/tags/tag215.xml><?xml version="1.0" encoding="utf-8"?>
<p:tagLst xmlns:p="http://schemas.openxmlformats.org/presentationml/2006/main">
  <p:tag name="KSO_WM_BEAUTIFY_FLAG" val=""/>
</p:tagLst>
</file>

<file path=ppt/tags/tag216.xml><?xml version="1.0" encoding="utf-8"?>
<p:tagLst xmlns:p="http://schemas.openxmlformats.org/presentationml/2006/main">
  <p:tag name="KSO_WM_BEAUTIFY_FLAG" val=""/>
</p:tagLst>
</file>

<file path=ppt/tags/tag217.xml><?xml version="1.0" encoding="utf-8"?>
<p:tagLst xmlns:p="http://schemas.openxmlformats.org/presentationml/2006/main">
  <p:tag name="KSO_WM_BEAUTIFY_FLAG" val=""/>
</p:tagLst>
</file>

<file path=ppt/tags/tag218.xml><?xml version="1.0" encoding="utf-8"?>
<p:tagLst xmlns:p="http://schemas.openxmlformats.org/presentationml/2006/main">
  <p:tag name="KSO_WM_BEAUTIFY_FLAG" val=""/>
</p:tagLst>
</file>

<file path=ppt/tags/tag219.xml><?xml version="1.0" encoding="utf-8"?>
<p:tagLst xmlns:p="http://schemas.openxmlformats.org/presentationml/2006/main">
  <p:tag name="KSO_WM_BEAUTIFY_FLAG" val=""/>
</p:tagLst>
</file>

<file path=ppt/tags/tag220.xml><?xml version="1.0" encoding="utf-8"?>
<p:tagLst xmlns:p="http://schemas.openxmlformats.org/presentationml/2006/main">
  <p:tag name="KSO_WM_BEAUTIFY_FLAG" val=""/>
</p:tagLst>
</file>

<file path=ppt/tags/tag221.xml><?xml version="1.0" encoding="utf-8"?>
<p:tagLst xmlns:p="http://schemas.openxmlformats.org/presentationml/2006/main">
  <p:tag name="KSO_WM_BEAUTIFY_FLAG" val=""/>
</p:tagLst>
</file>

<file path=ppt/tags/tag222.xml><?xml version="1.0" encoding="utf-8"?>
<p:tagLst xmlns:p="http://schemas.openxmlformats.org/presentationml/2006/main">
  <p:tag name="KSO_WM_BEAUTIFY_FLAG" val=""/>
</p:tagLst>
</file>

<file path=ppt/tags/tag223.xml><?xml version="1.0" encoding="utf-8"?>
<p:tagLst xmlns:p="http://schemas.openxmlformats.org/presentationml/2006/main">
  <p:tag name="KSO_WM_BEAUTIFY_FLAG" val=""/>
</p:tagLst>
</file>

<file path=ppt/tags/tag224.xml><?xml version="1.0" encoding="utf-8"?>
<p:tagLst xmlns:p="http://schemas.openxmlformats.org/presentationml/2006/main">
  <p:tag name="KSO_WM_BEAUTIFY_FLAG" val=""/>
</p:tagLst>
</file>

<file path=ppt/tags/tag225.xml><?xml version="1.0" encoding="utf-8"?>
<p:tagLst xmlns:p="http://schemas.openxmlformats.org/presentationml/2006/main">
  <p:tag name="KSO_WM_BEAUTIFY_FLAG" val=""/>
</p:tagLst>
</file>

<file path=ppt/tags/tag226.xml><?xml version="1.0" encoding="utf-8"?>
<p:tagLst xmlns:p="http://schemas.openxmlformats.org/presentationml/2006/main">
  <p:tag name="KSO_WM_BEAUTIFY_FLAG" val=""/>
</p:tagLst>
</file>

<file path=ppt/tags/tag227.xml><?xml version="1.0" encoding="utf-8"?>
<p:tagLst xmlns:p="http://schemas.openxmlformats.org/presentationml/2006/main">
  <p:tag name="KSO_WM_BEAUTIFY_FLAG" val=""/>
</p:tagLst>
</file>

<file path=ppt/tags/tag228.xml><?xml version="1.0" encoding="utf-8"?>
<p:tagLst xmlns:p="http://schemas.openxmlformats.org/presentationml/2006/main">
  <p:tag name="KSO_WM_BEAUTIFY_FLAG" val=""/>
</p:tagLst>
</file>

<file path=ppt/tags/tag229.xml><?xml version="1.0" encoding="utf-8"?>
<p:tagLst xmlns:p="http://schemas.openxmlformats.org/presentationml/2006/main">
  <p:tag name="KSO_WM_BEAUTIFY_FLAG" val=""/>
</p:tagLst>
</file>

<file path=ppt/tags/tag230.xml><?xml version="1.0" encoding="utf-8"?>
<p:tagLst xmlns:p="http://schemas.openxmlformats.org/presentationml/2006/main">
  <p:tag name="KSO_WM_BEAUTIFY_FLAG" val=""/>
</p:tagLst>
</file>

<file path=ppt/tags/tag231.xml><?xml version="1.0" encoding="utf-8"?>
<p:tagLst xmlns:p="http://schemas.openxmlformats.org/presentationml/2006/main">
  <p:tag name="KSO_WM_BEAUTIFY_FLAG" val=""/>
</p:tagLst>
</file>

<file path=ppt/tags/tag232.xml><?xml version="1.0" encoding="utf-8"?>
<p:tagLst xmlns:p="http://schemas.openxmlformats.org/presentationml/2006/main">
  <p:tag name="KSO_WM_BEAUTIFY_FLAG" val=""/>
</p:tagLst>
</file>

<file path=ppt/tags/tag233.xml><?xml version="1.0" encoding="utf-8"?>
<p:tagLst xmlns:p="http://schemas.openxmlformats.org/presentationml/2006/main">
  <p:tag name="KSO_WM_BEAUTIFY_FLAG" val=""/>
</p:tagLst>
</file>

<file path=ppt/tags/tag234.xml><?xml version="1.0" encoding="utf-8"?>
<p:tagLst xmlns:p="http://schemas.openxmlformats.org/presentationml/2006/main">
  <p:tag name="KSO_WM_BEAUTIFY_FLAG" val=""/>
</p:tagLst>
</file>

<file path=ppt/tags/tag235.xml><?xml version="1.0" encoding="utf-8"?>
<p:tagLst xmlns:p="http://schemas.openxmlformats.org/presentationml/2006/main">
  <p:tag name="KSO_WM_BEAUTIFY_FLAG" val=""/>
</p:tagLst>
</file>

<file path=ppt/tags/tag236.xml><?xml version="1.0" encoding="utf-8"?>
<p:tagLst xmlns:p="http://schemas.openxmlformats.org/presentationml/2006/main">
  <p:tag name="KSO_WM_BEAUTIFY_FLAG" val=""/>
</p:tagLst>
</file>

<file path=ppt/tags/tag237.xml><?xml version="1.0" encoding="utf-8"?>
<p:tagLst xmlns:p="http://schemas.openxmlformats.org/presentationml/2006/main">
  <p:tag name="KSO_WM_BEAUTIFY_FLAG" val=""/>
</p:tagLst>
</file>

<file path=ppt/tags/tag238.xml><?xml version="1.0" encoding="utf-8"?>
<p:tagLst xmlns:p="http://schemas.openxmlformats.org/presentationml/2006/main">
  <p:tag name="KSO_WM_BEAUTIFY_FLAG" val=""/>
</p:tagLst>
</file>

<file path=ppt/tags/tag239.xml><?xml version="1.0" encoding="utf-8"?>
<p:tagLst xmlns:p="http://schemas.openxmlformats.org/presentationml/2006/main">
  <p:tag name="KSO_WM_BEAUTIFY_FLAG" val=""/>
</p:tagLst>
</file>

<file path=ppt/tags/tag240.xml><?xml version="1.0" encoding="utf-8"?>
<p:tagLst xmlns:p="http://schemas.openxmlformats.org/presentationml/2006/main">
  <p:tag name="KSO_WM_BEAUTIFY_FLAG" val=""/>
</p:tagLst>
</file>

<file path=ppt/tags/tag241.xml><?xml version="1.0" encoding="utf-8"?>
<p:tagLst xmlns:p="http://schemas.openxmlformats.org/presentationml/2006/main">
  <p:tag name="KSO_WM_BEAUTIFY_FLAG" val=""/>
</p:tagLst>
</file>

<file path=ppt/tags/tag242.xml><?xml version="1.0" encoding="utf-8"?>
<p:tagLst xmlns:p="http://schemas.openxmlformats.org/presentationml/2006/main">
  <p:tag name="KSO_WM_BEAUTIFY_FLAG" val=""/>
</p:tagLst>
</file>

<file path=ppt/tags/tag243.xml><?xml version="1.0" encoding="utf-8"?>
<p:tagLst xmlns:p="http://schemas.openxmlformats.org/presentationml/2006/main">
  <p:tag name="KSO_WM_BEAUTIFY_FLAG" val=""/>
</p:tagLst>
</file>

<file path=ppt/tags/tag244.xml><?xml version="1.0" encoding="utf-8"?>
<p:tagLst xmlns:p="http://schemas.openxmlformats.org/presentationml/2006/main">
  <p:tag name="KSO_WM_BEAUTIFY_FLAG" val=""/>
</p:tagLst>
</file>

<file path=ppt/tags/tag245.xml><?xml version="1.0" encoding="utf-8"?>
<p:tagLst xmlns:p="http://schemas.openxmlformats.org/presentationml/2006/main">
  <p:tag name="KSO_WM_BEAUTIFY_FLAG" val=""/>
</p:tagLst>
</file>

<file path=ppt/tags/tag246.xml><?xml version="1.0" encoding="utf-8"?>
<p:tagLst xmlns:p="http://schemas.openxmlformats.org/presentationml/2006/main">
  <p:tag name="KSO_WM_BEAUTIFY_FLAG" val=""/>
</p:tagLst>
</file>

<file path=ppt/tags/tag247.xml><?xml version="1.0" encoding="utf-8"?>
<p:tagLst xmlns:p="http://schemas.openxmlformats.org/presentationml/2006/main">
  <p:tag name="KSO_WM_BEAUTIFY_FLAG" val=""/>
</p:tagLst>
</file>

<file path=ppt/tags/tag248.xml><?xml version="1.0" encoding="utf-8"?>
<p:tagLst xmlns:p="http://schemas.openxmlformats.org/presentationml/2006/main">
  <p:tag name="KSO_WM_BEAUTIFY_FLAG" val=""/>
</p:tagLst>
</file>

<file path=ppt/tags/tag249.xml><?xml version="1.0" encoding="utf-8"?>
<p:tagLst xmlns:p="http://schemas.openxmlformats.org/presentationml/2006/main">
  <p:tag name="KSO_WM_BEAUTIFY_FLAG" val=""/>
</p:tagLst>
</file>

<file path=ppt/tags/tag250.xml><?xml version="1.0" encoding="utf-8"?>
<p:tagLst xmlns:p="http://schemas.openxmlformats.org/presentationml/2006/main">
  <p:tag name="KSO_WM_BEAUTIFY_FLAG" val=""/>
</p:tagLst>
</file>

<file path=ppt/tags/tag251.xml><?xml version="1.0" encoding="utf-8"?>
<p:tagLst xmlns:p="http://schemas.openxmlformats.org/presentationml/2006/main">
  <p:tag name="KSO_WM_BEAUTIFY_FLAG" val=""/>
</p:tagLst>
</file>

<file path=ppt/tags/tag252.xml><?xml version="1.0" encoding="utf-8"?>
<p:tagLst xmlns:p="http://schemas.openxmlformats.org/presentationml/2006/main">
  <p:tag name="KSO_WM_BEAUTIFY_FLAG" val=""/>
</p:tagLst>
</file>

<file path=ppt/tags/tag253.xml><?xml version="1.0" encoding="utf-8"?>
<p:tagLst xmlns:p="http://schemas.openxmlformats.org/presentationml/2006/main">
  <p:tag name="KSO_WM_BEAUTIFY_FLAG" val=""/>
</p:tagLst>
</file>

<file path=ppt/tags/tag254.xml><?xml version="1.0" encoding="utf-8"?>
<p:tagLst xmlns:p="http://schemas.openxmlformats.org/presentationml/2006/main">
  <p:tag name="KSO_WM_BEAUTIFY_FLAG" val=""/>
</p:tagLst>
</file>

<file path=ppt/tags/tag255.xml><?xml version="1.0" encoding="utf-8"?>
<p:tagLst xmlns:p="http://schemas.openxmlformats.org/presentationml/2006/main">
  <p:tag name="KSO_WM_BEAUTIFY_FLAG" val=""/>
</p:tagLst>
</file>

<file path=ppt/tags/tag256.xml><?xml version="1.0" encoding="utf-8"?>
<p:tagLst xmlns:p="http://schemas.openxmlformats.org/presentationml/2006/main">
  <p:tag name="KSO_WM_BEAUTIFY_FLAG" val=""/>
</p:tagLst>
</file>

<file path=ppt/tags/tag257.xml><?xml version="1.0" encoding="utf-8"?>
<p:tagLst xmlns:p="http://schemas.openxmlformats.org/presentationml/2006/main">
  <p:tag name="KSO_WM_BEAUTIFY_FLAG" val=""/>
</p:tagLst>
</file>

<file path=ppt/tags/tag258.xml><?xml version="1.0" encoding="utf-8"?>
<p:tagLst xmlns:p="http://schemas.openxmlformats.org/presentationml/2006/main">
  <p:tag name="KSO_WM_BEAUTIFY_FLAG" val=""/>
</p:tagLst>
</file>

<file path=ppt/tags/tag259.xml><?xml version="1.0" encoding="utf-8"?>
<p:tagLst xmlns:p="http://schemas.openxmlformats.org/presentationml/2006/main">
  <p:tag name="KSO_WM_BEAUTIFY_FLAG" val=""/>
</p:tagLst>
</file>

<file path=ppt/tags/tag260.xml><?xml version="1.0" encoding="utf-8"?>
<p:tagLst xmlns:p="http://schemas.openxmlformats.org/presentationml/2006/main">
  <p:tag name="KSO_WM_BEAUTIFY_FLAG" val=""/>
</p:tagLst>
</file>

<file path=ppt/tags/tag261.xml><?xml version="1.0" encoding="utf-8"?>
<p:tagLst xmlns:p="http://schemas.openxmlformats.org/presentationml/2006/main">
  <p:tag name="KSO_WM_BEAUTIFY_FLAG" val=""/>
</p:tagLst>
</file>

<file path=ppt/tags/tag262.xml><?xml version="1.0" encoding="utf-8"?>
<p:tagLst xmlns:p="http://schemas.openxmlformats.org/presentationml/2006/main">
  <p:tag name="KSO_WM_BEAUTIFY_FLAG" val=""/>
</p:tagLst>
</file>

<file path=ppt/tags/tag263.xml><?xml version="1.0" encoding="utf-8"?>
<p:tagLst xmlns:p="http://schemas.openxmlformats.org/presentationml/2006/main">
  <p:tag name="KSO_WM_BEAUTIFY_FLAG" val=""/>
</p:tagLst>
</file>

<file path=ppt/tags/tag264.xml><?xml version="1.0" encoding="utf-8"?>
<p:tagLst xmlns:p="http://schemas.openxmlformats.org/presentationml/2006/main">
  <p:tag name="KSO_WM_BEAUTIFY_FLAG" val=""/>
</p:tagLst>
</file>

<file path=ppt/tags/tag265.xml><?xml version="1.0" encoding="utf-8"?>
<p:tagLst xmlns:p="http://schemas.openxmlformats.org/presentationml/2006/main">
  <p:tag name="KSO_WM_BEAUTIFY_FLAG" val=""/>
</p:tagLst>
</file>

<file path=ppt/tags/tag266.xml><?xml version="1.0" encoding="utf-8"?>
<p:tagLst xmlns:p="http://schemas.openxmlformats.org/presentationml/2006/main">
  <p:tag name="KSO_WM_BEAUTIFY_FLAG" val=""/>
</p:tagLst>
</file>

<file path=ppt/tags/tag267.xml><?xml version="1.0" encoding="utf-8"?>
<p:tagLst xmlns:p="http://schemas.openxmlformats.org/presentationml/2006/main">
  <p:tag name="KSO_WM_BEAUTIFY_FLAG" val=""/>
</p:tagLst>
</file>

<file path=ppt/tags/tag268.xml><?xml version="1.0" encoding="utf-8"?>
<p:tagLst xmlns:p="http://schemas.openxmlformats.org/presentationml/2006/main">
  <p:tag name="KSO_WM_BEAUTIFY_FLAG" val=""/>
</p:tagLst>
</file>

<file path=ppt/tags/tag269.xml><?xml version="1.0" encoding="utf-8"?>
<p:tagLst xmlns:p="http://schemas.openxmlformats.org/presentationml/2006/main">
  <p:tag name="KSO_WM_BEAUTIFY_FLAG" val=""/>
</p:tagLst>
</file>

<file path=ppt/tags/tag270.xml><?xml version="1.0" encoding="utf-8"?>
<p:tagLst xmlns:p="http://schemas.openxmlformats.org/presentationml/2006/main">
  <p:tag name="KSO_WM_BEAUTIFY_FLAG" val=""/>
</p:tagLst>
</file>

<file path=ppt/tags/tag271.xml><?xml version="1.0" encoding="utf-8"?>
<p:tagLst xmlns:p="http://schemas.openxmlformats.org/presentationml/2006/main">
  <p:tag name="KSO_WM_BEAUTIFY_FLAG" val=""/>
</p:tagLst>
</file>

<file path=ppt/tags/tag272.xml><?xml version="1.0" encoding="utf-8"?>
<p:tagLst xmlns:p="http://schemas.openxmlformats.org/presentationml/2006/main">
  <p:tag name="KSO_WM_BEAUTIFY_FLAG" val=""/>
</p:tagLst>
</file>

<file path=ppt/tags/tag273.xml><?xml version="1.0" encoding="utf-8"?>
<p:tagLst xmlns:p="http://schemas.openxmlformats.org/presentationml/2006/main">
  <p:tag name="KSO_WM_BEAUTIFY_FLAG" val=""/>
</p:tagLst>
</file>

<file path=ppt/tags/tag274.xml><?xml version="1.0" encoding="utf-8"?>
<p:tagLst xmlns:p="http://schemas.openxmlformats.org/presentationml/2006/main">
  <p:tag name="KSO_WM_BEAUTIFY_FLAG" val=""/>
</p:tagLst>
</file>

<file path=ppt/tags/tag275.xml><?xml version="1.0" encoding="utf-8"?>
<p:tagLst xmlns:p="http://schemas.openxmlformats.org/presentationml/2006/main">
  <p:tag name="MH" val="20151104112100"/>
  <p:tag name="MH_LIBRARY" val="GRAPHIC"/>
  <p:tag name="MH_TYPE" val="Text"/>
  <p:tag name="MH_ORDER" val="1"/>
  <p:tag name="KSO_WM_BEAUTIFY_FLAG" val=""/>
</p:tagLst>
</file>

<file path=ppt/tags/tag276.xml><?xml version="1.0" encoding="utf-8"?>
<p:tagLst xmlns:p="http://schemas.openxmlformats.org/presentationml/2006/main">
  <p:tag name="KSO_WM_BEAUTIFY_FLAG" val=""/>
</p:tagLst>
</file>

<file path=ppt/tags/tag277.xml><?xml version="1.0" encoding="utf-8"?>
<p:tagLst xmlns:p="http://schemas.openxmlformats.org/presentationml/2006/main">
  <p:tag name="KSO_WM_BEAUTIFY_FLAG" val=""/>
</p:tagLst>
</file>

<file path=ppt/tags/tag278.xml><?xml version="1.0" encoding="utf-8"?>
<p:tagLst xmlns:p="http://schemas.openxmlformats.org/presentationml/2006/main">
  <p:tag name="KSO_WM_BEAUTIFY_FLAG" val=""/>
</p:tagLst>
</file>

<file path=ppt/tags/tag279.xml><?xml version="1.0" encoding="utf-8"?>
<p:tagLst xmlns:p="http://schemas.openxmlformats.org/presentationml/2006/main">
  <p:tag name="KSO_WM_BEAUTIFY_FLAG" val=""/>
</p:tagLst>
</file>

<file path=ppt/tags/tag280.xml><?xml version="1.0" encoding="utf-8"?>
<p:tagLst xmlns:p="http://schemas.openxmlformats.org/presentationml/2006/main">
  <p:tag name="KSO_WM_BEAUTIFY_FLAG" val=""/>
</p:tagLst>
</file>

<file path=ppt/tags/tag281.xml><?xml version="1.0" encoding="utf-8"?>
<p:tagLst xmlns:p="http://schemas.openxmlformats.org/presentationml/2006/main">
  <p:tag name="KSO_WM_BEAUTIFY_FLAG" val=""/>
</p:tagLst>
</file>

<file path=ppt/tags/tag282.xml><?xml version="1.0" encoding="utf-8"?>
<p:tagLst xmlns:p="http://schemas.openxmlformats.org/presentationml/2006/main">
  <p:tag name="KSO_WM_BEAUTIFY_FLAG" val=""/>
</p:tagLst>
</file>

<file path=ppt/tags/tag283.xml><?xml version="1.0" encoding="utf-8"?>
<p:tagLst xmlns:p="http://schemas.openxmlformats.org/presentationml/2006/main">
  <p:tag name="KSO_WM_BEAUTIFY_FLAG" val=""/>
</p:tagLst>
</file>

<file path=ppt/tags/tag284.xml><?xml version="1.0" encoding="utf-8"?>
<p:tagLst xmlns:p="http://schemas.openxmlformats.org/presentationml/2006/main">
  <p:tag name="KSO_WM_BEAUTIFY_FLAG" val=""/>
</p:tagLst>
</file>

<file path=ppt/tags/tag285.xml><?xml version="1.0" encoding="utf-8"?>
<p:tagLst xmlns:p="http://schemas.openxmlformats.org/presentationml/2006/main">
  <p:tag name="MH" val="20151104112100"/>
  <p:tag name="MH_LIBRARY" val="GRAPHIC"/>
  <p:tag name="MH_TYPE" val="Text"/>
  <p:tag name="MH_ORDER" val="1"/>
  <p:tag name="KSO_WM_BEAUTIFY_FLAG" val=""/>
</p:tagLst>
</file>

<file path=ppt/tags/tag286.xml><?xml version="1.0" encoding="utf-8"?>
<p:tagLst xmlns:p="http://schemas.openxmlformats.org/presentationml/2006/main">
  <p:tag name="KSO_WM_BEAUTIFY_FLAG" val=""/>
</p:tagLst>
</file>

<file path=ppt/tags/tag287.xml><?xml version="1.0" encoding="utf-8"?>
<p:tagLst xmlns:p="http://schemas.openxmlformats.org/presentationml/2006/main">
  <p:tag name="KSO_WM_BEAUTIFY_FLAG" val=""/>
</p:tagLst>
</file>

<file path=ppt/tags/tag288.xml><?xml version="1.0" encoding="utf-8"?>
<p:tagLst xmlns:p="http://schemas.openxmlformats.org/presentationml/2006/main">
  <p:tag name="KSO_WM_BEAUTIFY_FLAG" val=""/>
</p:tagLst>
</file>

<file path=ppt/tags/tag289.xml><?xml version="1.0" encoding="utf-8"?>
<p:tagLst xmlns:p="http://schemas.openxmlformats.org/presentationml/2006/main">
  <p:tag name="KSO_WM_BEAUTIFY_FLAG" val=""/>
</p:tagLst>
</file>

<file path=ppt/tags/tag290.xml><?xml version="1.0" encoding="utf-8"?>
<p:tagLst xmlns:p="http://schemas.openxmlformats.org/presentationml/2006/main">
  <p:tag name="MH" val="20151104112100"/>
  <p:tag name="MH_LIBRARY" val="GRAPHIC"/>
  <p:tag name="MH_TYPE" val="Text"/>
  <p:tag name="MH_ORDER" val="1"/>
  <p:tag name="KSO_WM_BEAUTIFY_FLAG" val=""/>
</p:tagLst>
</file>

<file path=ppt/tags/tag291.xml><?xml version="1.0" encoding="utf-8"?>
<p:tagLst xmlns:p="http://schemas.openxmlformats.org/presentationml/2006/main">
  <p:tag name="KSO_WM_BEAUTIFY_FLAG" val=""/>
</p:tagLst>
</file>

<file path=ppt/tags/tag292.xml><?xml version="1.0" encoding="utf-8"?>
<p:tagLst xmlns:p="http://schemas.openxmlformats.org/presentationml/2006/main">
  <p:tag name="KSO_WM_BEAUTIFY_FLAG" val=""/>
</p:tagLst>
</file>

<file path=ppt/tags/tag293.xml><?xml version="1.0" encoding="utf-8"?>
<p:tagLst xmlns:p="http://schemas.openxmlformats.org/presentationml/2006/main">
  <p:tag name="KSO_WM_BEAUTIFY_FLAG" val=""/>
</p:tagLst>
</file>

<file path=ppt/tags/tag294.xml><?xml version="1.0" encoding="utf-8"?>
<p:tagLst xmlns:p="http://schemas.openxmlformats.org/presentationml/2006/main">
  <p:tag name="KSO_WM_BEAUTIFY_FLAG" val=""/>
</p:tagLst>
</file>

<file path=ppt/tags/tag295.xml><?xml version="1.0" encoding="utf-8"?>
<p:tagLst xmlns:p="http://schemas.openxmlformats.org/presentationml/2006/main">
  <p:tag name="KSO_WM_BEAUTIFY_FLAG" val=""/>
</p:tagLst>
</file>

<file path=ppt/tags/tag296.xml><?xml version="1.0" encoding="utf-8"?>
<p:tagLst xmlns:p="http://schemas.openxmlformats.org/presentationml/2006/main">
  <p:tag name="MH" val="20151104112100"/>
  <p:tag name="MH_LIBRARY" val="GRAPHIC"/>
  <p:tag name="MH_TYPE" val="Text"/>
  <p:tag name="MH_ORDER" val="1"/>
  <p:tag name="KSO_WM_BEAUTIFY_FLAG" val=""/>
</p:tagLst>
</file>

<file path=ppt/tags/tag297.xml><?xml version="1.0" encoding="utf-8"?>
<p:tagLst xmlns:p="http://schemas.openxmlformats.org/presentationml/2006/main">
  <p:tag name="KSO_WM_BEAUTIFY_FLAG" val=""/>
</p:tagLst>
</file>

<file path=ppt/tags/tag298.xml><?xml version="1.0" encoding="utf-8"?>
<p:tagLst xmlns:p="http://schemas.openxmlformats.org/presentationml/2006/main">
  <p:tag name="KSO_WM_BEAUTIFY_FLAG" val=""/>
</p:tagLst>
</file>

<file path=ppt/tags/tag299.xml><?xml version="1.0" encoding="utf-8"?>
<p:tagLst xmlns:p="http://schemas.openxmlformats.org/presentationml/2006/main">
  <p:tag name="KSO_WM_BEAUTIFY_FLAG" val=""/>
</p:tagLst>
</file>

<file path=ppt/tags/tag300.xml><?xml version="1.0" encoding="utf-8"?>
<p:tagLst xmlns:p="http://schemas.openxmlformats.org/presentationml/2006/main">
  <p:tag name="KSO_WM_BEAUTIFY_FLAG" val=""/>
</p:tagLst>
</file>

<file path=ppt/tags/tag301.xml><?xml version="1.0" encoding="utf-8"?>
<p:tagLst xmlns:p="http://schemas.openxmlformats.org/presentationml/2006/main">
  <p:tag name="KSO_WM_BEAUTIFY_FLAG" val=""/>
</p:tagLst>
</file>

<file path=ppt/tags/tag302.xml><?xml version="1.0" encoding="utf-8"?>
<p:tagLst xmlns:p="http://schemas.openxmlformats.org/presentationml/2006/main">
  <p:tag name="MH" val="20151104112100"/>
  <p:tag name="MH_LIBRARY" val="GRAPHIC"/>
  <p:tag name="MH_TYPE" val="Text"/>
  <p:tag name="MH_ORDER" val="1"/>
  <p:tag name="KSO_WM_BEAUTIFY_FLAG" val=""/>
</p:tagLst>
</file>

<file path=ppt/tags/tag303.xml><?xml version="1.0" encoding="utf-8"?>
<p:tagLst xmlns:p="http://schemas.openxmlformats.org/presentationml/2006/main">
  <p:tag name="KSO_WM_BEAUTIFY_FLAG" val=""/>
</p:tagLst>
</file>

<file path=ppt/tags/tag304.xml><?xml version="1.0" encoding="utf-8"?>
<p:tagLst xmlns:p="http://schemas.openxmlformats.org/presentationml/2006/main">
  <p:tag name="KSO_WM_BEAUTIFY_FLAG" val=""/>
</p:tagLst>
</file>

<file path=ppt/tags/tag305.xml><?xml version="1.0" encoding="utf-8"?>
<p:tagLst xmlns:p="http://schemas.openxmlformats.org/presentationml/2006/main">
  <p:tag name="KSO_WM_BEAUTIFY_FLAG" val=""/>
</p:tagLst>
</file>

<file path=ppt/tags/tag306.xml><?xml version="1.0" encoding="utf-8"?>
<p:tagLst xmlns:p="http://schemas.openxmlformats.org/presentationml/2006/main">
  <p:tag name="KSO_WM_BEAUTIFY_FLAG" val=""/>
</p:tagLst>
</file>

<file path=ppt/tags/tag307.xml><?xml version="1.0" encoding="utf-8"?>
<p:tagLst xmlns:p="http://schemas.openxmlformats.org/presentationml/2006/main">
  <p:tag name="MH" val="20151104112100"/>
  <p:tag name="MH_LIBRARY" val="GRAPHIC"/>
  <p:tag name="MH_TYPE" val="Text"/>
  <p:tag name="MH_ORDER" val="1"/>
  <p:tag name="KSO_WM_BEAUTIFY_FLAG" val=""/>
</p:tagLst>
</file>

<file path=ppt/tags/tag308.xml><?xml version="1.0" encoding="utf-8"?>
<p:tagLst xmlns:p="http://schemas.openxmlformats.org/presentationml/2006/main">
  <p:tag name="KSO_WM_BEAUTIFY_FLAG" val=""/>
</p:tagLst>
</file>

<file path=ppt/tags/tag309.xml><?xml version="1.0" encoding="utf-8"?>
<p:tagLst xmlns:p="http://schemas.openxmlformats.org/presentationml/2006/main">
  <p:tag name="KSO_WM_BEAUTIFY_FLAG" val=""/>
</p:tagLst>
</file>

<file path=ppt/tags/tag310.xml><?xml version="1.0" encoding="utf-8"?>
<p:tagLst xmlns:p="http://schemas.openxmlformats.org/presentationml/2006/main">
  <p:tag name="KSO_WM_BEAUTIFY_FLAG" val=""/>
</p:tagLst>
</file>

<file path=ppt/tags/tag311.xml><?xml version="1.0" encoding="utf-8"?>
<p:tagLst xmlns:p="http://schemas.openxmlformats.org/presentationml/2006/main">
  <p:tag name="KSO_WM_BEAUTIFY_FLAG" val=""/>
</p:tagLst>
</file>

<file path=ppt/tags/tag312.xml><?xml version="1.0" encoding="utf-8"?>
<p:tagLst xmlns:p="http://schemas.openxmlformats.org/presentationml/2006/main">
  <p:tag name="KSO_WM_BEAUTIFY_FLAG" val=""/>
</p:tagLst>
</file>

<file path=ppt/tags/tag313.xml><?xml version="1.0" encoding="utf-8"?>
<p:tagLst xmlns:p="http://schemas.openxmlformats.org/presentationml/2006/main">
  <p:tag name="KSO_WM_BEAUTIFY_FLAG" val=""/>
</p:tagLst>
</file>

<file path=ppt/tags/tag314.xml><?xml version="1.0" encoding="utf-8"?>
<p:tagLst xmlns:p="http://schemas.openxmlformats.org/presentationml/2006/main">
  <p:tag name="KSO_WM_BEAUTIFY_FLAG" val=""/>
</p:tagLst>
</file>

<file path=ppt/tags/tag315.xml><?xml version="1.0" encoding="utf-8"?>
<p:tagLst xmlns:p="http://schemas.openxmlformats.org/presentationml/2006/main">
  <p:tag name="KSO_WM_BEAUTIFY_FLAG" val=""/>
</p:tagLst>
</file>

<file path=ppt/tags/tag316.xml><?xml version="1.0" encoding="utf-8"?>
<p:tagLst xmlns:p="http://schemas.openxmlformats.org/presentationml/2006/main">
  <p:tag name="KSO_WM_BEAUTIFY_FLAG" val=""/>
</p:tagLst>
</file>

<file path=ppt/tags/tag317.xml><?xml version="1.0" encoding="utf-8"?>
<p:tagLst xmlns:p="http://schemas.openxmlformats.org/presentationml/2006/main">
  <p:tag name="KSO_WM_BEAUTIFY_FLAG" val=""/>
</p:tagLst>
</file>

<file path=ppt/tags/tag318.xml><?xml version="1.0" encoding="utf-8"?>
<p:tagLst xmlns:p="http://schemas.openxmlformats.org/presentationml/2006/main">
  <p:tag name="KSO_WM_BEAUTIFY_FLAG" val=""/>
</p:tagLst>
</file>

<file path=ppt/tags/tag319.xml><?xml version="1.0" encoding="utf-8"?>
<p:tagLst xmlns:p="http://schemas.openxmlformats.org/presentationml/2006/main">
  <p:tag name="KSO_WM_BEAUTIFY_FLAG" val=""/>
</p:tagLst>
</file>

<file path=ppt/tags/tag320.xml><?xml version="1.0" encoding="utf-8"?>
<p:tagLst xmlns:p="http://schemas.openxmlformats.org/presentationml/2006/main">
  <p:tag name="KSO_WM_BEAUTIFY_FLAG" val=""/>
</p:tagLst>
</file>

<file path=ppt/tags/tag321.xml><?xml version="1.0" encoding="utf-8"?>
<p:tagLst xmlns:p="http://schemas.openxmlformats.org/presentationml/2006/main">
  <p:tag name="KSO_WM_BEAUTIFY_FLAG" val=""/>
</p:tagLst>
</file>

<file path=ppt/tags/tag322.xml><?xml version="1.0" encoding="utf-8"?>
<p:tagLst xmlns:p="http://schemas.openxmlformats.org/presentationml/2006/main">
  <p:tag name="KSO_WM_BEAUTIFY_FLAG" val=""/>
</p:tagLst>
</file>

<file path=ppt/tags/tag323.xml><?xml version="1.0" encoding="utf-8"?>
<p:tagLst xmlns:p="http://schemas.openxmlformats.org/presentationml/2006/main">
  <p:tag name="KSO_WM_BEAUTIFY_FLAG" val=""/>
</p:tagLst>
</file>

<file path=ppt/tags/tag324.xml><?xml version="1.0" encoding="utf-8"?>
<p:tagLst xmlns:p="http://schemas.openxmlformats.org/presentationml/2006/main">
  <p:tag name="KSO_WM_BEAUTIFY_FLAG" val=""/>
</p:tagLst>
</file>

<file path=ppt/tags/tag325.xml><?xml version="1.0" encoding="utf-8"?>
<p:tagLst xmlns:p="http://schemas.openxmlformats.org/presentationml/2006/main">
  <p:tag name="KSO_WM_BEAUTIFY_FLAG" val=""/>
</p:tagLst>
</file>

<file path=ppt/tags/tag326.xml><?xml version="1.0" encoding="utf-8"?>
<p:tagLst xmlns:p="http://schemas.openxmlformats.org/presentationml/2006/main">
  <p:tag name="KSO_WM_BEAUTIFY_FLAG" val=""/>
</p:tagLst>
</file>

<file path=ppt/tags/tag327.xml><?xml version="1.0" encoding="utf-8"?>
<p:tagLst xmlns:p="http://schemas.openxmlformats.org/presentationml/2006/main">
  <p:tag name="KSO_WM_BEAUTIFY_FLAG" val=""/>
</p:tagLst>
</file>

<file path=ppt/tags/tag328.xml><?xml version="1.0" encoding="utf-8"?>
<p:tagLst xmlns:p="http://schemas.openxmlformats.org/presentationml/2006/main">
  <p:tag name="KSO_WM_BEAUTIFY_FLAG" val=""/>
</p:tagLst>
</file>

<file path=ppt/tags/tag329.xml><?xml version="1.0" encoding="utf-8"?>
<p:tagLst xmlns:p="http://schemas.openxmlformats.org/presentationml/2006/main">
  <p:tag name="KSO_WM_BEAUTIFY_FLAG" val=""/>
</p:tagLst>
</file>

<file path=ppt/tags/tag330.xml><?xml version="1.0" encoding="utf-8"?>
<p:tagLst xmlns:p="http://schemas.openxmlformats.org/presentationml/2006/main">
  <p:tag name="KSO_WM_BEAUTIFY_FLAG" val=""/>
</p:tagLst>
</file>

<file path=ppt/tags/tag331.xml><?xml version="1.0" encoding="utf-8"?>
<p:tagLst xmlns:p="http://schemas.openxmlformats.org/presentationml/2006/main">
  <p:tag name="KSO_WM_BEAUTIFY_FLAG" val=""/>
</p:tagLst>
</file>

<file path=ppt/tags/tag332.xml><?xml version="1.0" encoding="utf-8"?>
<p:tagLst xmlns:p="http://schemas.openxmlformats.org/presentationml/2006/main">
  <p:tag name="KSO_WM_BEAUTIFY_FLAG" val=""/>
</p:tagLst>
</file>

<file path=ppt/tags/tag333.xml><?xml version="1.0" encoding="utf-8"?>
<p:tagLst xmlns:p="http://schemas.openxmlformats.org/presentationml/2006/main">
  <p:tag name="KSO_WM_BEAUTIFY_FLAG" val=""/>
</p:tagLst>
</file>

<file path=ppt/tags/tag334.xml><?xml version="1.0" encoding="utf-8"?>
<p:tagLst xmlns:p="http://schemas.openxmlformats.org/presentationml/2006/main">
  <p:tag name="KSO_WM_BEAUTIFY_FLAG" val=""/>
</p:tagLst>
</file>

<file path=ppt/tags/tag335.xml><?xml version="1.0" encoding="utf-8"?>
<p:tagLst xmlns:p="http://schemas.openxmlformats.org/presentationml/2006/main">
  <p:tag name="KSO_WM_BEAUTIFY_FLAG" val=""/>
</p:tagLst>
</file>

<file path=ppt/tags/tag336.xml><?xml version="1.0" encoding="utf-8"?>
<p:tagLst xmlns:p="http://schemas.openxmlformats.org/presentationml/2006/main">
  <p:tag name="KSO_WM_BEAUTIFY_FLAG" val=""/>
</p:tagLst>
</file>

<file path=ppt/tags/tag337.xml><?xml version="1.0" encoding="utf-8"?>
<p:tagLst xmlns:p="http://schemas.openxmlformats.org/presentationml/2006/main">
  <p:tag name="KSO_WM_BEAUTIFY_FLAG" val=""/>
</p:tagLst>
</file>

<file path=ppt/tags/tag338.xml><?xml version="1.0" encoding="utf-8"?>
<p:tagLst xmlns:p="http://schemas.openxmlformats.org/presentationml/2006/main">
  <p:tag name="KSO_WM_BEAUTIFY_FLAG" val=""/>
</p:tagLst>
</file>

<file path=ppt/tags/tag339.xml><?xml version="1.0" encoding="utf-8"?>
<p:tagLst xmlns:p="http://schemas.openxmlformats.org/presentationml/2006/main">
  <p:tag name="KSO_WM_BEAUTIFY_FLAG" val=""/>
</p:tagLst>
</file>

<file path=ppt/tags/tag340.xml><?xml version="1.0" encoding="utf-8"?>
<p:tagLst xmlns:p="http://schemas.openxmlformats.org/presentationml/2006/main">
  <p:tag name="KSO_WM_BEAUTIFY_FLAG" val=""/>
</p:tagLst>
</file>

<file path=ppt/tags/tag341.xml><?xml version="1.0" encoding="utf-8"?>
<p:tagLst xmlns:p="http://schemas.openxmlformats.org/presentationml/2006/main">
  <p:tag name="KSO_WM_BEAUTIFY_FLAG" val=""/>
</p:tagLst>
</file>

<file path=ppt/tags/tag342.xml><?xml version="1.0" encoding="utf-8"?>
<p:tagLst xmlns:p="http://schemas.openxmlformats.org/presentationml/2006/main">
  <p:tag name="KSO_WM_BEAUTIFY_FLAG" val=""/>
</p:tagLst>
</file>

<file path=ppt/tags/tag343.xml><?xml version="1.0" encoding="utf-8"?>
<p:tagLst xmlns:p="http://schemas.openxmlformats.org/presentationml/2006/main">
  <p:tag name="KSO_WM_BEAUTIFY_FLAG" val=""/>
</p:tagLst>
</file>

<file path=ppt/tags/tag344.xml><?xml version="1.0" encoding="utf-8"?>
<p:tagLst xmlns:p="http://schemas.openxmlformats.org/presentationml/2006/main">
  <p:tag name="KSO_WM_BEAUTIFY_FLAG" val=""/>
</p:tagLst>
</file>

<file path=ppt/tags/tag345.xml><?xml version="1.0" encoding="utf-8"?>
<p:tagLst xmlns:p="http://schemas.openxmlformats.org/presentationml/2006/main">
  <p:tag name="KSO_WM_BEAUTIFY_FLAG" val=""/>
</p:tagLst>
</file>

<file path=ppt/tags/tag346.xml><?xml version="1.0" encoding="utf-8"?>
<p:tagLst xmlns:p="http://schemas.openxmlformats.org/presentationml/2006/main">
  <p:tag name="KSO_WM_UNIT_PLACING_PICTURE_USER_VIEWPORT" val="{&quot;height&quot;:10884.99842519685,&quot;width&quot;:19338.267716535433}"/>
</p:tagLst>
</file>

<file path=ppt/tags/tag347.xml><?xml version="1.0" encoding="utf-8"?>
<p:tagLst xmlns:p="http://schemas.openxmlformats.org/presentationml/2006/main">
  <p:tag name="ISLIDE.ICON" val="#58273;"/>
</p:tagLst>
</file>

<file path=ppt/tags/tag348.xml><?xml version="1.0" encoding="utf-8"?>
<p:tagLst xmlns:p="http://schemas.openxmlformats.org/presentationml/2006/main">
  <p:tag name="ISLIDE.ICON" val="#165624;#59018;#59018;#50155;#58866;#58202;#133911;"/>
</p:tagLst>
</file>

<file path=ppt/tags/tag349.xml><?xml version="1.0" encoding="utf-8"?>
<p:tagLst xmlns:p="http://schemas.openxmlformats.org/presentationml/2006/main">
  <p:tag name="ISLIDE.ICON" val="#58273;"/>
</p:tagLst>
</file>

<file path=ppt/tags/tag350.xml><?xml version="1.0" encoding="utf-8"?>
<p:tagLst xmlns:p="http://schemas.openxmlformats.org/presentationml/2006/main">
  <p:tag name="KSO_WPP_MARK_KEY" val="8e940374-8c07-42bf-ba3e-cc0e23333dd0"/>
  <p:tag name="COMMONDATA" val="eyJoZGlkIjoiODI4NTg4ZDhjNmRmNGJiZGI0MTAxZjM2NTQ1YjQ0NjUifQ=="/>
  <p:tag name="commondata" val="eyJoZGlkIjoiNzUwZTQ3YjZiODdlNWY2MzA3MGJmZTdlNTM1NTU3ZTgifQ=="/>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35xizxfm">
      <a:majorFont>
        <a:latin typeface=""/>
        <a:ea typeface="微软雅黑"/>
        <a:cs typeface=""/>
      </a:majorFont>
      <a:minorFont>
        <a:latin typeface=""/>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9684</Words>
  <Application>WPS 演示</Application>
  <PresentationFormat>自定义</PresentationFormat>
  <Paragraphs>756</Paragraphs>
  <Slides>35</Slides>
  <Notes>14</Notes>
  <HiddenSlides>0</HiddenSlides>
  <MMClips>0</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35</vt:i4>
      </vt:variant>
    </vt:vector>
  </HeadingPairs>
  <TitlesOfParts>
    <vt:vector size="54" baseType="lpstr">
      <vt:lpstr>Arial</vt:lpstr>
      <vt:lpstr>宋体</vt:lpstr>
      <vt:lpstr>Wingdings</vt:lpstr>
      <vt:lpstr>微软雅黑 Light</vt:lpstr>
      <vt:lpstr>黑体</vt:lpstr>
      <vt:lpstr>微软雅黑</vt:lpstr>
      <vt:lpstr>Wingdings</vt:lpstr>
      <vt:lpstr>Arial</vt:lpstr>
      <vt:lpstr>Arial Black</vt:lpstr>
      <vt:lpstr>Arial Unicode MS</vt:lpstr>
      <vt:lpstr>等线</vt:lpstr>
      <vt:lpstr>Agency FB</vt:lpstr>
      <vt:lpstr>方正粗宋简体</vt:lpstr>
      <vt:lpstr>Calibri</vt:lpstr>
      <vt:lpstr>华文新魏</vt:lpstr>
      <vt:lpstr>仿宋_GB2312</vt:lpstr>
      <vt:lpstr>方正大黑简体</vt:lpstr>
      <vt:lpstr>Helvetica</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green</dc:creator>
  <cp:lastModifiedBy>路人甲</cp:lastModifiedBy>
  <cp:revision>1080</cp:revision>
  <dcterms:created xsi:type="dcterms:W3CDTF">2016-10-12T13:36:00Z</dcterms:created>
  <dcterms:modified xsi:type="dcterms:W3CDTF">2023-11-29T02:32:48Z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2052-12.1.0.15712</vt:lpwstr>
  </property>
  <property fmtid="{D5CDD505-2E9C-101B-9397-08002B2CF9AE}" pid="3" name="ICV">
    <vt:lpwstr>184FF5BC3C7F4D58BF98D2634DFD38AC_13</vt:lpwstr>
  </property>
</Properties>
</file>