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199313" cy="10799763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02" userDrawn="1">
          <p15:clr>
            <a:srgbClr val="A4A3A4"/>
          </p15:clr>
        </p15:guide>
        <p15:guide id="2" pos="22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3234" y="72"/>
      </p:cViewPr>
      <p:guideLst>
        <p:guide orient="horz" pos="3402"/>
        <p:guide pos="22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1767462"/>
            <a:ext cx="6119416" cy="3759917"/>
          </a:xfrm>
        </p:spPr>
        <p:txBody>
          <a:bodyPr anchor="b"/>
          <a:lstStyle>
            <a:lvl1pPr algn="ctr"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5672376"/>
            <a:ext cx="5399485" cy="2607442"/>
          </a:xfrm>
        </p:spPr>
        <p:txBody>
          <a:bodyPr/>
          <a:lstStyle>
            <a:lvl1pPr marL="0" indent="0" algn="ctr">
              <a:buNone/>
              <a:defRPr sz="1890"/>
            </a:lvl1pPr>
            <a:lvl2pPr marL="359954" indent="0" algn="ctr">
              <a:buNone/>
              <a:defRPr sz="1575"/>
            </a:lvl2pPr>
            <a:lvl3pPr marL="719907" indent="0" algn="ctr">
              <a:buNone/>
              <a:defRPr sz="1417"/>
            </a:lvl3pPr>
            <a:lvl4pPr marL="1079861" indent="0" algn="ctr">
              <a:buNone/>
              <a:defRPr sz="1260"/>
            </a:lvl4pPr>
            <a:lvl5pPr marL="1439814" indent="0" algn="ctr">
              <a:buNone/>
              <a:defRPr sz="1260"/>
            </a:lvl5pPr>
            <a:lvl6pPr marL="1799768" indent="0" algn="ctr">
              <a:buNone/>
              <a:defRPr sz="1260"/>
            </a:lvl6pPr>
            <a:lvl7pPr marL="2159721" indent="0" algn="ctr">
              <a:buNone/>
              <a:defRPr sz="1260"/>
            </a:lvl7pPr>
            <a:lvl8pPr marL="2519675" indent="0" algn="ctr">
              <a:buNone/>
              <a:defRPr sz="1260"/>
            </a:lvl8pPr>
            <a:lvl9pPr marL="2879628" indent="0" algn="ctr">
              <a:buNone/>
              <a:defRPr sz="126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240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7683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2692444"/>
            <a:ext cx="6209407" cy="4492401"/>
          </a:xfrm>
        </p:spPr>
        <p:txBody>
          <a:bodyPr anchor="b"/>
          <a:lstStyle>
            <a:lvl1pPr>
              <a:defRPr sz="4724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7227345"/>
            <a:ext cx="6209407" cy="236244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/>
                </a:solidFill>
              </a:defRPr>
            </a:lvl1pPr>
            <a:lvl2pPr marL="35995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19907" indent="0">
              <a:buNone/>
              <a:defRPr sz="1417">
                <a:solidFill>
                  <a:schemeClr val="tx1">
                    <a:tint val="75000"/>
                  </a:schemeClr>
                </a:solidFill>
              </a:defRPr>
            </a:lvl3pPr>
            <a:lvl4pPr marL="107986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39814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79976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59721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1967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79628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9091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2874937"/>
            <a:ext cx="3059708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2874937"/>
            <a:ext cx="3059708" cy="685235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05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574990"/>
            <a:ext cx="6209407" cy="208745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2647443"/>
            <a:ext cx="3045646" cy="129747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3944914"/>
            <a:ext cx="304564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2647443"/>
            <a:ext cx="3060646" cy="129747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59954" indent="0">
              <a:buNone/>
              <a:defRPr sz="1575" b="1"/>
            </a:lvl2pPr>
            <a:lvl3pPr marL="719907" indent="0">
              <a:buNone/>
              <a:defRPr sz="1417" b="1"/>
            </a:lvl3pPr>
            <a:lvl4pPr marL="1079861" indent="0">
              <a:buNone/>
              <a:defRPr sz="1260" b="1"/>
            </a:lvl4pPr>
            <a:lvl5pPr marL="1439814" indent="0">
              <a:buNone/>
              <a:defRPr sz="1260" b="1"/>
            </a:lvl5pPr>
            <a:lvl6pPr marL="1799768" indent="0">
              <a:buNone/>
              <a:defRPr sz="1260" b="1"/>
            </a:lvl6pPr>
            <a:lvl7pPr marL="2159721" indent="0">
              <a:buNone/>
              <a:defRPr sz="1260" b="1"/>
            </a:lvl7pPr>
            <a:lvl8pPr marL="2519675" indent="0">
              <a:buNone/>
              <a:defRPr sz="1260" b="1"/>
            </a:lvl8pPr>
            <a:lvl9pPr marL="2879628" indent="0">
              <a:buNone/>
              <a:defRPr sz="126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3944914"/>
            <a:ext cx="3060646" cy="580237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13351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177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587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719984"/>
            <a:ext cx="2321966" cy="251994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1554968"/>
            <a:ext cx="3644652" cy="7674832"/>
          </a:xfrm>
        </p:spPr>
        <p:txBody>
          <a:bodyPr/>
          <a:lstStyle>
            <a:lvl1pPr>
              <a:defRPr sz="2519"/>
            </a:lvl1pPr>
            <a:lvl2pPr>
              <a:defRPr sz="2204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239929"/>
            <a:ext cx="2321966" cy="6002369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6543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719984"/>
            <a:ext cx="2321966" cy="2519945"/>
          </a:xfrm>
        </p:spPr>
        <p:txBody>
          <a:bodyPr anchor="b"/>
          <a:lstStyle>
            <a:lvl1pPr>
              <a:defRPr sz="251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1554968"/>
            <a:ext cx="3644652" cy="7674832"/>
          </a:xfrm>
        </p:spPr>
        <p:txBody>
          <a:bodyPr anchor="t"/>
          <a:lstStyle>
            <a:lvl1pPr marL="0" indent="0">
              <a:buNone/>
              <a:defRPr sz="2519"/>
            </a:lvl1pPr>
            <a:lvl2pPr marL="359954" indent="0">
              <a:buNone/>
              <a:defRPr sz="2204"/>
            </a:lvl2pPr>
            <a:lvl3pPr marL="719907" indent="0">
              <a:buNone/>
              <a:defRPr sz="1890"/>
            </a:lvl3pPr>
            <a:lvl4pPr marL="1079861" indent="0">
              <a:buNone/>
              <a:defRPr sz="1575"/>
            </a:lvl4pPr>
            <a:lvl5pPr marL="1439814" indent="0">
              <a:buNone/>
              <a:defRPr sz="1575"/>
            </a:lvl5pPr>
            <a:lvl6pPr marL="1799768" indent="0">
              <a:buNone/>
              <a:defRPr sz="1575"/>
            </a:lvl6pPr>
            <a:lvl7pPr marL="2159721" indent="0">
              <a:buNone/>
              <a:defRPr sz="1575"/>
            </a:lvl7pPr>
            <a:lvl8pPr marL="2519675" indent="0">
              <a:buNone/>
              <a:defRPr sz="1575"/>
            </a:lvl8pPr>
            <a:lvl9pPr marL="2879628" indent="0">
              <a:buNone/>
              <a:defRPr sz="157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3239929"/>
            <a:ext cx="2321966" cy="6002369"/>
          </a:xfrm>
        </p:spPr>
        <p:txBody>
          <a:bodyPr/>
          <a:lstStyle>
            <a:lvl1pPr marL="0" indent="0">
              <a:buNone/>
              <a:defRPr sz="1260"/>
            </a:lvl1pPr>
            <a:lvl2pPr marL="359954" indent="0">
              <a:buNone/>
              <a:defRPr sz="1102"/>
            </a:lvl2pPr>
            <a:lvl3pPr marL="719907" indent="0">
              <a:buNone/>
              <a:defRPr sz="945"/>
            </a:lvl3pPr>
            <a:lvl4pPr marL="1079861" indent="0">
              <a:buNone/>
              <a:defRPr sz="787"/>
            </a:lvl4pPr>
            <a:lvl5pPr marL="1439814" indent="0">
              <a:buNone/>
              <a:defRPr sz="787"/>
            </a:lvl5pPr>
            <a:lvl6pPr marL="1799768" indent="0">
              <a:buNone/>
              <a:defRPr sz="787"/>
            </a:lvl6pPr>
            <a:lvl7pPr marL="2159721" indent="0">
              <a:buNone/>
              <a:defRPr sz="787"/>
            </a:lvl7pPr>
            <a:lvl8pPr marL="2519675" indent="0">
              <a:buNone/>
              <a:defRPr sz="787"/>
            </a:lvl8pPr>
            <a:lvl9pPr marL="2879628" indent="0">
              <a:buNone/>
              <a:defRPr sz="787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390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004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574987"/>
            <a:ext cx="1552352" cy="91523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574987"/>
            <a:ext cx="4567064" cy="91523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284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574990"/>
            <a:ext cx="6209407" cy="2087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2874937"/>
            <a:ext cx="6209407" cy="68523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10009783"/>
            <a:ext cx="161984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A00A7E-0FBA-4EBE-89AA-EDA91E8B1B67}" type="datetimeFigureOut">
              <a:rPr lang="zh-CN" altLang="en-US" smtClean="0"/>
              <a:t>2025/11/17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10009783"/>
            <a:ext cx="2429768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10009783"/>
            <a:ext cx="1619845" cy="57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17F8D7-4F56-44C3-8A51-BBF133569C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90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19907" rtl="0" eaLnBrk="1" latinLnBrk="0" hangingPunct="1">
        <a:lnSpc>
          <a:spcPct val="90000"/>
        </a:lnSpc>
        <a:spcBef>
          <a:spcPct val="0"/>
        </a:spcBef>
        <a:buNone/>
        <a:defRPr sz="34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9977" indent="-179977" algn="l" defTabSz="71990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204" kern="1200">
          <a:solidFill>
            <a:schemeClr val="tx1"/>
          </a:solidFill>
          <a:latin typeface="+mn-lt"/>
          <a:ea typeface="+mn-ea"/>
          <a:cs typeface="+mn-cs"/>
        </a:defRPr>
      </a:lvl1pPr>
      <a:lvl2pPr marL="539930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899884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59837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619791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97974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339698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699652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3059605" indent="-179977" algn="l" defTabSz="719907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1pPr>
      <a:lvl2pPr marL="35995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2pPr>
      <a:lvl3pPr marL="719907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3pPr>
      <a:lvl4pPr marL="107986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4pPr>
      <a:lvl5pPr marL="1439814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5pPr>
      <a:lvl6pPr marL="179976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6pPr>
      <a:lvl7pPr marL="2159721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7pPr>
      <a:lvl8pPr marL="2519675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8pPr>
      <a:lvl9pPr marL="2879628" algn="l" defTabSz="719907" rtl="0" eaLnBrk="1" latinLnBrk="0" hangingPunct="1">
        <a:defRPr sz="141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6287E666-F6AC-414C-8600-5F295133594B}"/>
              </a:ext>
            </a:extLst>
          </p:cNvPr>
          <p:cNvSpPr txBox="1"/>
          <p:nvPr/>
        </p:nvSpPr>
        <p:spPr>
          <a:xfrm>
            <a:off x="665018" y="1658265"/>
            <a:ext cx="588818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zh-CN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墙报统一在</a:t>
            </a:r>
            <a:r>
              <a:rPr lang="en-US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PPT</a:t>
            </a:r>
            <a:r>
              <a:rPr lang="zh-CN" altLang="en-US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模板</a:t>
            </a:r>
            <a:r>
              <a:rPr lang="zh-CN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中填写内容。会务组统一设计制作。</a:t>
            </a:r>
            <a:endParaRPr lang="en-US" altLang="zh-CN" sz="1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en-US" altLang="zh-CN" sz="1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lvl="0" algn="just"/>
            <a:r>
              <a:rPr lang="zh-CN" altLang="en-US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个人论文墙报</a:t>
            </a:r>
            <a:endParaRPr lang="en-US" altLang="zh-CN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内容应涵盖文章标题、摘要、实验方法、结论等内容，</a:t>
            </a:r>
            <a:endParaRPr lang="en-US" altLang="zh-CN" sz="1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kern="1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开头应写明作者简介（姓名，学校、院系、专业，研究生，导师，电子邮箱）</a:t>
            </a:r>
            <a:endParaRPr lang="en-US" altLang="zh-CN" sz="180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rabicPeriod"/>
            </a:pPr>
            <a:endParaRPr lang="en-US" altLang="zh-CN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zh-CN" altLang="en-US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课题组墙报</a:t>
            </a:r>
            <a:endParaRPr lang="en-US" altLang="zh-CN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/>
            <a:r>
              <a:rPr lang="en-US" altLang="zh-CN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1800" dirty="0"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团队合影、导师简介、研究方向及代表性成果</a:t>
            </a:r>
            <a:endParaRPr lang="en-US" altLang="zh-CN" kern="100" dirty="0">
              <a:latin typeface="宋体" panose="02010600030101010101" pitchFamily="2" charset="-122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82925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115</TotalTime>
  <Words>71</Words>
  <Application>Microsoft Office PowerPoint</Application>
  <PresentationFormat>自定义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宋体</vt:lpstr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1839927533@qq.com</dc:creator>
  <cp:lastModifiedBy>rao</cp:lastModifiedBy>
  <cp:revision>7</cp:revision>
  <cp:lastPrinted>2025-11-12T03:44:34Z</cp:lastPrinted>
  <dcterms:created xsi:type="dcterms:W3CDTF">2025-04-27T06:21:13Z</dcterms:created>
  <dcterms:modified xsi:type="dcterms:W3CDTF">2025-11-17T01:37:31Z</dcterms:modified>
</cp:coreProperties>
</file>