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1.xml" ContentType="application/vnd.openxmlformats-officedocument.presentationml.tags+xml"/>
  <Override PartName="/ppt/notesSlides/notesSlide6.xml" ContentType="application/vnd.openxmlformats-officedocument.presentationml.notesSlide+xml"/>
  <Override PartName="/ppt/tags/tag2.xml" ContentType="application/vnd.openxmlformats-officedocument.presentationml.tags+xml"/>
  <Override PartName="/ppt/notesSlides/notesSlide7.xml" ContentType="application/vnd.openxmlformats-officedocument.presentationml.notesSlide+xml"/>
  <Override PartName="/ppt/tags/tag3.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4.xml" ContentType="application/vnd.openxmlformats-officedocument.presentationml.tags+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6"/>
  </p:notesMasterIdLst>
  <p:handoutMasterIdLst>
    <p:handoutMasterId r:id="rId17"/>
  </p:handoutMasterIdLst>
  <p:sldIdLst>
    <p:sldId id="257" r:id="rId2"/>
    <p:sldId id="258" r:id="rId3"/>
    <p:sldId id="259" r:id="rId4"/>
    <p:sldId id="360" r:id="rId5"/>
    <p:sldId id="281" r:id="rId6"/>
    <p:sldId id="366" r:id="rId7"/>
    <p:sldId id="378" r:id="rId8"/>
    <p:sldId id="334" r:id="rId9"/>
    <p:sldId id="335" r:id="rId10"/>
    <p:sldId id="390" r:id="rId11"/>
    <p:sldId id="385" r:id="rId12"/>
    <p:sldId id="337" r:id="rId13"/>
    <p:sldId id="333" r:id="rId14"/>
    <p:sldId id="284" r:id="rId15"/>
  </p:sldIdLst>
  <p:sldSz cx="9144000" cy="5143500" type="screen16x9"/>
  <p:notesSz cx="6858000" cy="9144000"/>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pos="2889">
          <p15:clr>
            <a:srgbClr val="A4A3A4"/>
          </p15:clr>
        </p15:guide>
        <p15:guide id="2" orient="horz" pos="1603">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35CAC"/>
    <a:srgbClr val="3A3A32"/>
    <a:srgbClr val="FFFFFF"/>
    <a:srgbClr val="555C4D"/>
    <a:srgbClr val="CED4C6"/>
    <a:srgbClr val="565F50"/>
    <a:srgbClr val="5C6252"/>
    <a:srgbClr val="EEC873"/>
    <a:srgbClr val="484B4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07" autoAdjust="0"/>
    <p:restoredTop sz="94371" autoAdjust="0"/>
  </p:normalViewPr>
  <p:slideViewPr>
    <p:cSldViewPr snapToGrid="0" showGuides="1">
      <p:cViewPr varScale="1">
        <p:scale>
          <a:sx n="141" d="100"/>
          <a:sy n="141" d="100"/>
        </p:scale>
        <p:origin x="666" y="114"/>
      </p:cViewPr>
      <p:guideLst>
        <p:guide pos="2889"/>
        <p:guide orient="horz" pos="1603"/>
      </p:guideLst>
    </p:cSldViewPr>
  </p:slideViewPr>
  <p:notesTextViewPr>
    <p:cViewPr>
      <p:scale>
        <a:sx n="1" d="1"/>
        <a:sy n="1" d="1"/>
      </p:scale>
      <p:origin x="0" y="0"/>
    </p:cViewPr>
  </p:notesTextViewPr>
  <p:notesViewPr>
    <p:cSldViewPr snapToGrid="0">
      <p:cViewPr varScale="1">
        <p:scale>
          <a:sx n="88" d="100"/>
          <a:sy n="88" d="100"/>
        </p:scale>
        <p:origin x="3072"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2023/6/24</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a:t>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5B38427-C6DE-454A-BBB4-FFF6BD7EE6D1}" type="datetimeFigureOut">
              <a:rPr lang="zh-CN" altLang="en-US" smtClean="0"/>
              <a:t>2023/6/24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4C8E3F9-5158-427E-AEB3-5AFAA28859FC}"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E403792-80AE-42B4-B403-9EE75599D3A6}"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E403792-80AE-42B4-B403-9EE75599D3A6}"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E403792-80AE-42B4-B403-9EE75599D3A6}"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DE403792-80AE-42B4-B403-9EE75599D3A6}"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E403792-80AE-42B4-B403-9EE75599D3A6}"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sz="1200">
                <a:sym typeface="+mn-ea"/>
              </a:rPr>
              <a:t>（目前，可以理解为理工科院校或综合性“双一流”大学理工科专业，如某大学的一流学科是信息与通信工程或土木工程，该大学本科是理工科均可，如某音乐学院一流学科是音乐与舞蹈学，该校理工科并非主流专业）</a:t>
            </a:r>
            <a:endParaRPr lang="zh-CN" altLang="en-US" dirty="0"/>
          </a:p>
        </p:txBody>
      </p:sp>
      <p:sp>
        <p:nvSpPr>
          <p:cNvPr id="4" name="灯片编号占位符 3"/>
          <p:cNvSpPr>
            <a:spLocks noGrp="1"/>
          </p:cNvSpPr>
          <p:nvPr>
            <p:ph type="sldNum" sz="quarter" idx="10"/>
          </p:nvPr>
        </p:nvSpPr>
        <p:spPr/>
        <p:txBody>
          <a:bodyPr/>
          <a:lstStyle/>
          <a:p>
            <a:fld id="{24C8E3F9-5158-427E-AEB3-5AFAA28859FC}"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zh-CN" sz="1200" spc="300" dirty="0" smtClean="0">
                <a:solidFill>
                  <a:schemeClr val="tx1">
                    <a:lumMod val="75000"/>
                    <a:lumOff val="25000"/>
                  </a:schemeClr>
                </a:solidFill>
                <a:latin typeface="字魂经典雅黑" panose="00000500000000000000" charset="-122"/>
                <a:ea typeface="字魂经典雅黑" panose="00000500000000000000" charset="-122"/>
              </a:rPr>
              <a:t>信息与通信工程是我校传统优势学科，是在我国电子科学泰斗、雷达事业先驱毕德显学部委员、国防通信事业开拓者陈太一院士等著名专家带领下创立和发展起来的。</a:t>
            </a:r>
            <a:endParaRPr lang="zh-CN" altLang="en-US" dirty="0"/>
          </a:p>
        </p:txBody>
      </p:sp>
      <p:sp>
        <p:nvSpPr>
          <p:cNvPr id="4" name="灯片编号占位符 3"/>
          <p:cNvSpPr>
            <a:spLocks noGrp="1"/>
          </p:cNvSpPr>
          <p:nvPr>
            <p:ph type="sldNum" sz="quarter" idx="10"/>
          </p:nvPr>
        </p:nvSpPr>
        <p:spPr/>
        <p:txBody>
          <a:bodyPr/>
          <a:lstStyle/>
          <a:p>
            <a:fld id="{24C8E3F9-5158-427E-AEB3-5AFAA28859FC}"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zh-CN" sz="1200" spc="300" dirty="0" smtClean="0">
                <a:solidFill>
                  <a:schemeClr val="tx1">
                    <a:lumMod val="75000"/>
                    <a:lumOff val="25000"/>
                  </a:schemeClr>
                </a:solidFill>
                <a:latin typeface="字魂经典雅黑" panose="00000500000000000000" charset="-122"/>
                <a:ea typeface="字魂经典雅黑" panose="00000500000000000000" charset="-122"/>
              </a:rPr>
              <a:t>信息与通信工程是我校传统优势学科，是在我国电子科学泰斗、雷达事业先驱毕德显学部委员、国防通信事业开拓者陈太一院士等著名专家带领下创立和发展起来的。</a:t>
            </a:r>
            <a:endParaRPr lang="zh-CN" altLang="en-US" dirty="0"/>
          </a:p>
        </p:txBody>
      </p:sp>
      <p:sp>
        <p:nvSpPr>
          <p:cNvPr id="4" name="灯片编号占位符 3"/>
          <p:cNvSpPr>
            <a:spLocks noGrp="1"/>
          </p:cNvSpPr>
          <p:nvPr>
            <p:ph type="sldNum" sz="quarter" idx="10"/>
          </p:nvPr>
        </p:nvSpPr>
        <p:spPr/>
        <p:txBody>
          <a:bodyPr/>
          <a:lstStyle/>
          <a:p>
            <a:fld id="{24C8E3F9-5158-427E-AEB3-5AFAA28859FC}"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DE403792-80AE-42B4-B403-9EE75599D3A6}"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DE403792-80AE-42B4-B403-9EE75599D3A6}" type="slidenum">
              <a:rPr lang="zh-CN" altLang="en-US" smtClean="0"/>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E403792-80AE-42B4-B403-9EE75599D3A6}" type="slidenum">
              <a:rPr lang="zh-CN" altLang="en-US" smtClean="0"/>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E403792-80AE-42B4-B403-9EE75599D3A6}" type="slidenum">
              <a:rPr lang="zh-CN" altLang="en-US" smtClean="0"/>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E403792-80AE-42B4-B403-9EE75599D3A6}" type="slidenum">
              <a:rPr lang="zh-CN" altLang="en-US" smtClean="0"/>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E403792-80AE-42B4-B403-9EE75599D3A6}" type="slidenum">
              <a:rPr lang="zh-CN" altLang="en-US" smtClean="0"/>
              <a:t>14</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DAA64515-D8C7-4BCC-9B7D-7AAD821193A4}" type="datetimeFigureOut">
              <a:rPr lang="zh-CN" altLang="en-US" smtClean="0"/>
              <a:t>2023/6/24</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E7842C1E-5C31-4C14-8778-A1F8893BFBB9}"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DAA64515-D8C7-4BCC-9B7D-7AAD821193A4}" type="datetimeFigureOut">
              <a:rPr lang="zh-CN" altLang="en-US" smtClean="0"/>
              <a:t>2023/6/24</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E7842C1E-5C31-4C14-8778-A1F8893BFBB9}"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DAA64515-D8C7-4BCC-9B7D-7AAD821193A4}" type="datetimeFigureOut">
              <a:rPr lang="zh-CN" altLang="en-US" smtClean="0"/>
              <a:t>2023/6/24</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E7842C1E-5C31-4C14-8778-A1F8893BFBB9}"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DAA64515-D8C7-4BCC-9B7D-7AAD821193A4}" type="datetimeFigureOut">
              <a:rPr lang="zh-CN" altLang="en-US" smtClean="0"/>
              <a:t>2023/6/24</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E7842C1E-5C31-4C14-8778-A1F8893BFBB9}"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4" name="Content Placeholder 3"/>
          <p:cNvSpPr>
            <a:spLocks noGrp="1"/>
          </p:cNvSpPr>
          <p:nvPr>
            <p:ph sz="half" idx="2"/>
          </p:nvPr>
        </p:nvSpPr>
        <p:spPr>
          <a:xfrm>
            <a:off x="629842" y="1878806"/>
            <a:ext cx="3868340"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6" name="Content Placeholder 5"/>
          <p:cNvSpPr>
            <a:spLocks noGrp="1"/>
          </p:cNvSpPr>
          <p:nvPr>
            <p:ph sz="quarter" idx="4"/>
          </p:nvPr>
        </p:nvSpPr>
        <p:spPr>
          <a:xfrm>
            <a:off x="4629150" y="1878806"/>
            <a:ext cx="3887391"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DAA64515-D8C7-4BCC-9B7D-7AAD821193A4}" type="datetimeFigureOut">
              <a:rPr lang="zh-CN" altLang="en-US" smtClean="0"/>
              <a:t>2023/6/24</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E7842C1E-5C31-4C14-8778-A1F8893BFBB9}"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DAA64515-D8C7-4BCC-9B7D-7AAD821193A4}" type="datetimeFigureOut">
              <a:rPr lang="zh-CN" altLang="en-US" smtClean="0"/>
              <a:t>2023/6/24</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E7842C1E-5C31-4C14-8778-A1F8893BFBB9}"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6/24/2023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dirty="0"/>
          </a:p>
        </p:txBody>
      </p:sp>
      <p:grpSp>
        <p:nvGrpSpPr>
          <p:cNvPr id="5" name="组合 4"/>
          <p:cNvGrpSpPr/>
          <p:nvPr userDrawn="1"/>
        </p:nvGrpSpPr>
        <p:grpSpPr>
          <a:xfrm>
            <a:off x="-285752" y="0"/>
            <a:ext cx="9429752" cy="5143500"/>
            <a:chOff x="-381002" y="0"/>
            <a:chExt cx="12573002" cy="6858000"/>
          </a:xfrm>
        </p:grpSpPr>
        <p:sp>
          <p:nvSpPr>
            <p:cNvPr id="6" name="矩形 5"/>
            <p:cNvSpPr/>
            <p:nvPr/>
          </p:nvSpPr>
          <p:spPr>
            <a:xfrm>
              <a:off x="-376935" y="0"/>
              <a:ext cx="12568935" cy="6858000"/>
            </a:xfrm>
            <a:prstGeom prst="rect">
              <a:avLst/>
            </a:prstGeom>
            <a:blipFill dpi="0" rotWithShape="1">
              <a:blip r:embed="rId2"/>
              <a:srcRect/>
              <a:tile tx="0" ty="0" sx="100000" sy="10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7" name="矩形 6"/>
            <p:cNvSpPr/>
            <p:nvPr/>
          </p:nvSpPr>
          <p:spPr>
            <a:xfrm>
              <a:off x="-381002" y="3842795"/>
              <a:ext cx="12568935" cy="3010113"/>
            </a:xfrm>
            <a:prstGeom prst="rect">
              <a:avLst/>
            </a:prstGeom>
            <a:gradFill>
              <a:gsLst>
                <a:gs pos="67000">
                  <a:schemeClr val="bg1">
                    <a:alpha val="51000"/>
                  </a:schemeClr>
                </a:gs>
                <a:gs pos="0">
                  <a:srgbClr val="2572B6">
                    <a:alpha val="2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grpSp>
      <p:sp>
        <p:nvSpPr>
          <p:cNvPr id="8" name="任意多边形: 形状 52"/>
          <p:cNvSpPr/>
          <p:nvPr userDrawn="1"/>
        </p:nvSpPr>
        <p:spPr>
          <a:xfrm rot="18882546">
            <a:off x="2368350" y="-938239"/>
            <a:ext cx="987136" cy="3880564"/>
          </a:xfrm>
          <a:custGeom>
            <a:avLst/>
            <a:gdLst>
              <a:gd name="connsiteX0" fmla="*/ 0 w 1316181"/>
              <a:gd name="connsiteY0" fmla="*/ 0 h 5174085"/>
              <a:gd name="connsiteX1" fmla="*/ 1316181 w 1316181"/>
              <a:gd name="connsiteY1" fmla="*/ 1329614 h 5174085"/>
              <a:gd name="connsiteX2" fmla="*/ 1316181 w 1316181"/>
              <a:gd name="connsiteY2" fmla="*/ 5174085 h 5174085"/>
              <a:gd name="connsiteX3" fmla="*/ 0 w 1316181"/>
              <a:gd name="connsiteY3" fmla="*/ 5174085 h 5174085"/>
            </a:gdLst>
            <a:ahLst/>
            <a:cxnLst>
              <a:cxn ang="0">
                <a:pos x="connsiteX0" y="connsiteY0"/>
              </a:cxn>
              <a:cxn ang="0">
                <a:pos x="connsiteX1" y="connsiteY1"/>
              </a:cxn>
              <a:cxn ang="0">
                <a:pos x="connsiteX2" y="connsiteY2"/>
              </a:cxn>
              <a:cxn ang="0">
                <a:pos x="connsiteX3" y="connsiteY3"/>
              </a:cxn>
            </a:cxnLst>
            <a:rect l="l" t="t" r="r" b="b"/>
            <a:pathLst>
              <a:path w="1316181" h="5174085">
                <a:moveTo>
                  <a:pt x="0" y="0"/>
                </a:moveTo>
                <a:lnTo>
                  <a:pt x="1316181" y="1329614"/>
                </a:lnTo>
                <a:lnTo>
                  <a:pt x="1316181" y="5174085"/>
                </a:lnTo>
                <a:lnTo>
                  <a:pt x="0" y="5174085"/>
                </a:lnTo>
                <a:close/>
              </a:path>
            </a:pathLst>
          </a:custGeom>
          <a:solidFill>
            <a:srgbClr val="035C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9" name="等腰三角形 8"/>
          <p:cNvSpPr/>
          <p:nvPr userDrawn="1"/>
        </p:nvSpPr>
        <p:spPr>
          <a:xfrm rot="5400000">
            <a:off x="-1360559" y="1466970"/>
            <a:ext cx="4317854" cy="2162138"/>
          </a:xfrm>
          <a:prstGeom prst="triangle">
            <a:avLst/>
          </a:prstGeom>
          <a:solidFill>
            <a:srgbClr val="034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0" name="任意多边形: 形状 25"/>
          <p:cNvSpPr/>
          <p:nvPr userDrawn="1"/>
        </p:nvSpPr>
        <p:spPr>
          <a:xfrm rot="2646992">
            <a:off x="284128" y="1929815"/>
            <a:ext cx="711233" cy="4308908"/>
          </a:xfrm>
          <a:custGeom>
            <a:avLst/>
            <a:gdLst>
              <a:gd name="connsiteX0" fmla="*/ 0 w 948310"/>
              <a:gd name="connsiteY0" fmla="*/ 0 h 5745210"/>
              <a:gd name="connsiteX1" fmla="*/ 948310 w 948310"/>
              <a:gd name="connsiteY1" fmla="*/ 0 h 5745210"/>
              <a:gd name="connsiteX2" fmla="*/ 948310 w 948310"/>
              <a:gd name="connsiteY2" fmla="*/ 4825703 h 5745210"/>
              <a:gd name="connsiteX3" fmla="*/ 0 w 948310"/>
              <a:gd name="connsiteY3" fmla="*/ 5745210 h 5745210"/>
            </a:gdLst>
            <a:ahLst/>
            <a:cxnLst>
              <a:cxn ang="0">
                <a:pos x="connsiteX0" y="connsiteY0"/>
              </a:cxn>
              <a:cxn ang="0">
                <a:pos x="connsiteX1" y="connsiteY1"/>
              </a:cxn>
              <a:cxn ang="0">
                <a:pos x="connsiteX2" y="connsiteY2"/>
              </a:cxn>
              <a:cxn ang="0">
                <a:pos x="connsiteX3" y="connsiteY3"/>
              </a:cxn>
            </a:cxnLst>
            <a:rect l="l" t="t" r="r" b="b"/>
            <a:pathLst>
              <a:path w="948310" h="5745210">
                <a:moveTo>
                  <a:pt x="0" y="0"/>
                </a:moveTo>
                <a:lnTo>
                  <a:pt x="948310" y="0"/>
                </a:lnTo>
                <a:lnTo>
                  <a:pt x="948310" y="4825703"/>
                </a:lnTo>
                <a:lnTo>
                  <a:pt x="0" y="5745210"/>
                </a:lnTo>
                <a:close/>
              </a:path>
            </a:pathLst>
          </a:custGeom>
          <a:gradFill>
            <a:gsLst>
              <a:gs pos="0">
                <a:srgbClr val="2572B6"/>
              </a:gs>
              <a:gs pos="83000">
                <a:srgbClr val="2572B6"/>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1" name="任意多边形: 形状 70"/>
          <p:cNvSpPr/>
          <p:nvPr userDrawn="1"/>
        </p:nvSpPr>
        <p:spPr>
          <a:xfrm rot="2646992">
            <a:off x="839824" y="1808061"/>
            <a:ext cx="361427" cy="4308908"/>
          </a:xfrm>
          <a:custGeom>
            <a:avLst/>
            <a:gdLst>
              <a:gd name="connsiteX0" fmla="*/ 0 w 948310"/>
              <a:gd name="connsiteY0" fmla="*/ 0 h 5745210"/>
              <a:gd name="connsiteX1" fmla="*/ 948310 w 948310"/>
              <a:gd name="connsiteY1" fmla="*/ 0 h 5745210"/>
              <a:gd name="connsiteX2" fmla="*/ 948310 w 948310"/>
              <a:gd name="connsiteY2" fmla="*/ 4825703 h 5745210"/>
              <a:gd name="connsiteX3" fmla="*/ 0 w 948310"/>
              <a:gd name="connsiteY3" fmla="*/ 5745210 h 5745210"/>
            </a:gdLst>
            <a:ahLst/>
            <a:cxnLst>
              <a:cxn ang="0">
                <a:pos x="connsiteX0" y="connsiteY0"/>
              </a:cxn>
              <a:cxn ang="0">
                <a:pos x="connsiteX1" y="connsiteY1"/>
              </a:cxn>
              <a:cxn ang="0">
                <a:pos x="connsiteX2" y="connsiteY2"/>
              </a:cxn>
              <a:cxn ang="0">
                <a:pos x="connsiteX3" y="connsiteY3"/>
              </a:cxn>
            </a:cxnLst>
            <a:rect l="l" t="t" r="r" b="b"/>
            <a:pathLst>
              <a:path w="948310" h="5745210">
                <a:moveTo>
                  <a:pt x="0" y="0"/>
                </a:moveTo>
                <a:lnTo>
                  <a:pt x="948310" y="0"/>
                </a:lnTo>
                <a:lnTo>
                  <a:pt x="948310" y="4825703"/>
                </a:lnTo>
                <a:lnTo>
                  <a:pt x="0" y="5745210"/>
                </a:lnTo>
                <a:close/>
              </a:path>
            </a:pathLst>
          </a:custGeom>
          <a:gradFill>
            <a:gsLst>
              <a:gs pos="77000">
                <a:srgbClr val="8EB3D3">
                  <a:alpha val="90000"/>
                </a:srgbClr>
              </a:gs>
              <a:gs pos="23000">
                <a:srgbClr val="2572B6">
                  <a:alpha val="0"/>
                </a:srgb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2" name="任意多边形: 形状 59"/>
          <p:cNvSpPr/>
          <p:nvPr userDrawn="1"/>
        </p:nvSpPr>
        <p:spPr>
          <a:xfrm rot="2646992">
            <a:off x="307416" y="2842380"/>
            <a:ext cx="208482" cy="2750125"/>
          </a:xfrm>
          <a:custGeom>
            <a:avLst/>
            <a:gdLst>
              <a:gd name="connsiteX0" fmla="*/ 0 w 277976"/>
              <a:gd name="connsiteY0" fmla="*/ 0 h 3666833"/>
              <a:gd name="connsiteX1" fmla="*/ 277976 w 277976"/>
              <a:gd name="connsiteY1" fmla="*/ 0 h 3666833"/>
              <a:gd name="connsiteX2" fmla="*/ 277976 w 277976"/>
              <a:gd name="connsiteY2" fmla="*/ 3397301 h 3666833"/>
              <a:gd name="connsiteX3" fmla="*/ 0 w 277976"/>
              <a:gd name="connsiteY3" fmla="*/ 3666833 h 3666833"/>
            </a:gdLst>
            <a:ahLst/>
            <a:cxnLst>
              <a:cxn ang="0">
                <a:pos x="connsiteX0" y="connsiteY0"/>
              </a:cxn>
              <a:cxn ang="0">
                <a:pos x="connsiteX1" y="connsiteY1"/>
              </a:cxn>
              <a:cxn ang="0">
                <a:pos x="connsiteX2" y="connsiteY2"/>
              </a:cxn>
              <a:cxn ang="0">
                <a:pos x="connsiteX3" y="connsiteY3"/>
              </a:cxn>
            </a:cxnLst>
            <a:rect l="l" t="t" r="r" b="b"/>
            <a:pathLst>
              <a:path w="277976" h="3666833">
                <a:moveTo>
                  <a:pt x="0" y="0"/>
                </a:moveTo>
                <a:lnTo>
                  <a:pt x="277976" y="0"/>
                </a:lnTo>
                <a:lnTo>
                  <a:pt x="277976" y="3397301"/>
                </a:lnTo>
                <a:lnTo>
                  <a:pt x="0" y="3666833"/>
                </a:lnTo>
                <a:close/>
              </a:path>
            </a:pathLst>
          </a:custGeom>
          <a:gradFill>
            <a:gsLst>
              <a:gs pos="0">
                <a:schemeClr val="bg1">
                  <a:alpha val="65000"/>
                </a:schemeClr>
              </a:gs>
              <a:gs pos="100000">
                <a:srgbClr val="2572B6"/>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3" name="任意多边形: 形状 73"/>
          <p:cNvSpPr/>
          <p:nvPr userDrawn="1"/>
        </p:nvSpPr>
        <p:spPr>
          <a:xfrm rot="16200000" flipV="1">
            <a:off x="3471783" y="-2204256"/>
            <a:ext cx="1914685" cy="9429752"/>
          </a:xfrm>
          <a:custGeom>
            <a:avLst/>
            <a:gdLst>
              <a:gd name="connsiteX0" fmla="*/ 2871535 w 2871535"/>
              <a:gd name="connsiteY0" fmla="*/ 12206565 h 12206565"/>
              <a:gd name="connsiteX1" fmla="*/ 2871535 w 2871535"/>
              <a:gd name="connsiteY1" fmla="*/ 0 h 12206565"/>
              <a:gd name="connsiteX2" fmla="*/ 0 w 2871535"/>
              <a:gd name="connsiteY2" fmla="*/ 0 h 12206565"/>
              <a:gd name="connsiteX3" fmla="*/ 1796 w 2871535"/>
              <a:gd name="connsiteY3" fmla="*/ 1113003 h 12206565"/>
              <a:gd name="connsiteX4" fmla="*/ 13519 w 2871535"/>
              <a:gd name="connsiteY4" fmla="*/ 11167957 h 12206565"/>
              <a:gd name="connsiteX0-1" fmla="*/ 2871535 w 2871535"/>
              <a:gd name="connsiteY0-2" fmla="*/ 12447980 h 12447980"/>
              <a:gd name="connsiteX1-3" fmla="*/ 2871535 w 2871535"/>
              <a:gd name="connsiteY1-4" fmla="*/ 0 h 12447980"/>
              <a:gd name="connsiteX2-5" fmla="*/ 0 w 2871535"/>
              <a:gd name="connsiteY2-6" fmla="*/ 0 h 12447980"/>
              <a:gd name="connsiteX3-7" fmla="*/ 1796 w 2871535"/>
              <a:gd name="connsiteY3-8" fmla="*/ 1113003 h 12447980"/>
              <a:gd name="connsiteX4-9" fmla="*/ 13519 w 2871535"/>
              <a:gd name="connsiteY4-10" fmla="*/ 11167957 h 12447980"/>
              <a:gd name="connsiteX5" fmla="*/ 2871535 w 2871535"/>
              <a:gd name="connsiteY5" fmla="*/ 12447980 h 12447980"/>
              <a:gd name="connsiteX0-11" fmla="*/ 2871535 w 2871535"/>
              <a:gd name="connsiteY0-12" fmla="*/ 12447980 h 12447980"/>
              <a:gd name="connsiteX1-13" fmla="*/ 2871535 w 2871535"/>
              <a:gd name="connsiteY1-14" fmla="*/ 0 h 12447980"/>
              <a:gd name="connsiteX2-15" fmla="*/ 0 w 2871535"/>
              <a:gd name="connsiteY2-16" fmla="*/ 0 h 12447980"/>
              <a:gd name="connsiteX3-17" fmla="*/ 1796 w 2871535"/>
              <a:gd name="connsiteY3-18" fmla="*/ 1113003 h 12447980"/>
              <a:gd name="connsiteX4-19" fmla="*/ 13519 w 2871535"/>
              <a:gd name="connsiteY4-20" fmla="*/ 11110658 h 12447980"/>
              <a:gd name="connsiteX5-21" fmla="*/ 2871535 w 2871535"/>
              <a:gd name="connsiteY5-22" fmla="*/ 12447980 h 12447980"/>
              <a:gd name="connsiteX0-23" fmla="*/ 2871535 w 2871535"/>
              <a:gd name="connsiteY0-24" fmla="*/ 12447980 h 12447980"/>
              <a:gd name="connsiteX1-25" fmla="*/ 2871535 w 2871535"/>
              <a:gd name="connsiteY1-26" fmla="*/ 0 h 12447980"/>
              <a:gd name="connsiteX2-27" fmla="*/ 0 w 2871535"/>
              <a:gd name="connsiteY2-28" fmla="*/ 0 h 12447980"/>
              <a:gd name="connsiteX3-29" fmla="*/ 1796 w 2871535"/>
              <a:gd name="connsiteY3-30" fmla="*/ 1113003 h 12447980"/>
              <a:gd name="connsiteX4-31" fmla="*/ 13519 w 2871535"/>
              <a:gd name="connsiteY4-32" fmla="*/ 11099200 h 12447980"/>
              <a:gd name="connsiteX5-33" fmla="*/ 2871535 w 2871535"/>
              <a:gd name="connsiteY5-34" fmla="*/ 12447980 h 12447980"/>
              <a:gd name="connsiteX0-35" fmla="*/ 2871535 w 2871535"/>
              <a:gd name="connsiteY0-36" fmla="*/ 12447980 h 12447980"/>
              <a:gd name="connsiteX1-37" fmla="*/ 2871535 w 2871535"/>
              <a:gd name="connsiteY1-38" fmla="*/ 0 h 12447980"/>
              <a:gd name="connsiteX2-39" fmla="*/ 0 w 2871535"/>
              <a:gd name="connsiteY2-40" fmla="*/ 0 h 12447980"/>
              <a:gd name="connsiteX3-41" fmla="*/ 1796 w 2871535"/>
              <a:gd name="connsiteY3-42" fmla="*/ 1113003 h 12447980"/>
              <a:gd name="connsiteX4-43" fmla="*/ 13519 w 2871535"/>
              <a:gd name="connsiteY4-44" fmla="*/ 11099200 h 12447980"/>
              <a:gd name="connsiteX5-45" fmla="*/ 2871535 w 2871535"/>
              <a:gd name="connsiteY5-46" fmla="*/ 12447980 h 12447980"/>
              <a:gd name="connsiteX0-47" fmla="*/ 2871535 w 2871535"/>
              <a:gd name="connsiteY0-48" fmla="*/ 12447980 h 12447980"/>
              <a:gd name="connsiteX1-49" fmla="*/ 2871535 w 2871535"/>
              <a:gd name="connsiteY1-50" fmla="*/ 0 h 12447980"/>
              <a:gd name="connsiteX2-51" fmla="*/ 0 w 2871535"/>
              <a:gd name="connsiteY2-52" fmla="*/ 0 h 12447980"/>
              <a:gd name="connsiteX3-53" fmla="*/ 1796 w 2871535"/>
              <a:gd name="connsiteY3-54" fmla="*/ 1113003 h 12447980"/>
              <a:gd name="connsiteX4-55" fmla="*/ 501 w 2871535"/>
              <a:gd name="connsiteY4-56" fmla="*/ 10308488 h 12447980"/>
              <a:gd name="connsiteX5-57" fmla="*/ 2871535 w 2871535"/>
              <a:gd name="connsiteY5-58" fmla="*/ 12447980 h 12447980"/>
              <a:gd name="connsiteX0-59" fmla="*/ 2871535 w 2871535"/>
              <a:gd name="connsiteY0-60" fmla="*/ 12447980 h 12447980"/>
              <a:gd name="connsiteX1-61" fmla="*/ 2871535 w 2871535"/>
              <a:gd name="connsiteY1-62" fmla="*/ 0 h 12447980"/>
              <a:gd name="connsiteX2-63" fmla="*/ 0 w 2871535"/>
              <a:gd name="connsiteY2-64" fmla="*/ 0 h 12447980"/>
              <a:gd name="connsiteX3-65" fmla="*/ 1796 w 2871535"/>
              <a:gd name="connsiteY3-66" fmla="*/ 1113003 h 12447980"/>
              <a:gd name="connsiteX4-67" fmla="*/ 501 w 2871535"/>
              <a:gd name="connsiteY4-68" fmla="*/ 10102215 h 12447980"/>
              <a:gd name="connsiteX5-69" fmla="*/ 2871535 w 2871535"/>
              <a:gd name="connsiteY5-70" fmla="*/ 12447980 h 1244798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Lst>
            <a:rect l="l" t="t" r="r" b="b"/>
            <a:pathLst>
              <a:path w="2871535" h="12447980">
                <a:moveTo>
                  <a:pt x="2871535" y="12447980"/>
                </a:moveTo>
                <a:lnTo>
                  <a:pt x="2871535" y="0"/>
                </a:lnTo>
                <a:lnTo>
                  <a:pt x="0" y="0"/>
                </a:lnTo>
                <a:cubicBezTo>
                  <a:pt x="599" y="371001"/>
                  <a:pt x="1197" y="742002"/>
                  <a:pt x="1796" y="1113003"/>
                </a:cubicBezTo>
                <a:cubicBezTo>
                  <a:pt x="7658" y="4730377"/>
                  <a:pt x="501" y="7282009"/>
                  <a:pt x="501" y="10102215"/>
                </a:cubicBezTo>
                <a:lnTo>
                  <a:pt x="2871535" y="12447980"/>
                </a:lnTo>
                <a:close/>
              </a:path>
            </a:pathLst>
          </a:custGeom>
          <a:solidFill>
            <a:schemeClr val="bg1"/>
          </a:solidFill>
          <a:ln>
            <a:noFill/>
          </a:ln>
          <a:effectLst>
            <a:outerShdw blurRad="203200" dist="152400" dir="7440000" sx="102000" sy="102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grpSp>
        <p:nvGrpSpPr>
          <p:cNvPr id="14" name="组合 13"/>
          <p:cNvGrpSpPr/>
          <p:nvPr userDrawn="1"/>
        </p:nvGrpSpPr>
        <p:grpSpPr>
          <a:xfrm>
            <a:off x="-1226904" y="1082422"/>
            <a:ext cx="4892261" cy="4842110"/>
            <a:chOff x="-1635872" y="1443229"/>
            <a:chExt cx="6523014" cy="6456147"/>
          </a:xfrm>
        </p:grpSpPr>
        <p:sp>
          <p:nvSpPr>
            <p:cNvPr id="15" name="任意多边形: 形状 57"/>
            <p:cNvSpPr/>
            <p:nvPr/>
          </p:nvSpPr>
          <p:spPr>
            <a:xfrm rot="18882546">
              <a:off x="1128018" y="-1320661"/>
              <a:ext cx="995234" cy="6523014"/>
            </a:xfrm>
            <a:custGeom>
              <a:avLst/>
              <a:gdLst>
                <a:gd name="connsiteX0" fmla="*/ 0 w 995234"/>
                <a:gd name="connsiteY0" fmla="*/ 0 h 6523014"/>
                <a:gd name="connsiteX1" fmla="*/ 995234 w 995234"/>
                <a:gd name="connsiteY1" fmla="*/ 1005391 h 6523014"/>
                <a:gd name="connsiteX2" fmla="*/ 995234 w 995234"/>
                <a:gd name="connsiteY2" fmla="*/ 6523014 h 6523014"/>
                <a:gd name="connsiteX3" fmla="*/ 0 w 995234"/>
                <a:gd name="connsiteY3" fmla="*/ 6523014 h 6523014"/>
              </a:gdLst>
              <a:ahLst/>
              <a:cxnLst>
                <a:cxn ang="0">
                  <a:pos x="connsiteX0" y="connsiteY0"/>
                </a:cxn>
                <a:cxn ang="0">
                  <a:pos x="connsiteX1" y="connsiteY1"/>
                </a:cxn>
                <a:cxn ang="0">
                  <a:pos x="connsiteX2" y="connsiteY2"/>
                </a:cxn>
                <a:cxn ang="0">
                  <a:pos x="connsiteX3" y="connsiteY3"/>
                </a:cxn>
              </a:cxnLst>
              <a:rect l="l" t="t" r="r" b="b"/>
              <a:pathLst>
                <a:path w="995234" h="6523014">
                  <a:moveTo>
                    <a:pt x="0" y="0"/>
                  </a:moveTo>
                  <a:lnTo>
                    <a:pt x="995234" y="1005391"/>
                  </a:lnTo>
                  <a:lnTo>
                    <a:pt x="995234" y="6523014"/>
                  </a:lnTo>
                  <a:lnTo>
                    <a:pt x="0" y="6523014"/>
                  </a:lnTo>
                  <a:close/>
                </a:path>
              </a:pathLst>
            </a:custGeom>
            <a:solidFill>
              <a:srgbClr val="035C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16" name="任意多边形: 形状 69"/>
            <p:cNvSpPr/>
            <p:nvPr/>
          </p:nvSpPr>
          <p:spPr>
            <a:xfrm rot="2646992">
              <a:off x="1723661" y="2855982"/>
              <a:ext cx="948310" cy="5043394"/>
            </a:xfrm>
            <a:custGeom>
              <a:avLst/>
              <a:gdLst>
                <a:gd name="connsiteX0" fmla="*/ 0 w 948310"/>
                <a:gd name="connsiteY0" fmla="*/ 0 h 5043394"/>
                <a:gd name="connsiteX1" fmla="*/ 948310 w 948310"/>
                <a:gd name="connsiteY1" fmla="*/ 0 h 5043394"/>
                <a:gd name="connsiteX2" fmla="*/ 948310 w 948310"/>
                <a:gd name="connsiteY2" fmla="*/ 4123887 h 5043394"/>
                <a:gd name="connsiteX3" fmla="*/ 0 w 948310"/>
                <a:gd name="connsiteY3" fmla="*/ 5043394 h 5043394"/>
              </a:gdLst>
              <a:ahLst/>
              <a:cxnLst>
                <a:cxn ang="0">
                  <a:pos x="connsiteX0" y="connsiteY0"/>
                </a:cxn>
                <a:cxn ang="0">
                  <a:pos x="connsiteX1" y="connsiteY1"/>
                </a:cxn>
                <a:cxn ang="0">
                  <a:pos x="connsiteX2" y="connsiteY2"/>
                </a:cxn>
                <a:cxn ang="0">
                  <a:pos x="connsiteX3" y="connsiteY3"/>
                </a:cxn>
              </a:cxnLst>
              <a:rect l="l" t="t" r="r" b="b"/>
              <a:pathLst>
                <a:path w="948310" h="5043394">
                  <a:moveTo>
                    <a:pt x="0" y="0"/>
                  </a:moveTo>
                  <a:lnTo>
                    <a:pt x="948310" y="0"/>
                  </a:lnTo>
                  <a:lnTo>
                    <a:pt x="948310" y="4123887"/>
                  </a:lnTo>
                  <a:lnTo>
                    <a:pt x="0" y="5043394"/>
                  </a:lnTo>
                  <a:close/>
                </a:path>
              </a:pathLst>
            </a:custGeom>
            <a:solidFill>
              <a:srgbClr val="035C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grpSp>
      <p:grpSp>
        <p:nvGrpSpPr>
          <p:cNvPr id="17" name="组合 16"/>
          <p:cNvGrpSpPr/>
          <p:nvPr userDrawn="1"/>
        </p:nvGrpSpPr>
        <p:grpSpPr>
          <a:xfrm>
            <a:off x="-180888" y="1082422"/>
            <a:ext cx="4892262" cy="4862365"/>
            <a:chOff x="-241184" y="1443229"/>
            <a:chExt cx="6523016" cy="6483153"/>
          </a:xfrm>
        </p:grpSpPr>
        <p:sp>
          <p:nvSpPr>
            <p:cNvPr id="18" name="任意多边形: 形状 55"/>
            <p:cNvSpPr/>
            <p:nvPr/>
          </p:nvSpPr>
          <p:spPr>
            <a:xfrm rot="18882546">
              <a:off x="2522707" y="-1320662"/>
              <a:ext cx="995234" cy="6523016"/>
            </a:xfrm>
            <a:custGeom>
              <a:avLst/>
              <a:gdLst>
                <a:gd name="connsiteX0" fmla="*/ 0 w 995234"/>
                <a:gd name="connsiteY0" fmla="*/ 0 h 6523016"/>
                <a:gd name="connsiteX1" fmla="*/ 995234 w 995234"/>
                <a:gd name="connsiteY1" fmla="*/ 1005392 h 6523016"/>
                <a:gd name="connsiteX2" fmla="*/ 995234 w 995234"/>
                <a:gd name="connsiteY2" fmla="*/ 6523016 h 6523016"/>
                <a:gd name="connsiteX3" fmla="*/ 0 w 995234"/>
                <a:gd name="connsiteY3" fmla="*/ 6523016 h 6523016"/>
              </a:gdLst>
              <a:ahLst/>
              <a:cxnLst>
                <a:cxn ang="0">
                  <a:pos x="connsiteX0" y="connsiteY0"/>
                </a:cxn>
                <a:cxn ang="0">
                  <a:pos x="connsiteX1" y="connsiteY1"/>
                </a:cxn>
                <a:cxn ang="0">
                  <a:pos x="connsiteX2" y="connsiteY2"/>
                </a:cxn>
                <a:cxn ang="0">
                  <a:pos x="connsiteX3" y="connsiteY3"/>
                </a:cxn>
              </a:cxnLst>
              <a:rect l="l" t="t" r="r" b="b"/>
              <a:pathLst>
                <a:path w="995234" h="6523016">
                  <a:moveTo>
                    <a:pt x="0" y="0"/>
                  </a:moveTo>
                  <a:lnTo>
                    <a:pt x="995234" y="1005392"/>
                  </a:lnTo>
                  <a:lnTo>
                    <a:pt x="995234" y="6523016"/>
                  </a:lnTo>
                  <a:lnTo>
                    <a:pt x="0" y="6523016"/>
                  </a:lnTo>
                  <a:close/>
                </a:path>
              </a:pathLst>
            </a:custGeom>
            <a:solidFill>
              <a:srgbClr val="1D6DB4"/>
            </a:solidFill>
            <a:ln>
              <a:noFill/>
            </a:ln>
            <a:effectLst>
              <a:outerShdw blurRad="317500" dist="25400" dir="18900000" sx="101000" sy="101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9" name="任意多边形: 形状 71"/>
            <p:cNvSpPr/>
            <p:nvPr/>
          </p:nvSpPr>
          <p:spPr>
            <a:xfrm rot="2646992">
              <a:off x="3051702" y="2828977"/>
              <a:ext cx="1004014" cy="5097405"/>
            </a:xfrm>
            <a:custGeom>
              <a:avLst/>
              <a:gdLst>
                <a:gd name="connsiteX0" fmla="*/ 0 w 1004014"/>
                <a:gd name="connsiteY0" fmla="*/ 0 h 5097405"/>
                <a:gd name="connsiteX1" fmla="*/ 1004014 w 1004014"/>
                <a:gd name="connsiteY1" fmla="*/ 0 h 5097405"/>
                <a:gd name="connsiteX2" fmla="*/ 1004014 w 1004014"/>
                <a:gd name="connsiteY2" fmla="*/ 4123886 h 5097405"/>
                <a:gd name="connsiteX3" fmla="*/ 0 w 1004014"/>
                <a:gd name="connsiteY3" fmla="*/ 5097405 h 5097405"/>
              </a:gdLst>
              <a:ahLst/>
              <a:cxnLst>
                <a:cxn ang="0">
                  <a:pos x="connsiteX0" y="connsiteY0"/>
                </a:cxn>
                <a:cxn ang="0">
                  <a:pos x="connsiteX1" y="connsiteY1"/>
                </a:cxn>
                <a:cxn ang="0">
                  <a:pos x="connsiteX2" y="connsiteY2"/>
                </a:cxn>
                <a:cxn ang="0">
                  <a:pos x="connsiteX3" y="connsiteY3"/>
                </a:cxn>
              </a:cxnLst>
              <a:rect l="l" t="t" r="r" b="b"/>
              <a:pathLst>
                <a:path w="1004014" h="5097405">
                  <a:moveTo>
                    <a:pt x="0" y="0"/>
                  </a:moveTo>
                  <a:lnTo>
                    <a:pt x="1004014" y="0"/>
                  </a:lnTo>
                  <a:lnTo>
                    <a:pt x="1004014" y="4123886"/>
                  </a:lnTo>
                  <a:lnTo>
                    <a:pt x="0" y="5097405"/>
                  </a:lnTo>
                  <a:close/>
                </a:path>
              </a:pathLst>
            </a:custGeom>
            <a:solidFill>
              <a:srgbClr val="1D6D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grpSp>
      <p:sp>
        <p:nvSpPr>
          <p:cNvPr id="20" name="等腰三角形 19"/>
          <p:cNvSpPr/>
          <p:nvPr userDrawn="1"/>
        </p:nvSpPr>
        <p:spPr>
          <a:xfrm rot="10800000">
            <a:off x="7161835" y="-7611"/>
            <a:ext cx="1982165" cy="1914685"/>
          </a:xfrm>
          <a:prstGeom prst="triangle">
            <a:avLst>
              <a:gd name="adj" fmla="val 0"/>
            </a:avLst>
          </a:prstGeom>
          <a:solidFill>
            <a:srgbClr val="034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21" name="任意多边形: 形状 47"/>
          <p:cNvSpPr/>
          <p:nvPr userDrawn="1"/>
        </p:nvSpPr>
        <p:spPr>
          <a:xfrm rot="8056645">
            <a:off x="8332415" y="-582329"/>
            <a:ext cx="208482" cy="3363705"/>
          </a:xfrm>
          <a:custGeom>
            <a:avLst/>
            <a:gdLst>
              <a:gd name="connsiteX0" fmla="*/ 277976 w 277976"/>
              <a:gd name="connsiteY0" fmla="*/ 4484940 h 4484940"/>
              <a:gd name="connsiteX1" fmla="*/ 0 w 277976"/>
              <a:gd name="connsiteY1" fmla="*/ 4199862 h 4484940"/>
              <a:gd name="connsiteX2" fmla="*/ 0 w 277976"/>
              <a:gd name="connsiteY2" fmla="*/ 0 h 4484940"/>
              <a:gd name="connsiteX3" fmla="*/ 277976 w 277976"/>
              <a:gd name="connsiteY3" fmla="*/ 0 h 4484940"/>
            </a:gdLst>
            <a:ahLst/>
            <a:cxnLst>
              <a:cxn ang="0">
                <a:pos x="connsiteX0" y="connsiteY0"/>
              </a:cxn>
              <a:cxn ang="0">
                <a:pos x="connsiteX1" y="connsiteY1"/>
              </a:cxn>
              <a:cxn ang="0">
                <a:pos x="connsiteX2" y="connsiteY2"/>
              </a:cxn>
              <a:cxn ang="0">
                <a:pos x="connsiteX3" y="connsiteY3"/>
              </a:cxn>
            </a:cxnLst>
            <a:rect l="l" t="t" r="r" b="b"/>
            <a:pathLst>
              <a:path w="277976" h="4484940">
                <a:moveTo>
                  <a:pt x="277976" y="4484940"/>
                </a:moveTo>
                <a:lnTo>
                  <a:pt x="0" y="4199862"/>
                </a:lnTo>
                <a:lnTo>
                  <a:pt x="0" y="0"/>
                </a:lnTo>
                <a:lnTo>
                  <a:pt x="277976" y="0"/>
                </a:lnTo>
                <a:close/>
              </a:path>
            </a:pathLst>
          </a:custGeom>
          <a:gradFill>
            <a:gsLst>
              <a:gs pos="45000">
                <a:srgbClr val="2572B6">
                  <a:alpha val="20000"/>
                </a:srgbClr>
              </a:gs>
              <a:gs pos="100000">
                <a:srgbClr val="2572B6"/>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22" name="任意多边形: 形状 49"/>
          <p:cNvSpPr/>
          <p:nvPr userDrawn="1"/>
        </p:nvSpPr>
        <p:spPr>
          <a:xfrm rot="8056645">
            <a:off x="8594602" y="-605076"/>
            <a:ext cx="208482" cy="3390496"/>
          </a:xfrm>
          <a:custGeom>
            <a:avLst/>
            <a:gdLst>
              <a:gd name="connsiteX0" fmla="*/ 277976 w 277976"/>
              <a:gd name="connsiteY0" fmla="*/ 4520661 h 4520661"/>
              <a:gd name="connsiteX1" fmla="*/ 0 w 277976"/>
              <a:gd name="connsiteY1" fmla="*/ 4235584 h 4520661"/>
              <a:gd name="connsiteX2" fmla="*/ 0 w 277976"/>
              <a:gd name="connsiteY2" fmla="*/ 0 h 4520661"/>
              <a:gd name="connsiteX3" fmla="*/ 277976 w 277976"/>
              <a:gd name="connsiteY3" fmla="*/ 0 h 4520661"/>
            </a:gdLst>
            <a:ahLst/>
            <a:cxnLst>
              <a:cxn ang="0">
                <a:pos x="connsiteX0" y="connsiteY0"/>
              </a:cxn>
              <a:cxn ang="0">
                <a:pos x="connsiteX1" y="connsiteY1"/>
              </a:cxn>
              <a:cxn ang="0">
                <a:pos x="connsiteX2" y="connsiteY2"/>
              </a:cxn>
              <a:cxn ang="0">
                <a:pos x="connsiteX3" y="connsiteY3"/>
              </a:cxn>
            </a:cxnLst>
            <a:rect l="l" t="t" r="r" b="b"/>
            <a:pathLst>
              <a:path w="277976" h="4520661">
                <a:moveTo>
                  <a:pt x="277976" y="4520661"/>
                </a:moveTo>
                <a:lnTo>
                  <a:pt x="0" y="4235584"/>
                </a:lnTo>
                <a:lnTo>
                  <a:pt x="0" y="0"/>
                </a:lnTo>
                <a:lnTo>
                  <a:pt x="277976" y="0"/>
                </a:lnTo>
                <a:close/>
              </a:path>
            </a:pathLst>
          </a:custGeom>
          <a:gradFill>
            <a:gsLst>
              <a:gs pos="45000">
                <a:schemeClr val="bg1">
                  <a:alpha val="0"/>
                </a:schemeClr>
              </a:gs>
              <a:gs pos="100000">
                <a:srgbClr val="2572B6"/>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23" name="矩形 22"/>
          <p:cNvSpPr/>
          <p:nvPr userDrawn="1"/>
        </p:nvSpPr>
        <p:spPr>
          <a:xfrm rot="8056645">
            <a:off x="8961878" y="-1141708"/>
            <a:ext cx="208482" cy="4440428"/>
          </a:xfrm>
          <a:prstGeom prst="rect">
            <a:avLst/>
          </a:prstGeom>
          <a:gradFill>
            <a:gsLst>
              <a:gs pos="45000">
                <a:schemeClr val="bg1">
                  <a:alpha val="0"/>
                </a:schemeClr>
              </a:gs>
              <a:gs pos="100000">
                <a:srgbClr val="2572B6"/>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grpSp>
        <p:nvGrpSpPr>
          <p:cNvPr id="24" name="组合 23"/>
          <p:cNvGrpSpPr/>
          <p:nvPr userDrawn="1"/>
        </p:nvGrpSpPr>
        <p:grpSpPr>
          <a:xfrm rot="21362704">
            <a:off x="2230501" y="351693"/>
            <a:ext cx="989663" cy="1080107"/>
            <a:chOff x="2878691" y="364902"/>
            <a:chExt cx="1510172" cy="1648185"/>
          </a:xfrm>
        </p:grpSpPr>
        <p:cxnSp>
          <p:nvCxnSpPr>
            <p:cNvPr id="25" name="直接连接符 24"/>
            <p:cNvCxnSpPr/>
            <p:nvPr/>
          </p:nvCxnSpPr>
          <p:spPr>
            <a:xfrm>
              <a:off x="3604758" y="1577996"/>
              <a:ext cx="329065" cy="359138"/>
            </a:xfrm>
            <a:prstGeom prst="line">
              <a:avLst/>
            </a:prstGeom>
            <a:ln w="12700">
              <a:solidFill>
                <a:srgbClr val="8EB3D3"/>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2878691" y="364902"/>
              <a:ext cx="1510172" cy="1648185"/>
            </a:xfrm>
            <a:prstGeom prst="line">
              <a:avLst/>
            </a:prstGeom>
            <a:ln w="12700">
              <a:solidFill>
                <a:srgbClr val="8EB3D3"/>
              </a:solidFill>
            </a:ln>
          </p:spPr>
          <p:style>
            <a:lnRef idx="1">
              <a:schemeClr val="accent1"/>
            </a:lnRef>
            <a:fillRef idx="0">
              <a:schemeClr val="accent1"/>
            </a:fillRef>
            <a:effectRef idx="0">
              <a:schemeClr val="accent1"/>
            </a:effectRef>
            <a:fontRef idx="minor">
              <a:schemeClr val="tx1"/>
            </a:fontRef>
          </p:style>
        </p:cxnSp>
      </p:grpSp>
      <p:sp>
        <p:nvSpPr>
          <p:cNvPr id="27" name="矩形 26" hidden="1"/>
          <p:cNvSpPr/>
          <p:nvPr userDrawn="1"/>
        </p:nvSpPr>
        <p:spPr>
          <a:xfrm>
            <a:off x="4389481" y="1762270"/>
            <a:ext cx="47246" cy="1548000"/>
          </a:xfrm>
          <a:prstGeom prst="rect">
            <a:avLst/>
          </a:prstGeom>
          <a:gradFill flip="none" rotWithShape="1">
            <a:gsLst>
              <a:gs pos="0">
                <a:srgbClr val="8EB3D3">
                  <a:alpha val="0"/>
                </a:srgbClr>
              </a:gs>
              <a:gs pos="100000">
                <a:srgbClr val="8EB3D3">
                  <a:alpha val="0"/>
                </a:srgbClr>
              </a:gs>
              <a:gs pos="51000">
                <a:srgbClr val="1D6DB4"/>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28" name="椭圆 27"/>
          <p:cNvSpPr/>
          <p:nvPr userDrawn="1"/>
        </p:nvSpPr>
        <p:spPr>
          <a:xfrm>
            <a:off x="8614415" y="1818863"/>
            <a:ext cx="193670" cy="193670"/>
          </a:xfrm>
          <a:prstGeom prst="ellipse">
            <a:avLst/>
          </a:prstGeom>
          <a:solidFill>
            <a:srgbClr val="1D6D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DAA64515-D8C7-4BCC-9B7D-7AAD821193A4}" type="datetimeFigureOut">
              <a:rPr lang="zh-CN" altLang="en-US" smtClean="0"/>
              <a:t>2023/6/24</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E7842C1E-5C31-4C14-8778-A1F8893BFBB9}"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DAA64515-D8C7-4BCC-9B7D-7AAD821193A4}" type="datetimeFigureOut">
              <a:rPr lang="zh-CN" altLang="en-US" smtClean="0"/>
              <a:t>2023/6/24</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E7842C1E-5C31-4C14-8778-A1F8893BFBB9}"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DAA64515-D8C7-4BCC-9B7D-7AAD821193A4}" type="datetimeFigureOut">
              <a:rPr lang="zh-CN" altLang="en-US" smtClean="0"/>
              <a:t>2023/6/24</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E7842C1E-5C31-4C14-8778-A1F8893BFBB9}"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DAA64515-D8C7-4BCC-9B7D-7AAD821193A4}" type="datetimeFigureOut">
              <a:rPr lang="zh-CN" altLang="en-US" smtClean="0"/>
              <a:t>2023/6/24</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E7842C1E-5C31-4C14-8778-A1F8893BFBB9}"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rotWithShape="1">
          <a:blip r:embed="rId2">
            <a:extLst>
              <a:ext uri="{28A0092B-C50C-407E-A947-70E740481C1C}">
                <a14:useLocalDpi xmlns:a14="http://schemas.microsoft.com/office/drawing/2010/main" val="0"/>
              </a:ext>
            </a:extLst>
          </a:blip>
          <a:srcRect l="8004"/>
          <a:stretch>
            <a:fillRect/>
          </a:stretch>
        </p:blipFill>
        <p:spPr>
          <a:xfrm flipH="1">
            <a:off x="2046249" y="-907"/>
            <a:ext cx="7097751" cy="5143500"/>
          </a:xfrm>
          <a:prstGeom prst="rect">
            <a:avLst/>
          </a:prstGeom>
        </p:spPr>
      </p:pic>
      <p:sp>
        <p:nvSpPr>
          <p:cNvPr id="8" name="任意多边形: 形状 52"/>
          <p:cNvSpPr/>
          <p:nvPr userDrawn="1"/>
        </p:nvSpPr>
        <p:spPr>
          <a:xfrm rot="18882546">
            <a:off x="2368350" y="-938239"/>
            <a:ext cx="987136" cy="3880564"/>
          </a:xfrm>
          <a:custGeom>
            <a:avLst/>
            <a:gdLst>
              <a:gd name="connsiteX0" fmla="*/ 0 w 1316181"/>
              <a:gd name="connsiteY0" fmla="*/ 0 h 5174085"/>
              <a:gd name="connsiteX1" fmla="*/ 1316181 w 1316181"/>
              <a:gd name="connsiteY1" fmla="*/ 1329614 h 5174085"/>
              <a:gd name="connsiteX2" fmla="*/ 1316181 w 1316181"/>
              <a:gd name="connsiteY2" fmla="*/ 5174085 h 5174085"/>
              <a:gd name="connsiteX3" fmla="*/ 0 w 1316181"/>
              <a:gd name="connsiteY3" fmla="*/ 5174085 h 5174085"/>
            </a:gdLst>
            <a:ahLst/>
            <a:cxnLst>
              <a:cxn ang="0">
                <a:pos x="connsiteX0" y="connsiteY0"/>
              </a:cxn>
              <a:cxn ang="0">
                <a:pos x="connsiteX1" y="connsiteY1"/>
              </a:cxn>
              <a:cxn ang="0">
                <a:pos x="connsiteX2" y="connsiteY2"/>
              </a:cxn>
              <a:cxn ang="0">
                <a:pos x="connsiteX3" y="connsiteY3"/>
              </a:cxn>
            </a:cxnLst>
            <a:rect l="l" t="t" r="r" b="b"/>
            <a:pathLst>
              <a:path w="1316181" h="5174085">
                <a:moveTo>
                  <a:pt x="0" y="0"/>
                </a:moveTo>
                <a:lnTo>
                  <a:pt x="1316181" y="1329614"/>
                </a:lnTo>
                <a:lnTo>
                  <a:pt x="1316181" y="5174085"/>
                </a:lnTo>
                <a:lnTo>
                  <a:pt x="0" y="5174085"/>
                </a:lnTo>
                <a:close/>
              </a:path>
            </a:pathLst>
          </a:custGeom>
          <a:solidFill>
            <a:srgbClr val="035C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9" name="等腰三角形 8"/>
          <p:cNvSpPr/>
          <p:nvPr userDrawn="1"/>
        </p:nvSpPr>
        <p:spPr>
          <a:xfrm rot="5400000">
            <a:off x="-1360559" y="1466970"/>
            <a:ext cx="4317854" cy="2162138"/>
          </a:xfrm>
          <a:prstGeom prst="triangle">
            <a:avLst/>
          </a:prstGeom>
          <a:solidFill>
            <a:srgbClr val="034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0" name="任意多边形: 形状 25"/>
          <p:cNvSpPr/>
          <p:nvPr userDrawn="1"/>
        </p:nvSpPr>
        <p:spPr>
          <a:xfrm rot="2646992">
            <a:off x="284128" y="1929815"/>
            <a:ext cx="711233" cy="4308908"/>
          </a:xfrm>
          <a:custGeom>
            <a:avLst/>
            <a:gdLst>
              <a:gd name="connsiteX0" fmla="*/ 0 w 948310"/>
              <a:gd name="connsiteY0" fmla="*/ 0 h 5745210"/>
              <a:gd name="connsiteX1" fmla="*/ 948310 w 948310"/>
              <a:gd name="connsiteY1" fmla="*/ 0 h 5745210"/>
              <a:gd name="connsiteX2" fmla="*/ 948310 w 948310"/>
              <a:gd name="connsiteY2" fmla="*/ 4825703 h 5745210"/>
              <a:gd name="connsiteX3" fmla="*/ 0 w 948310"/>
              <a:gd name="connsiteY3" fmla="*/ 5745210 h 5745210"/>
            </a:gdLst>
            <a:ahLst/>
            <a:cxnLst>
              <a:cxn ang="0">
                <a:pos x="connsiteX0" y="connsiteY0"/>
              </a:cxn>
              <a:cxn ang="0">
                <a:pos x="connsiteX1" y="connsiteY1"/>
              </a:cxn>
              <a:cxn ang="0">
                <a:pos x="connsiteX2" y="connsiteY2"/>
              </a:cxn>
              <a:cxn ang="0">
                <a:pos x="connsiteX3" y="connsiteY3"/>
              </a:cxn>
            </a:cxnLst>
            <a:rect l="l" t="t" r="r" b="b"/>
            <a:pathLst>
              <a:path w="948310" h="5745210">
                <a:moveTo>
                  <a:pt x="0" y="0"/>
                </a:moveTo>
                <a:lnTo>
                  <a:pt x="948310" y="0"/>
                </a:lnTo>
                <a:lnTo>
                  <a:pt x="948310" y="4825703"/>
                </a:lnTo>
                <a:lnTo>
                  <a:pt x="0" y="5745210"/>
                </a:lnTo>
                <a:close/>
              </a:path>
            </a:pathLst>
          </a:custGeom>
          <a:gradFill>
            <a:gsLst>
              <a:gs pos="0">
                <a:srgbClr val="2572B6"/>
              </a:gs>
              <a:gs pos="83000">
                <a:srgbClr val="2572B6"/>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1" name="任意多边形: 形状 70"/>
          <p:cNvSpPr/>
          <p:nvPr userDrawn="1"/>
        </p:nvSpPr>
        <p:spPr>
          <a:xfrm rot="2646992">
            <a:off x="839824" y="1808061"/>
            <a:ext cx="361427" cy="4308908"/>
          </a:xfrm>
          <a:custGeom>
            <a:avLst/>
            <a:gdLst>
              <a:gd name="connsiteX0" fmla="*/ 0 w 948310"/>
              <a:gd name="connsiteY0" fmla="*/ 0 h 5745210"/>
              <a:gd name="connsiteX1" fmla="*/ 948310 w 948310"/>
              <a:gd name="connsiteY1" fmla="*/ 0 h 5745210"/>
              <a:gd name="connsiteX2" fmla="*/ 948310 w 948310"/>
              <a:gd name="connsiteY2" fmla="*/ 4825703 h 5745210"/>
              <a:gd name="connsiteX3" fmla="*/ 0 w 948310"/>
              <a:gd name="connsiteY3" fmla="*/ 5745210 h 5745210"/>
            </a:gdLst>
            <a:ahLst/>
            <a:cxnLst>
              <a:cxn ang="0">
                <a:pos x="connsiteX0" y="connsiteY0"/>
              </a:cxn>
              <a:cxn ang="0">
                <a:pos x="connsiteX1" y="connsiteY1"/>
              </a:cxn>
              <a:cxn ang="0">
                <a:pos x="connsiteX2" y="connsiteY2"/>
              </a:cxn>
              <a:cxn ang="0">
                <a:pos x="connsiteX3" y="connsiteY3"/>
              </a:cxn>
            </a:cxnLst>
            <a:rect l="l" t="t" r="r" b="b"/>
            <a:pathLst>
              <a:path w="948310" h="5745210">
                <a:moveTo>
                  <a:pt x="0" y="0"/>
                </a:moveTo>
                <a:lnTo>
                  <a:pt x="948310" y="0"/>
                </a:lnTo>
                <a:lnTo>
                  <a:pt x="948310" y="4825703"/>
                </a:lnTo>
                <a:lnTo>
                  <a:pt x="0" y="5745210"/>
                </a:lnTo>
                <a:close/>
              </a:path>
            </a:pathLst>
          </a:custGeom>
          <a:gradFill>
            <a:gsLst>
              <a:gs pos="77000">
                <a:srgbClr val="8EB3D3">
                  <a:alpha val="90000"/>
                </a:srgbClr>
              </a:gs>
              <a:gs pos="23000">
                <a:srgbClr val="2572B6">
                  <a:alpha val="0"/>
                </a:srgb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2" name="任意多边形: 形状 59"/>
          <p:cNvSpPr/>
          <p:nvPr userDrawn="1"/>
        </p:nvSpPr>
        <p:spPr>
          <a:xfrm rot="2646992">
            <a:off x="307416" y="2842380"/>
            <a:ext cx="208482" cy="2750125"/>
          </a:xfrm>
          <a:custGeom>
            <a:avLst/>
            <a:gdLst>
              <a:gd name="connsiteX0" fmla="*/ 0 w 277976"/>
              <a:gd name="connsiteY0" fmla="*/ 0 h 3666833"/>
              <a:gd name="connsiteX1" fmla="*/ 277976 w 277976"/>
              <a:gd name="connsiteY1" fmla="*/ 0 h 3666833"/>
              <a:gd name="connsiteX2" fmla="*/ 277976 w 277976"/>
              <a:gd name="connsiteY2" fmla="*/ 3397301 h 3666833"/>
              <a:gd name="connsiteX3" fmla="*/ 0 w 277976"/>
              <a:gd name="connsiteY3" fmla="*/ 3666833 h 3666833"/>
            </a:gdLst>
            <a:ahLst/>
            <a:cxnLst>
              <a:cxn ang="0">
                <a:pos x="connsiteX0" y="connsiteY0"/>
              </a:cxn>
              <a:cxn ang="0">
                <a:pos x="connsiteX1" y="connsiteY1"/>
              </a:cxn>
              <a:cxn ang="0">
                <a:pos x="connsiteX2" y="connsiteY2"/>
              </a:cxn>
              <a:cxn ang="0">
                <a:pos x="connsiteX3" y="connsiteY3"/>
              </a:cxn>
            </a:cxnLst>
            <a:rect l="l" t="t" r="r" b="b"/>
            <a:pathLst>
              <a:path w="277976" h="3666833">
                <a:moveTo>
                  <a:pt x="0" y="0"/>
                </a:moveTo>
                <a:lnTo>
                  <a:pt x="277976" y="0"/>
                </a:lnTo>
                <a:lnTo>
                  <a:pt x="277976" y="3397301"/>
                </a:lnTo>
                <a:lnTo>
                  <a:pt x="0" y="3666833"/>
                </a:lnTo>
                <a:close/>
              </a:path>
            </a:pathLst>
          </a:custGeom>
          <a:gradFill>
            <a:gsLst>
              <a:gs pos="0">
                <a:schemeClr val="bg1">
                  <a:alpha val="65000"/>
                </a:schemeClr>
              </a:gs>
              <a:gs pos="100000">
                <a:srgbClr val="2572B6"/>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3" name="任意多边形: 形状 73"/>
          <p:cNvSpPr/>
          <p:nvPr userDrawn="1"/>
        </p:nvSpPr>
        <p:spPr>
          <a:xfrm rot="16200000" flipV="1">
            <a:off x="3471783" y="-2204256"/>
            <a:ext cx="1914685" cy="9429752"/>
          </a:xfrm>
          <a:custGeom>
            <a:avLst/>
            <a:gdLst>
              <a:gd name="connsiteX0" fmla="*/ 2871535 w 2871535"/>
              <a:gd name="connsiteY0" fmla="*/ 12206565 h 12206565"/>
              <a:gd name="connsiteX1" fmla="*/ 2871535 w 2871535"/>
              <a:gd name="connsiteY1" fmla="*/ 0 h 12206565"/>
              <a:gd name="connsiteX2" fmla="*/ 0 w 2871535"/>
              <a:gd name="connsiteY2" fmla="*/ 0 h 12206565"/>
              <a:gd name="connsiteX3" fmla="*/ 1796 w 2871535"/>
              <a:gd name="connsiteY3" fmla="*/ 1113003 h 12206565"/>
              <a:gd name="connsiteX4" fmla="*/ 13519 w 2871535"/>
              <a:gd name="connsiteY4" fmla="*/ 11167957 h 12206565"/>
              <a:gd name="connsiteX0-1" fmla="*/ 2871535 w 2871535"/>
              <a:gd name="connsiteY0-2" fmla="*/ 12447980 h 12447980"/>
              <a:gd name="connsiteX1-3" fmla="*/ 2871535 w 2871535"/>
              <a:gd name="connsiteY1-4" fmla="*/ 0 h 12447980"/>
              <a:gd name="connsiteX2-5" fmla="*/ 0 w 2871535"/>
              <a:gd name="connsiteY2-6" fmla="*/ 0 h 12447980"/>
              <a:gd name="connsiteX3-7" fmla="*/ 1796 w 2871535"/>
              <a:gd name="connsiteY3-8" fmla="*/ 1113003 h 12447980"/>
              <a:gd name="connsiteX4-9" fmla="*/ 13519 w 2871535"/>
              <a:gd name="connsiteY4-10" fmla="*/ 11167957 h 12447980"/>
              <a:gd name="connsiteX5" fmla="*/ 2871535 w 2871535"/>
              <a:gd name="connsiteY5" fmla="*/ 12447980 h 12447980"/>
              <a:gd name="connsiteX0-11" fmla="*/ 2871535 w 2871535"/>
              <a:gd name="connsiteY0-12" fmla="*/ 12447980 h 12447980"/>
              <a:gd name="connsiteX1-13" fmla="*/ 2871535 w 2871535"/>
              <a:gd name="connsiteY1-14" fmla="*/ 0 h 12447980"/>
              <a:gd name="connsiteX2-15" fmla="*/ 0 w 2871535"/>
              <a:gd name="connsiteY2-16" fmla="*/ 0 h 12447980"/>
              <a:gd name="connsiteX3-17" fmla="*/ 1796 w 2871535"/>
              <a:gd name="connsiteY3-18" fmla="*/ 1113003 h 12447980"/>
              <a:gd name="connsiteX4-19" fmla="*/ 13519 w 2871535"/>
              <a:gd name="connsiteY4-20" fmla="*/ 11110658 h 12447980"/>
              <a:gd name="connsiteX5-21" fmla="*/ 2871535 w 2871535"/>
              <a:gd name="connsiteY5-22" fmla="*/ 12447980 h 12447980"/>
              <a:gd name="connsiteX0-23" fmla="*/ 2871535 w 2871535"/>
              <a:gd name="connsiteY0-24" fmla="*/ 12447980 h 12447980"/>
              <a:gd name="connsiteX1-25" fmla="*/ 2871535 w 2871535"/>
              <a:gd name="connsiteY1-26" fmla="*/ 0 h 12447980"/>
              <a:gd name="connsiteX2-27" fmla="*/ 0 w 2871535"/>
              <a:gd name="connsiteY2-28" fmla="*/ 0 h 12447980"/>
              <a:gd name="connsiteX3-29" fmla="*/ 1796 w 2871535"/>
              <a:gd name="connsiteY3-30" fmla="*/ 1113003 h 12447980"/>
              <a:gd name="connsiteX4-31" fmla="*/ 13519 w 2871535"/>
              <a:gd name="connsiteY4-32" fmla="*/ 11099200 h 12447980"/>
              <a:gd name="connsiteX5-33" fmla="*/ 2871535 w 2871535"/>
              <a:gd name="connsiteY5-34" fmla="*/ 12447980 h 12447980"/>
              <a:gd name="connsiteX0-35" fmla="*/ 2871535 w 2871535"/>
              <a:gd name="connsiteY0-36" fmla="*/ 12447980 h 12447980"/>
              <a:gd name="connsiteX1-37" fmla="*/ 2871535 w 2871535"/>
              <a:gd name="connsiteY1-38" fmla="*/ 0 h 12447980"/>
              <a:gd name="connsiteX2-39" fmla="*/ 0 w 2871535"/>
              <a:gd name="connsiteY2-40" fmla="*/ 0 h 12447980"/>
              <a:gd name="connsiteX3-41" fmla="*/ 1796 w 2871535"/>
              <a:gd name="connsiteY3-42" fmla="*/ 1113003 h 12447980"/>
              <a:gd name="connsiteX4-43" fmla="*/ 13519 w 2871535"/>
              <a:gd name="connsiteY4-44" fmla="*/ 11099200 h 12447980"/>
              <a:gd name="connsiteX5-45" fmla="*/ 2871535 w 2871535"/>
              <a:gd name="connsiteY5-46" fmla="*/ 12447980 h 12447980"/>
              <a:gd name="connsiteX0-47" fmla="*/ 2871535 w 2871535"/>
              <a:gd name="connsiteY0-48" fmla="*/ 12447980 h 12447980"/>
              <a:gd name="connsiteX1-49" fmla="*/ 2871535 w 2871535"/>
              <a:gd name="connsiteY1-50" fmla="*/ 0 h 12447980"/>
              <a:gd name="connsiteX2-51" fmla="*/ 0 w 2871535"/>
              <a:gd name="connsiteY2-52" fmla="*/ 0 h 12447980"/>
              <a:gd name="connsiteX3-53" fmla="*/ 1796 w 2871535"/>
              <a:gd name="connsiteY3-54" fmla="*/ 1113003 h 12447980"/>
              <a:gd name="connsiteX4-55" fmla="*/ 501 w 2871535"/>
              <a:gd name="connsiteY4-56" fmla="*/ 10308488 h 12447980"/>
              <a:gd name="connsiteX5-57" fmla="*/ 2871535 w 2871535"/>
              <a:gd name="connsiteY5-58" fmla="*/ 12447980 h 12447980"/>
              <a:gd name="connsiteX0-59" fmla="*/ 2871535 w 2871535"/>
              <a:gd name="connsiteY0-60" fmla="*/ 12447980 h 12447980"/>
              <a:gd name="connsiteX1-61" fmla="*/ 2871535 w 2871535"/>
              <a:gd name="connsiteY1-62" fmla="*/ 0 h 12447980"/>
              <a:gd name="connsiteX2-63" fmla="*/ 0 w 2871535"/>
              <a:gd name="connsiteY2-64" fmla="*/ 0 h 12447980"/>
              <a:gd name="connsiteX3-65" fmla="*/ 1796 w 2871535"/>
              <a:gd name="connsiteY3-66" fmla="*/ 1113003 h 12447980"/>
              <a:gd name="connsiteX4-67" fmla="*/ 501 w 2871535"/>
              <a:gd name="connsiteY4-68" fmla="*/ 10102215 h 12447980"/>
              <a:gd name="connsiteX5-69" fmla="*/ 2871535 w 2871535"/>
              <a:gd name="connsiteY5-70" fmla="*/ 12447980 h 1244798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Lst>
            <a:rect l="l" t="t" r="r" b="b"/>
            <a:pathLst>
              <a:path w="2871535" h="12447980">
                <a:moveTo>
                  <a:pt x="2871535" y="12447980"/>
                </a:moveTo>
                <a:lnTo>
                  <a:pt x="2871535" y="0"/>
                </a:lnTo>
                <a:lnTo>
                  <a:pt x="0" y="0"/>
                </a:lnTo>
                <a:cubicBezTo>
                  <a:pt x="599" y="371001"/>
                  <a:pt x="1197" y="742002"/>
                  <a:pt x="1796" y="1113003"/>
                </a:cubicBezTo>
                <a:cubicBezTo>
                  <a:pt x="7658" y="4730377"/>
                  <a:pt x="501" y="7282009"/>
                  <a:pt x="501" y="10102215"/>
                </a:cubicBezTo>
                <a:lnTo>
                  <a:pt x="2871535" y="12447980"/>
                </a:lnTo>
                <a:close/>
              </a:path>
            </a:pathLst>
          </a:custGeom>
          <a:solidFill>
            <a:schemeClr val="bg1">
              <a:alpha val="75000"/>
            </a:schemeClr>
          </a:solidFill>
          <a:ln>
            <a:noFill/>
          </a:ln>
          <a:effectLst>
            <a:outerShdw blurRad="203200" dist="152400" dir="7440000" sx="102000" sy="102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grpSp>
        <p:nvGrpSpPr>
          <p:cNvPr id="14" name="组合 13"/>
          <p:cNvGrpSpPr/>
          <p:nvPr userDrawn="1"/>
        </p:nvGrpSpPr>
        <p:grpSpPr>
          <a:xfrm>
            <a:off x="-1226904" y="1082422"/>
            <a:ext cx="4892261" cy="4842110"/>
            <a:chOff x="-1635872" y="1443229"/>
            <a:chExt cx="6523014" cy="6456147"/>
          </a:xfrm>
        </p:grpSpPr>
        <p:sp>
          <p:nvSpPr>
            <p:cNvPr id="15" name="任意多边形: 形状 57"/>
            <p:cNvSpPr/>
            <p:nvPr/>
          </p:nvSpPr>
          <p:spPr>
            <a:xfrm rot="18882546">
              <a:off x="1128018" y="-1320661"/>
              <a:ext cx="995234" cy="6523014"/>
            </a:xfrm>
            <a:custGeom>
              <a:avLst/>
              <a:gdLst>
                <a:gd name="connsiteX0" fmla="*/ 0 w 995234"/>
                <a:gd name="connsiteY0" fmla="*/ 0 h 6523014"/>
                <a:gd name="connsiteX1" fmla="*/ 995234 w 995234"/>
                <a:gd name="connsiteY1" fmla="*/ 1005391 h 6523014"/>
                <a:gd name="connsiteX2" fmla="*/ 995234 w 995234"/>
                <a:gd name="connsiteY2" fmla="*/ 6523014 h 6523014"/>
                <a:gd name="connsiteX3" fmla="*/ 0 w 995234"/>
                <a:gd name="connsiteY3" fmla="*/ 6523014 h 6523014"/>
              </a:gdLst>
              <a:ahLst/>
              <a:cxnLst>
                <a:cxn ang="0">
                  <a:pos x="connsiteX0" y="connsiteY0"/>
                </a:cxn>
                <a:cxn ang="0">
                  <a:pos x="connsiteX1" y="connsiteY1"/>
                </a:cxn>
                <a:cxn ang="0">
                  <a:pos x="connsiteX2" y="connsiteY2"/>
                </a:cxn>
                <a:cxn ang="0">
                  <a:pos x="connsiteX3" y="connsiteY3"/>
                </a:cxn>
              </a:cxnLst>
              <a:rect l="l" t="t" r="r" b="b"/>
              <a:pathLst>
                <a:path w="995234" h="6523014">
                  <a:moveTo>
                    <a:pt x="0" y="0"/>
                  </a:moveTo>
                  <a:lnTo>
                    <a:pt x="995234" y="1005391"/>
                  </a:lnTo>
                  <a:lnTo>
                    <a:pt x="995234" y="6523014"/>
                  </a:lnTo>
                  <a:lnTo>
                    <a:pt x="0" y="6523014"/>
                  </a:lnTo>
                  <a:close/>
                </a:path>
              </a:pathLst>
            </a:custGeom>
            <a:solidFill>
              <a:srgbClr val="035C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16" name="任意多边形: 形状 69"/>
            <p:cNvSpPr/>
            <p:nvPr/>
          </p:nvSpPr>
          <p:spPr>
            <a:xfrm rot="2646992">
              <a:off x="1723661" y="2855982"/>
              <a:ext cx="948310" cy="5043394"/>
            </a:xfrm>
            <a:custGeom>
              <a:avLst/>
              <a:gdLst>
                <a:gd name="connsiteX0" fmla="*/ 0 w 948310"/>
                <a:gd name="connsiteY0" fmla="*/ 0 h 5043394"/>
                <a:gd name="connsiteX1" fmla="*/ 948310 w 948310"/>
                <a:gd name="connsiteY1" fmla="*/ 0 h 5043394"/>
                <a:gd name="connsiteX2" fmla="*/ 948310 w 948310"/>
                <a:gd name="connsiteY2" fmla="*/ 4123887 h 5043394"/>
                <a:gd name="connsiteX3" fmla="*/ 0 w 948310"/>
                <a:gd name="connsiteY3" fmla="*/ 5043394 h 5043394"/>
              </a:gdLst>
              <a:ahLst/>
              <a:cxnLst>
                <a:cxn ang="0">
                  <a:pos x="connsiteX0" y="connsiteY0"/>
                </a:cxn>
                <a:cxn ang="0">
                  <a:pos x="connsiteX1" y="connsiteY1"/>
                </a:cxn>
                <a:cxn ang="0">
                  <a:pos x="connsiteX2" y="connsiteY2"/>
                </a:cxn>
                <a:cxn ang="0">
                  <a:pos x="connsiteX3" y="connsiteY3"/>
                </a:cxn>
              </a:cxnLst>
              <a:rect l="l" t="t" r="r" b="b"/>
              <a:pathLst>
                <a:path w="948310" h="5043394">
                  <a:moveTo>
                    <a:pt x="0" y="0"/>
                  </a:moveTo>
                  <a:lnTo>
                    <a:pt x="948310" y="0"/>
                  </a:lnTo>
                  <a:lnTo>
                    <a:pt x="948310" y="4123887"/>
                  </a:lnTo>
                  <a:lnTo>
                    <a:pt x="0" y="5043394"/>
                  </a:lnTo>
                  <a:close/>
                </a:path>
              </a:pathLst>
            </a:custGeom>
            <a:solidFill>
              <a:srgbClr val="035C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grpSp>
      <p:grpSp>
        <p:nvGrpSpPr>
          <p:cNvPr id="17" name="组合 16"/>
          <p:cNvGrpSpPr/>
          <p:nvPr userDrawn="1"/>
        </p:nvGrpSpPr>
        <p:grpSpPr>
          <a:xfrm>
            <a:off x="-180888" y="1082422"/>
            <a:ext cx="4892262" cy="4862365"/>
            <a:chOff x="-241184" y="1443229"/>
            <a:chExt cx="6523016" cy="6483153"/>
          </a:xfrm>
        </p:grpSpPr>
        <p:sp>
          <p:nvSpPr>
            <p:cNvPr id="18" name="任意多边形: 形状 55"/>
            <p:cNvSpPr/>
            <p:nvPr/>
          </p:nvSpPr>
          <p:spPr>
            <a:xfrm rot="18882546">
              <a:off x="2522707" y="-1320662"/>
              <a:ext cx="995234" cy="6523016"/>
            </a:xfrm>
            <a:custGeom>
              <a:avLst/>
              <a:gdLst>
                <a:gd name="connsiteX0" fmla="*/ 0 w 995234"/>
                <a:gd name="connsiteY0" fmla="*/ 0 h 6523016"/>
                <a:gd name="connsiteX1" fmla="*/ 995234 w 995234"/>
                <a:gd name="connsiteY1" fmla="*/ 1005392 h 6523016"/>
                <a:gd name="connsiteX2" fmla="*/ 995234 w 995234"/>
                <a:gd name="connsiteY2" fmla="*/ 6523016 h 6523016"/>
                <a:gd name="connsiteX3" fmla="*/ 0 w 995234"/>
                <a:gd name="connsiteY3" fmla="*/ 6523016 h 6523016"/>
              </a:gdLst>
              <a:ahLst/>
              <a:cxnLst>
                <a:cxn ang="0">
                  <a:pos x="connsiteX0" y="connsiteY0"/>
                </a:cxn>
                <a:cxn ang="0">
                  <a:pos x="connsiteX1" y="connsiteY1"/>
                </a:cxn>
                <a:cxn ang="0">
                  <a:pos x="connsiteX2" y="connsiteY2"/>
                </a:cxn>
                <a:cxn ang="0">
                  <a:pos x="connsiteX3" y="connsiteY3"/>
                </a:cxn>
              </a:cxnLst>
              <a:rect l="l" t="t" r="r" b="b"/>
              <a:pathLst>
                <a:path w="995234" h="6523016">
                  <a:moveTo>
                    <a:pt x="0" y="0"/>
                  </a:moveTo>
                  <a:lnTo>
                    <a:pt x="995234" y="1005392"/>
                  </a:lnTo>
                  <a:lnTo>
                    <a:pt x="995234" y="6523016"/>
                  </a:lnTo>
                  <a:lnTo>
                    <a:pt x="0" y="6523016"/>
                  </a:lnTo>
                  <a:close/>
                </a:path>
              </a:pathLst>
            </a:custGeom>
            <a:solidFill>
              <a:srgbClr val="1D6DB4"/>
            </a:solidFill>
            <a:ln>
              <a:noFill/>
            </a:ln>
            <a:effectLst>
              <a:outerShdw blurRad="317500" dist="25400" dir="18900000" sx="101000" sy="101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9" name="任意多边形: 形状 71"/>
            <p:cNvSpPr/>
            <p:nvPr/>
          </p:nvSpPr>
          <p:spPr>
            <a:xfrm rot="2646992">
              <a:off x="3051702" y="2828977"/>
              <a:ext cx="1004014" cy="5097405"/>
            </a:xfrm>
            <a:custGeom>
              <a:avLst/>
              <a:gdLst>
                <a:gd name="connsiteX0" fmla="*/ 0 w 1004014"/>
                <a:gd name="connsiteY0" fmla="*/ 0 h 5097405"/>
                <a:gd name="connsiteX1" fmla="*/ 1004014 w 1004014"/>
                <a:gd name="connsiteY1" fmla="*/ 0 h 5097405"/>
                <a:gd name="connsiteX2" fmla="*/ 1004014 w 1004014"/>
                <a:gd name="connsiteY2" fmla="*/ 4123886 h 5097405"/>
                <a:gd name="connsiteX3" fmla="*/ 0 w 1004014"/>
                <a:gd name="connsiteY3" fmla="*/ 5097405 h 5097405"/>
              </a:gdLst>
              <a:ahLst/>
              <a:cxnLst>
                <a:cxn ang="0">
                  <a:pos x="connsiteX0" y="connsiteY0"/>
                </a:cxn>
                <a:cxn ang="0">
                  <a:pos x="connsiteX1" y="connsiteY1"/>
                </a:cxn>
                <a:cxn ang="0">
                  <a:pos x="connsiteX2" y="connsiteY2"/>
                </a:cxn>
                <a:cxn ang="0">
                  <a:pos x="connsiteX3" y="connsiteY3"/>
                </a:cxn>
              </a:cxnLst>
              <a:rect l="l" t="t" r="r" b="b"/>
              <a:pathLst>
                <a:path w="1004014" h="5097405">
                  <a:moveTo>
                    <a:pt x="0" y="0"/>
                  </a:moveTo>
                  <a:lnTo>
                    <a:pt x="1004014" y="0"/>
                  </a:lnTo>
                  <a:lnTo>
                    <a:pt x="1004014" y="4123886"/>
                  </a:lnTo>
                  <a:lnTo>
                    <a:pt x="0" y="5097405"/>
                  </a:lnTo>
                  <a:close/>
                </a:path>
              </a:pathLst>
            </a:custGeom>
            <a:solidFill>
              <a:srgbClr val="1D6D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grpSp>
      <p:sp>
        <p:nvSpPr>
          <p:cNvPr id="20" name="等腰三角形 19"/>
          <p:cNvSpPr/>
          <p:nvPr userDrawn="1"/>
        </p:nvSpPr>
        <p:spPr>
          <a:xfrm rot="10800000">
            <a:off x="7161835" y="-11430"/>
            <a:ext cx="1982165" cy="1914685"/>
          </a:xfrm>
          <a:prstGeom prst="triangle">
            <a:avLst>
              <a:gd name="adj" fmla="val 0"/>
            </a:avLst>
          </a:prstGeom>
          <a:solidFill>
            <a:srgbClr val="034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21" name="任意多边形: 形状 47"/>
          <p:cNvSpPr/>
          <p:nvPr userDrawn="1"/>
        </p:nvSpPr>
        <p:spPr>
          <a:xfrm rot="8056645">
            <a:off x="8332415" y="-582329"/>
            <a:ext cx="208482" cy="3363705"/>
          </a:xfrm>
          <a:custGeom>
            <a:avLst/>
            <a:gdLst>
              <a:gd name="connsiteX0" fmla="*/ 277976 w 277976"/>
              <a:gd name="connsiteY0" fmla="*/ 4484940 h 4484940"/>
              <a:gd name="connsiteX1" fmla="*/ 0 w 277976"/>
              <a:gd name="connsiteY1" fmla="*/ 4199862 h 4484940"/>
              <a:gd name="connsiteX2" fmla="*/ 0 w 277976"/>
              <a:gd name="connsiteY2" fmla="*/ 0 h 4484940"/>
              <a:gd name="connsiteX3" fmla="*/ 277976 w 277976"/>
              <a:gd name="connsiteY3" fmla="*/ 0 h 4484940"/>
            </a:gdLst>
            <a:ahLst/>
            <a:cxnLst>
              <a:cxn ang="0">
                <a:pos x="connsiteX0" y="connsiteY0"/>
              </a:cxn>
              <a:cxn ang="0">
                <a:pos x="connsiteX1" y="connsiteY1"/>
              </a:cxn>
              <a:cxn ang="0">
                <a:pos x="connsiteX2" y="connsiteY2"/>
              </a:cxn>
              <a:cxn ang="0">
                <a:pos x="connsiteX3" y="connsiteY3"/>
              </a:cxn>
            </a:cxnLst>
            <a:rect l="l" t="t" r="r" b="b"/>
            <a:pathLst>
              <a:path w="277976" h="4484940">
                <a:moveTo>
                  <a:pt x="277976" y="4484940"/>
                </a:moveTo>
                <a:lnTo>
                  <a:pt x="0" y="4199862"/>
                </a:lnTo>
                <a:lnTo>
                  <a:pt x="0" y="0"/>
                </a:lnTo>
                <a:lnTo>
                  <a:pt x="277976" y="0"/>
                </a:lnTo>
                <a:close/>
              </a:path>
            </a:pathLst>
          </a:custGeom>
          <a:gradFill>
            <a:gsLst>
              <a:gs pos="45000">
                <a:srgbClr val="2572B6">
                  <a:alpha val="20000"/>
                </a:srgbClr>
              </a:gs>
              <a:gs pos="100000">
                <a:srgbClr val="2572B6"/>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22" name="任意多边形: 形状 49"/>
          <p:cNvSpPr/>
          <p:nvPr userDrawn="1"/>
        </p:nvSpPr>
        <p:spPr>
          <a:xfrm rot="8056645">
            <a:off x="8594602" y="-605076"/>
            <a:ext cx="208482" cy="3390496"/>
          </a:xfrm>
          <a:custGeom>
            <a:avLst/>
            <a:gdLst>
              <a:gd name="connsiteX0" fmla="*/ 277976 w 277976"/>
              <a:gd name="connsiteY0" fmla="*/ 4520661 h 4520661"/>
              <a:gd name="connsiteX1" fmla="*/ 0 w 277976"/>
              <a:gd name="connsiteY1" fmla="*/ 4235584 h 4520661"/>
              <a:gd name="connsiteX2" fmla="*/ 0 w 277976"/>
              <a:gd name="connsiteY2" fmla="*/ 0 h 4520661"/>
              <a:gd name="connsiteX3" fmla="*/ 277976 w 277976"/>
              <a:gd name="connsiteY3" fmla="*/ 0 h 4520661"/>
            </a:gdLst>
            <a:ahLst/>
            <a:cxnLst>
              <a:cxn ang="0">
                <a:pos x="connsiteX0" y="connsiteY0"/>
              </a:cxn>
              <a:cxn ang="0">
                <a:pos x="connsiteX1" y="connsiteY1"/>
              </a:cxn>
              <a:cxn ang="0">
                <a:pos x="connsiteX2" y="connsiteY2"/>
              </a:cxn>
              <a:cxn ang="0">
                <a:pos x="connsiteX3" y="connsiteY3"/>
              </a:cxn>
            </a:cxnLst>
            <a:rect l="l" t="t" r="r" b="b"/>
            <a:pathLst>
              <a:path w="277976" h="4520661">
                <a:moveTo>
                  <a:pt x="277976" y="4520661"/>
                </a:moveTo>
                <a:lnTo>
                  <a:pt x="0" y="4235584"/>
                </a:lnTo>
                <a:lnTo>
                  <a:pt x="0" y="0"/>
                </a:lnTo>
                <a:lnTo>
                  <a:pt x="277976" y="0"/>
                </a:lnTo>
                <a:close/>
              </a:path>
            </a:pathLst>
          </a:custGeom>
          <a:gradFill>
            <a:gsLst>
              <a:gs pos="45000">
                <a:schemeClr val="bg1">
                  <a:alpha val="0"/>
                </a:schemeClr>
              </a:gs>
              <a:gs pos="100000">
                <a:srgbClr val="2572B6"/>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23" name="矩形 22"/>
          <p:cNvSpPr/>
          <p:nvPr userDrawn="1"/>
        </p:nvSpPr>
        <p:spPr>
          <a:xfrm rot="8056645">
            <a:off x="8961878" y="-1141708"/>
            <a:ext cx="208482" cy="4440428"/>
          </a:xfrm>
          <a:prstGeom prst="rect">
            <a:avLst/>
          </a:prstGeom>
          <a:gradFill>
            <a:gsLst>
              <a:gs pos="45000">
                <a:schemeClr val="bg1">
                  <a:alpha val="0"/>
                </a:schemeClr>
              </a:gs>
              <a:gs pos="100000">
                <a:srgbClr val="2572B6"/>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grpSp>
        <p:nvGrpSpPr>
          <p:cNvPr id="24" name="组合 23"/>
          <p:cNvGrpSpPr/>
          <p:nvPr userDrawn="1"/>
        </p:nvGrpSpPr>
        <p:grpSpPr>
          <a:xfrm rot="21362704">
            <a:off x="2230501" y="351693"/>
            <a:ext cx="989663" cy="1080107"/>
            <a:chOff x="2878691" y="364902"/>
            <a:chExt cx="1510172" cy="1648185"/>
          </a:xfrm>
        </p:grpSpPr>
        <p:cxnSp>
          <p:nvCxnSpPr>
            <p:cNvPr id="25" name="直接连接符 24"/>
            <p:cNvCxnSpPr/>
            <p:nvPr/>
          </p:nvCxnSpPr>
          <p:spPr>
            <a:xfrm>
              <a:off x="3604758" y="1577996"/>
              <a:ext cx="329065" cy="359138"/>
            </a:xfrm>
            <a:prstGeom prst="line">
              <a:avLst/>
            </a:prstGeom>
            <a:ln w="12700">
              <a:solidFill>
                <a:srgbClr val="8EB3D3"/>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2878691" y="364902"/>
              <a:ext cx="1510172" cy="1648185"/>
            </a:xfrm>
            <a:prstGeom prst="line">
              <a:avLst/>
            </a:prstGeom>
            <a:ln w="12700">
              <a:solidFill>
                <a:srgbClr val="8EB3D3"/>
              </a:solidFill>
            </a:ln>
          </p:spPr>
          <p:style>
            <a:lnRef idx="1">
              <a:schemeClr val="accent1"/>
            </a:lnRef>
            <a:fillRef idx="0">
              <a:schemeClr val="accent1"/>
            </a:fillRef>
            <a:effectRef idx="0">
              <a:schemeClr val="accent1"/>
            </a:effectRef>
            <a:fontRef idx="minor">
              <a:schemeClr val="tx1"/>
            </a:fontRef>
          </p:style>
        </p:cxnSp>
      </p:grpSp>
      <p:sp>
        <p:nvSpPr>
          <p:cNvPr id="27" name="矩形 26" hidden="1"/>
          <p:cNvSpPr/>
          <p:nvPr userDrawn="1"/>
        </p:nvSpPr>
        <p:spPr>
          <a:xfrm>
            <a:off x="4564108" y="1605387"/>
            <a:ext cx="49702" cy="1252244"/>
          </a:xfrm>
          <a:prstGeom prst="rect">
            <a:avLst/>
          </a:prstGeom>
          <a:gradFill flip="none" rotWithShape="1">
            <a:gsLst>
              <a:gs pos="0">
                <a:srgbClr val="8EB3D3">
                  <a:alpha val="0"/>
                </a:srgbClr>
              </a:gs>
              <a:gs pos="100000">
                <a:srgbClr val="8EB3D3">
                  <a:alpha val="0"/>
                </a:srgbClr>
              </a:gs>
              <a:gs pos="51000">
                <a:srgbClr val="1D6DB4"/>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28" name="椭圆 27" hidden="1"/>
          <p:cNvSpPr/>
          <p:nvPr userDrawn="1"/>
        </p:nvSpPr>
        <p:spPr>
          <a:xfrm>
            <a:off x="8893027" y="2186089"/>
            <a:ext cx="193670" cy="193670"/>
          </a:xfrm>
          <a:prstGeom prst="ellipse">
            <a:avLst/>
          </a:prstGeom>
          <a:solidFill>
            <a:srgbClr val="1D6D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pic>
        <p:nvPicPr>
          <p:cNvPr id="29" name="Picture 347" descr="校徽副本"/>
          <p:cNvPicPr>
            <a:picLocks noChangeAspect="1" noChangeArrowheads="1"/>
          </p:cNvPicPr>
          <p:nvPr userDrawn="1"/>
        </p:nvPicPr>
        <p:blipFill>
          <a:blip r:embed="rId3"/>
          <a:stretch>
            <a:fillRect/>
          </a:stretch>
        </p:blipFill>
        <p:spPr bwMode="auto">
          <a:xfrm>
            <a:off x="8118795" y="159283"/>
            <a:ext cx="760956" cy="766471"/>
          </a:xfrm>
          <a:prstGeom prst="rect">
            <a:avLst/>
          </a:prstGeom>
          <a:noFill/>
          <a:ln w="9525">
            <a:noFill/>
            <a:miter lim="800000"/>
            <a:headEnd/>
            <a:tailEnd/>
          </a:ln>
        </p:spPr>
      </p:pic>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
        <p:nvSpPr>
          <p:cNvPr id="7" name="平行四边形 6"/>
          <p:cNvSpPr/>
          <p:nvPr userDrawn="1"/>
        </p:nvSpPr>
        <p:spPr>
          <a:xfrm>
            <a:off x="5113312" y="2544366"/>
            <a:ext cx="3672257" cy="2233374"/>
          </a:xfrm>
          <a:prstGeom prst="parallelogram">
            <a:avLst>
              <a:gd name="adj" fmla="val 73534"/>
            </a:avLst>
          </a:prstGeom>
          <a:gradFill>
            <a:gsLst>
              <a:gs pos="0">
                <a:srgbClr val="8EB3D3">
                  <a:alpha val="90000"/>
                </a:srgbClr>
              </a:gs>
              <a:gs pos="100000">
                <a:srgbClr val="2572B6">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8" name="矩形 7"/>
          <p:cNvSpPr/>
          <p:nvPr userDrawn="1"/>
        </p:nvSpPr>
        <p:spPr>
          <a:xfrm rot="18449520">
            <a:off x="-978110" y="1629524"/>
            <a:ext cx="4823460" cy="374561"/>
          </a:xfrm>
          <a:prstGeom prst="rect">
            <a:avLst/>
          </a:prstGeom>
          <a:gradFill>
            <a:gsLst>
              <a:gs pos="19000">
                <a:srgbClr val="8EB3D3">
                  <a:alpha val="90000"/>
                </a:srgbClr>
              </a:gs>
              <a:gs pos="71000">
                <a:srgbClr val="2572B6">
                  <a:alpha val="0"/>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9" name="平行四边形 8"/>
          <p:cNvSpPr/>
          <p:nvPr userDrawn="1"/>
        </p:nvSpPr>
        <p:spPr>
          <a:xfrm>
            <a:off x="6554164" y="2805633"/>
            <a:ext cx="2679917" cy="2337867"/>
          </a:xfrm>
          <a:prstGeom prst="parallelogram">
            <a:avLst>
              <a:gd name="adj" fmla="val 72791"/>
            </a:avLst>
          </a:prstGeom>
          <a:solidFill>
            <a:srgbClr val="03458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10" name="平行四边形 9"/>
          <p:cNvSpPr/>
          <p:nvPr userDrawn="1"/>
        </p:nvSpPr>
        <p:spPr>
          <a:xfrm>
            <a:off x="1786637" y="0"/>
            <a:ext cx="1263479" cy="928868"/>
          </a:xfrm>
          <a:prstGeom prst="parallelogram">
            <a:avLst>
              <a:gd name="adj" fmla="val 83444"/>
            </a:avLst>
          </a:prstGeom>
          <a:solidFill>
            <a:srgbClr val="03458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11" name="等腰三角形 10"/>
          <p:cNvSpPr/>
          <p:nvPr userDrawn="1"/>
        </p:nvSpPr>
        <p:spPr>
          <a:xfrm rot="5400000">
            <a:off x="-411480" y="411481"/>
            <a:ext cx="3417571" cy="2594610"/>
          </a:xfrm>
          <a:prstGeom prst="triangle">
            <a:avLst>
              <a:gd name="adj" fmla="val 0"/>
            </a:avLst>
          </a:prstGeom>
          <a:solidFill>
            <a:srgbClr val="035C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2" name="等腰三角形 11"/>
          <p:cNvSpPr/>
          <p:nvPr userDrawn="1"/>
        </p:nvSpPr>
        <p:spPr>
          <a:xfrm rot="16200000">
            <a:off x="6591594" y="2591092"/>
            <a:ext cx="2910254" cy="2194562"/>
          </a:xfrm>
          <a:prstGeom prst="triangle">
            <a:avLst>
              <a:gd name="adj" fmla="val 0"/>
            </a:avLst>
          </a:prstGeom>
          <a:solidFill>
            <a:srgbClr val="035C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3" name="矩形 12"/>
          <p:cNvSpPr/>
          <p:nvPr userDrawn="1"/>
        </p:nvSpPr>
        <p:spPr>
          <a:xfrm rot="18449520">
            <a:off x="-1190984" y="1317103"/>
            <a:ext cx="4823460" cy="374561"/>
          </a:xfrm>
          <a:prstGeom prst="rect">
            <a:avLst/>
          </a:prstGeom>
          <a:solidFill>
            <a:srgbClr val="2572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14" name="矩形 13"/>
          <p:cNvSpPr/>
          <p:nvPr userDrawn="1"/>
        </p:nvSpPr>
        <p:spPr>
          <a:xfrm rot="18449520">
            <a:off x="6269953" y="4012137"/>
            <a:ext cx="4823460" cy="374561"/>
          </a:xfrm>
          <a:prstGeom prst="rect">
            <a:avLst/>
          </a:prstGeom>
          <a:gradFill>
            <a:gsLst>
              <a:gs pos="19000">
                <a:srgbClr val="8EB3D3">
                  <a:alpha val="90000"/>
                </a:srgbClr>
              </a:gs>
              <a:gs pos="71000">
                <a:srgbClr val="2572B6">
                  <a:alpha val="0"/>
                </a:srgb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5" name="矩形 14"/>
          <p:cNvSpPr/>
          <p:nvPr userDrawn="1"/>
        </p:nvSpPr>
        <p:spPr>
          <a:xfrm rot="18449520">
            <a:off x="-205499" y="1228788"/>
            <a:ext cx="4823460" cy="374561"/>
          </a:xfrm>
          <a:prstGeom prst="rect">
            <a:avLst/>
          </a:prstGeom>
          <a:gradFill>
            <a:gsLst>
              <a:gs pos="19000">
                <a:srgbClr val="8EB3D3">
                  <a:alpha val="90000"/>
                </a:srgbClr>
              </a:gs>
              <a:gs pos="71000">
                <a:srgbClr val="2572B6">
                  <a:alpha val="0"/>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6" name="平行四边形 15"/>
          <p:cNvSpPr/>
          <p:nvPr userDrawn="1"/>
        </p:nvSpPr>
        <p:spPr>
          <a:xfrm>
            <a:off x="6892290" y="-312152"/>
            <a:ext cx="4503420" cy="3515182"/>
          </a:xfrm>
          <a:prstGeom prst="parallelogram">
            <a:avLst>
              <a:gd name="adj" fmla="val 73534"/>
            </a:avLst>
          </a:prstGeom>
          <a:gradFill>
            <a:gsLst>
              <a:gs pos="0">
                <a:srgbClr val="8EB3D3">
                  <a:alpha val="90000"/>
                </a:srgbClr>
              </a:gs>
              <a:gs pos="100000">
                <a:srgbClr val="2572B6">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grpSp>
        <p:nvGrpSpPr>
          <p:cNvPr id="17" name="组合 16"/>
          <p:cNvGrpSpPr/>
          <p:nvPr userDrawn="1"/>
        </p:nvGrpSpPr>
        <p:grpSpPr>
          <a:xfrm rot="15923104">
            <a:off x="6719780" y="792142"/>
            <a:ext cx="1029686" cy="874247"/>
            <a:chOff x="3433242" y="1092916"/>
            <a:chExt cx="1013266" cy="860307"/>
          </a:xfrm>
        </p:grpSpPr>
        <p:cxnSp>
          <p:nvCxnSpPr>
            <p:cNvPr id="18" name="直接连接符 17"/>
            <p:cNvCxnSpPr/>
            <p:nvPr/>
          </p:nvCxnSpPr>
          <p:spPr>
            <a:xfrm>
              <a:off x="3604758" y="1577996"/>
              <a:ext cx="329065" cy="359138"/>
            </a:xfrm>
            <a:prstGeom prst="line">
              <a:avLst/>
            </a:prstGeom>
            <a:ln w="12700">
              <a:solidFill>
                <a:srgbClr val="8EB3D3"/>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rot="16630165" flipH="1">
              <a:off x="3509721" y="1016437"/>
              <a:ext cx="860307" cy="1013266"/>
            </a:xfrm>
            <a:prstGeom prst="line">
              <a:avLst/>
            </a:prstGeom>
            <a:ln w="12700">
              <a:solidFill>
                <a:srgbClr val="8EB3D3"/>
              </a:solidFill>
            </a:ln>
          </p:spPr>
          <p:style>
            <a:lnRef idx="1">
              <a:schemeClr val="accent1"/>
            </a:lnRef>
            <a:fillRef idx="0">
              <a:schemeClr val="accent1"/>
            </a:fillRef>
            <a:effectRef idx="0">
              <a:schemeClr val="accent1"/>
            </a:effectRef>
            <a:fontRef idx="minor">
              <a:schemeClr val="tx1"/>
            </a:fontRef>
          </p:style>
        </p:cxnSp>
      </p:grpSp>
      <p:grpSp>
        <p:nvGrpSpPr>
          <p:cNvPr id="20" name="组合 19"/>
          <p:cNvGrpSpPr/>
          <p:nvPr userDrawn="1"/>
        </p:nvGrpSpPr>
        <p:grpSpPr>
          <a:xfrm rot="4985025">
            <a:off x="646969" y="3648963"/>
            <a:ext cx="805739" cy="561496"/>
            <a:chOff x="3433242" y="1092916"/>
            <a:chExt cx="1013266" cy="860307"/>
          </a:xfrm>
        </p:grpSpPr>
        <p:cxnSp>
          <p:nvCxnSpPr>
            <p:cNvPr id="21" name="直接连接符 20"/>
            <p:cNvCxnSpPr/>
            <p:nvPr/>
          </p:nvCxnSpPr>
          <p:spPr>
            <a:xfrm>
              <a:off x="3604758" y="1577996"/>
              <a:ext cx="329065" cy="359138"/>
            </a:xfrm>
            <a:prstGeom prst="line">
              <a:avLst/>
            </a:prstGeom>
            <a:ln w="12700">
              <a:solidFill>
                <a:srgbClr val="8EB3D3"/>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rot="16630165" flipH="1">
              <a:off x="3509721" y="1016437"/>
              <a:ext cx="860307" cy="1013266"/>
            </a:xfrm>
            <a:prstGeom prst="line">
              <a:avLst/>
            </a:prstGeom>
            <a:ln w="12700">
              <a:solidFill>
                <a:srgbClr val="8EB3D3"/>
              </a:solidFill>
            </a:ln>
          </p:spPr>
          <p:style>
            <a:lnRef idx="1">
              <a:schemeClr val="accent1"/>
            </a:lnRef>
            <a:fillRef idx="0">
              <a:schemeClr val="accent1"/>
            </a:fillRef>
            <a:effectRef idx="0">
              <a:schemeClr val="accent1"/>
            </a:effectRef>
            <a:fontRef idx="minor">
              <a:schemeClr val="tx1"/>
            </a:fontRef>
          </p:style>
        </p:cxnSp>
      </p:grpSp>
      <p:sp>
        <p:nvSpPr>
          <p:cNvPr id="23" name="椭圆 22"/>
          <p:cNvSpPr/>
          <p:nvPr userDrawn="1"/>
        </p:nvSpPr>
        <p:spPr>
          <a:xfrm>
            <a:off x="4994246" y="1611951"/>
            <a:ext cx="193670" cy="193670"/>
          </a:xfrm>
          <a:prstGeom prst="ellipse">
            <a:avLst/>
          </a:prstGeom>
          <a:solidFill>
            <a:srgbClr val="1D6D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randombar(horizontal)">
                                      <p:cBhvr>
                                        <p:cTn id="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节标题">
    <p:spTree>
      <p:nvGrpSpPr>
        <p:cNvPr id="1" name=""/>
        <p:cNvGrpSpPr/>
        <p:nvPr/>
      </p:nvGrpSpPr>
      <p:grpSpPr>
        <a:xfrm>
          <a:off x="0" y="0"/>
          <a:ext cx="0" cy="0"/>
          <a:chOff x="0" y="0"/>
          <a:chExt cx="0" cy="0"/>
        </a:xfrm>
      </p:grpSpPr>
      <p:sp>
        <p:nvSpPr>
          <p:cNvPr id="7" name="平行四边形 6"/>
          <p:cNvSpPr/>
          <p:nvPr userDrawn="1"/>
        </p:nvSpPr>
        <p:spPr>
          <a:xfrm>
            <a:off x="-262889" y="1"/>
            <a:ext cx="651510" cy="571499"/>
          </a:xfrm>
          <a:prstGeom prst="parallelogram">
            <a:avLst>
              <a:gd name="adj" fmla="val 43185"/>
            </a:avLst>
          </a:prstGeom>
          <a:solidFill>
            <a:srgbClr val="034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8" name="矩形 4"/>
          <p:cNvSpPr/>
          <p:nvPr userDrawn="1"/>
        </p:nvSpPr>
        <p:spPr>
          <a:xfrm>
            <a:off x="260431" y="1"/>
            <a:ext cx="1953227" cy="138896"/>
          </a:xfrm>
          <a:custGeom>
            <a:avLst/>
            <a:gdLst>
              <a:gd name="connsiteX0" fmla="*/ 0 w 2604303"/>
              <a:gd name="connsiteY0" fmla="*/ 0 h 185195"/>
              <a:gd name="connsiteX1" fmla="*/ 2604303 w 2604303"/>
              <a:gd name="connsiteY1" fmla="*/ 0 h 185195"/>
              <a:gd name="connsiteX2" fmla="*/ 2604303 w 2604303"/>
              <a:gd name="connsiteY2" fmla="*/ 185195 h 185195"/>
              <a:gd name="connsiteX3" fmla="*/ 0 w 2604303"/>
              <a:gd name="connsiteY3" fmla="*/ 185195 h 185195"/>
              <a:gd name="connsiteX4" fmla="*/ 0 w 2604303"/>
              <a:gd name="connsiteY4" fmla="*/ 0 h 185195"/>
              <a:gd name="connsiteX0-1" fmla="*/ 0 w 2604303"/>
              <a:gd name="connsiteY0-2" fmla="*/ 0 h 185195"/>
              <a:gd name="connsiteX1-3" fmla="*/ 2604303 w 2604303"/>
              <a:gd name="connsiteY1-4" fmla="*/ 0 h 185195"/>
              <a:gd name="connsiteX2-5" fmla="*/ 2512863 w 2604303"/>
              <a:gd name="connsiteY2-6" fmla="*/ 185195 h 185195"/>
              <a:gd name="connsiteX3-7" fmla="*/ 0 w 2604303"/>
              <a:gd name="connsiteY3-8" fmla="*/ 185195 h 185195"/>
              <a:gd name="connsiteX4-9" fmla="*/ 0 w 2604303"/>
              <a:gd name="connsiteY4-10" fmla="*/ 0 h 18519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604303" h="185195">
                <a:moveTo>
                  <a:pt x="0" y="0"/>
                </a:moveTo>
                <a:lnTo>
                  <a:pt x="2604303" y="0"/>
                </a:lnTo>
                <a:lnTo>
                  <a:pt x="2512863" y="185195"/>
                </a:lnTo>
                <a:lnTo>
                  <a:pt x="0" y="185195"/>
                </a:lnTo>
                <a:lnTo>
                  <a:pt x="0" y="0"/>
                </a:lnTo>
                <a:close/>
              </a:path>
            </a:pathLst>
          </a:custGeom>
          <a:solidFill>
            <a:srgbClr val="034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9" name="平行四边形 8"/>
          <p:cNvSpPr/>
          <p:nvPr userDrawn="1"/>
        </p:nvSpPr>
        <p:spPr>
          <a:xfrm>
            <a:off x="102871" y="67679"/>
            <a:ext cx="497204" cy="436143"/>
          </a:xfrm>
          <a:prstGeom prst="parallelogram">
            <a:avLst>
              <a:gd name="adj" fmla="val 43185"/>
            </a:avLst>
          </a:prstGeom>
          <a:gradFill>
            <a:gsLst>
              <a:gs pos="0">
                <a:srgbClr val="034581"/>
              </a:gs>
              <a:gs pos="100000">
                <a:srgbClr val="6CAFEF"/>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0" name="平行四边形 9"/>
          <p:cNvSpPr/>
          <p:nvPr userDrawn="1"/>
        </p:nvSpPr>
        <p:spPr>
          <a:xfrm>
            <a:off x="1753314" y="167992"/>
            <a:ext cx="349304" cy="306407"/>
          </a:xfrm>
          <a:prstGeom prst="parallelogram">
            <a:avLst>
              <a:gd name="adj" fmla="val 43185"/>
            </a:avLst>
          </a:prstGeom>
          <a:gradFill>
            <a:gsLst>
              <a:gs pos="0">
                <a:srgbClr val="6CAFEF">
                  <a:alpha val="50000"/>
                </a:srgbClr>
              </a:gs>
              <a:gs pos="100000">
                <a:srgbClr val="FFFFFF"/>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1" name="平行四边形 10"/>
          <p:cNvSpPr/>
          <p:nvPr userDrawn="1"/>
        </p:nvSpPr>
        <p:spPr>
          <a:xfrm>
            <a:off x="2034982" y="1"/>
            <a:ext cx="349304" cy="571499"/>
          </a:xfrm>
          <a:prstGeom prst="parallelogram">
            <a:avLst>
              <a:gd name="adj" fmla="val 64760"/>
            </a:avLst>
          </a:prstGeom>
          <a:gradFill>
            <a:gsLst>
              <a:gs pos="0">
                <a:srgbClr val="6CAFEF">
                  <a:alpha val="50000"/>
                </a:srgbClr>
              </a:gs>
              <a:gs pos="100000">
                <a:srgbClr val="FFFFFF"/>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2" name="平行四边形 11"/>
          <p:cNvSpPr/>
          <p:nvPr userDrawn="1"/>
        </p:nvSpPr>
        <p:spPr>
          <a:xfrm>
            <a:off x="-42169" y="301734"/>
            <a:ext cx="290080" cy="254456"/>
          </a:xfrm>
          <a:prstGeom prst="parallelogram">
            <a:avLst>
              <a:gd name="adj" fmla="val 43185"/>
            </a:avLst>
          </a:prstGeom>
          <a:gradFill>
            <a:gsLst>
              <a:gs pos="0">
                <a:srgbClr val="6CAFEF">
                  <a:alpha val="50000"/>
                </a:srgbClr>
              </a:gs>
              <a:gs pos="100000">
                <a:srgbClr val="FFFFFF">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3" name="平行四边形 12"/>
          <p:cNvSpPr/>
          <p:nvPr userDrawn="1"/>
        </p:nvSpPr>
        <p:spPr>
          <a:xfrm>
            <a:off x="-21238" y="110931"/>
            <a:ext cx="229143" cy="201003"/>
          </a:xfrm>
          <a:prstGeom prst="parallelogram">
            <a:avLst>
              <a:gd name="adj" fmla="val 43185"/>
            </a:avLst>
          </a:prstGeom>
          <a:gradFill>
            <a:gsLst>
              <a:gs pos="0">
                <a:srgbClr val="6CAFEF">
                  <a:alpha val="50000"/>
                </a:srgbClr>
              </a:gs>
              <a:gs pos="100000">
                <a:srgbClr val="FFFFFF">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cxnSp>
        <p:nvCxnSpPr>
          <p:cNvPr id="14" name="直接连接符 13"/>
          <p:cNvCxnSpPr/>
          <p:nvPr userDrawn="1"/>
        </p:nvCxnSpPr>
        <p:spPr>
          <a:xfrm>
            <a:off x="388621" y="571499"/>
            <a:ext cx="8587547" cy="0"/>
          </a:xfrm>
          <a:prstGeom prst="line">
            <a:avLst/>
          </a:prstGeom>
          <a:ln w="12700">
            <a:solidFill>
              <a:srgbClr val="8EB3D3"/>
            </a:solidFill>
          </a:ln>
        </p:spPr>
        <p:style>
          <a:lnRef idx="1">
            <a:schemeClr val="accent1"/>
          </a:lnRef>
          <a:fillRef idx="0">
            <a:schemeClr val="accent1"/>
          </a:fillRef>
          <a:effectRef idx="0">
            <a:schemeClr val="accent1"/>
          </a:effectRef>
          <a:fontRef idx="minor">
            <a:schemeClr val="tx1"/>
          </a:fontRef>
        </p:style>
      </p:cxnSp>
      <p:grpSp>
        <p:nvGrpSpPr>
          <p:cNvPr id="15" name="组合 14"/>
          <p:cNvGrpSpPr/>
          <p:nvPr userDrawn="1"/>
        </p:nvGrpSpPr>
        <p:grpSpPr>
          <a:xfrm>
            <a:off x="8603720" y="446695"/>
            <a:ext cx="349304" cy="90965"/>
            <a:chOff x="11369042" y="568879"/>
            <a:chExt cx="568324" cy="148001"/>
          </a:xfrm>
        </p:grpSpPr>
        <p:sp>
          <p:nvSpPr>
            <p:cNvPr id="16" name="平行四边形 15"/>
            <p:cNvSpPr/>
            <p:nvPr/>
          </p:nvSpPr>
          <p:spPr>
            <a:xfrm>
              <a:off x="11369042" y="568879"/>
              <a:ext cx="284162" cy="148001"/>
            </a:xfrm>
            <a:prstGeom prst="parallelogram">
              <a:avLst>
                <a:gd name="adj" fmla="val 43185"/>
              </a:avLst>
            </a:prstGeom>
            <a:solidFill>
              <a:srgbClr val="034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7" name="平行四边形 16"/>
            <p:cNvSpPr/>
            <p:nvPr/>
          </p:nvSpPr>
          <p:spPr>
            <a:xfrm>
              <a:off x="11653204" y="568879"/>
              <a:ext cx="284162" cy="148001"/>
            </a:xfrm>
            <a:prstGeom prst="parallelogram">
              <a:avLst>
                <a:gd name="adj" fmla="val 43185"/>
              </a:avLst>
            </a:prstGeom>
            <a:solidFill>
              <a:srgbClr val="8EB3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grpSp>
    </p:spTree>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2_节标题">
    <p:spTree>
      <p:nvGrpSpPr>
        <p:cNvPr id="1" name=""/>
        <p:cNvGrpSpPr/>
        <p:nvPr/>
      </p:nvGrpSpPr>
      <p:grpSpPr>
        <a:xfrm>
          <a:off x="0" y="0"/>
          <a:ext cx="0" cy="0"/>
          <a:chOff x="0" y="0"/>
          <a:chExt cx="0" cy="0"/>
        </a:xfrm>
      </p:grpSpPr>
      <p:sp>
        <p:nvSpPr>
          <p:cNvPr id="7" name="平行四边形 6"/>
          <p:cNvSpPr/>
          <p:nvPr userDrawn="1"/>
        </p:nvSpPr>
        <p:spPr>
          <a:xfrm>
            <a:off x="-262889" y="1"/>
            <a:ext cx="651510" cy="571499"/>
          </a:xfrm>
          <a:prstGeom prst="parallelogram">
            <a:avLst>
              <a:gd name="adj" fmla="val 43185"/>
            </a:avLst>
          </a:prstGeom>
          <a:solidFill>
            <a:srgbClr val="034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8" name="矩形 4"/>
          <p:cNvSpPr/>
          <p:nvPr userDrawn="1"/>
        </p:nvSpPr>
        <p:spPr>
          <a:xfrm>
            <a:off x="260431" y="1"/>
            <a:ext cx="1953227" cy="138896"/>
          </a:xfrm>
          <a:custGeom>
            <a:avLst/>
            <a:gdLst>
              <a:gd name="connsiteX0" fmla="*/ 0 w 2604303"/>
              <a:gd name="connsiteY0" fmla="*/ 0 h 185195"/>
              <a:gd name="connsiteX1" fmla="*/ 2604303 w 2604303"/>
              <a:gd name="connsiteY1" fmla="*/ 0 h 185195"/>
              <a:gd name="connsiteX2" fmla="*/ 2604303 w 2604303"/>
              <a:gd name="connsiteY2" fmla="*/ 185195 h 185195"/>
              <a:gd name="connsiteX3" fmla="*/ 0 w 2604303"/>
              <a:gd name="connsiteY3" fmla="*/ 185195 h 185195"/>
              <a:gd name="connsiteX4" fmla="*/ 0 w 2604303"/>
              <a:gd name="connsiteY4" fmla="*/ 0 h 185195"/>
              <a:gd name="connsiteX0-1" fmla="*/ 0 w 2604303"/>
              <a:gd name="connsiteY0-2" fmla="*/ 0 h 185195"/>
              <a:gd name="connsiteX1-3" fmla="*/ 2604303 w 2604303"/>
              <a:gd name="connsiteY1-4" fmla="*/ 0 h 185195"/>
              <a:gd name="connsiteX2-5" fmla="*/ 2512863 w 2604303"/>
              <a:gd name="connsiteY2-6" fmla="*/ 185195 h 185195"/>
              <a:gd name="connsiteX3-7" fmla="*/ 0 w 2604303"/>
              <a:gd name="connsiteY3-8" fmla="*/ 185195 h 185195"/>
              <a:gd name="connsiteX4-9" fmla="*/ 0 w 2604303"/>
              <a:gd name="connsiteY4-10" fmla="*/ 0 h 18519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604303" h="185195">
                <a:moveTo>
                  <a:pt x="0" y="0"/>
                </a:moveTo>
                <a:lnTo>
                  <a:pt x="2604303" y="0"/>
                </a:lnTo>
                <a:lnTo>
                  <a:pt x="2512863" y="185195"/>
                </a:lnTo>
                <a:lnTo>
                  <a:pt x="0" y="185195"/>
                </a:lnTo>
                <a:lnTo>
                  <a:pt x="0" y="0"/>
                </a:lnTo>
                <a:close/>
              </a:path>
            </a:pathLst>
          </a:custGeom>
          <a:solidFill>
            <a:srgbClr val="034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9" name="平行四边形 8"/>
          <p:cNvSpPr/>
          <p:nvPr userDrawn="1"/>
        </p:nvSpPr>
        <p:spPr>
          <a:xfrm>
            <a:off x="102871" y="67679"/>
            <a:ext cx="497204" cy="436143"/>
          </a:xfrm>
          <a:prstGeom prst="parallelogram">
            <a:avLst>
              <a:gd name="adj" fmla="val 43185"/>
            </a:avLst>
          </a:prstGeom>
          <a:gradFill>
            <a:gsLst>
              <a:gs pos="0">
                <a:srgbClr val="034581"/>
              </a:gs>
              <a:gs pos="100000">
                <a:srgbClr val="6CAFEF"/>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0" name="平行四边形 9"/>
          <p:cNvSpPr/>
          <p:nvPr userDrawn="1"/>
        </p:nvSpPr>
        <p:spPr>
          <a:xfrm>
            <a:off x="1753314" y="167992"/>
            <a:ext cx="349304" cy="306407"/>
          </a:xfrm>
          <a:prstGeom prst="parallelogram">
            <a:avLst>
              <a:gd name="adj" fmla="val 43185"/>
            </a:avLst>
          </a:prstGeom>
          <a:gradFill>
            <a:gsLst>
              <a:gs pos="0">
                <a:srgbClr val="6CAFEF">
                  <a:alpha val="50000"/>
                </a:srgbClr>
              </a:gs>
              <a:gs pos="100000">
                <a:srgbClr val="FFFFFF"/>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1" name="平行四边形 10"/>
          <p:cNvSpPr/>
          <p:nvPr userDrawn="1"/>
        </p:nvSpPr>
        <p:spPr>
          <a:xfrm>
            <a:off x="2034982" y="1"/>
            <a:ext cx="349304" cy="571499"/>
          </a:xfrm>
          <a:prstGeom prst="parallelogram">
            <a:avLst>
              <a:gd name="adj" fmla="val 64760"/>
            </a:avLst>
          </a:prstGeom>
          <a:gradFill>
            <a:gsLst>
              <a:gs pos="0">
                <a:srgbClr val="6CAFEF">
                  <a:alpha val="50000"/>
                </a:srgbClr>
              </a:gs>
              <a:gs pos="100000">
                <a:srgbClr val="FFFFFF"/>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2" name="平行四边形 11"/>
          <p:cNvSpPr/>
          <p:nvPr userDrawn="1"/>
        </p:nvSpPr>
        <p:spPr>
          <a:xfrm>
            <a:off x="-42169" y="301734"/>
            <a:ext cx="290080" cy="254456"/>
          </a:xfrm>
          <a:prstGeom prst="parallelogram">
            <a:avLst>
              <a:gd name="adj" fmla="val 43185"/>
            </a:avLst>
          </a:prstGeom>
          <a:gradFill>
            <a:gsLst>
              <a:gs pos="0">
                <a:srgbClr val="6CAFEF">
                  <a:alpha val="50000"/>
                </a:srgbClr>
              </a:gs>
              <a:gs pos="100000">
                <a:srgbClr val="FFFFFF">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3" name="平行四边形 12"/>
          <p:cNvSpPr/>
          <p:nvPr userDrawn="1"/>
        </p:nvSpPr>
        <p:spPr>
          <a:xfrm>
            <a:off x="-21238" y="110931"/>
            <a:ext cx="229143" cy="201003"/>
          </a:xfrm>
          <a:prstGeom prst="parallelogram">
            <a:avLst>
              <a:gd name="adj" fmla="val 43185"/>
            </a:avLst>
          </a:prstGeom>
          <a:gradFill>
            <a:gsLst>
              <a:gs pos="0">
                <a:srgbClr val="6CAFEF">
                  <a:alpha val="50000"/>
                </a:srgbClr>
              </a:gs>
              <a:gs pos="100000">
                <a:srgbClr val="FFFFFF">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cxnSp>
        <p:nvCxnSpPr>
          <p:cNvPr id="14" name="直接连接符 13"/>
          <p:cNvCxnSpPr/>
          <p:nvPr userDrawn="1"/>
        </p:nvCxnSpPr>
        <p:spPr>
          <a:xfrm>
            <a:off x="388621" y="571499"/>
            <a:ext cx="8587547" cy="0"/>
          </a:xfrm>
          <a:prstGeom prst="line">
            <a:avLst/>
          </a:prstGeom>
          <a:ln w="12700">
            <a:solidFill>
              <a:srgbClr val="8EB3D3"/>
            </a:solidFill>
          </a:ln>
        </p:spPr>
        <p:style>
          <a:lnRef idx="1">
            <a:schemeClr val="accent1"/>
          </a:lnRef>
          <a:fillRef idx="0">
            <a:schemeClr val="accent1"/>
          </a:fillRef>
          <a:effectRef idx="0">
            <a:schemeClr val="accent1"/>
          </a:effectRef>
          <a:fontRef idx="minor">
            <a:schemeClr val="tx1"/>
          </a:fontRef>
        </p:style>
      </p:cxnSp>
      <p:grpSp>
        <p:nvGrpSpPr>
          <p:cNvPr id="15" name="组合 14"/>
          <p:cNvGrpSpPr/>
          <p:nvPr userDrawn="1"/>
        </p:nvGrpSpPr>
        <p:grpSpPr>
          <a:xfrm>
            <a:off x="8603720" y="446695"/>
            <a:ext cx="349304" cy="90965"/>
            <a:chOff x="11369042" y="568879"/>
            <a:chExt cx="568324" cy="148001"/>
          </a:xfrm>
        </p:grpSpPr>
        <p:sp>
          <p:nvSpPr>
            <p:cNvPr id="16" name="平行四边形 15"/>
            <p:cNvSpPr/>
            <p:nvPr/>
          </p:nvSpPr>
          <p:spPr>
            <a:xfrm>
              <a:off x="11369042" y="568879"/>
              <a:ext cx="284162" cy="148001"/>
            </a:xfrm>
            <a:prstGeom prst="parallelogram">
              <a:avLst>
                <a:gd name="adj" fmla="val 43185"/>
              </a:avLst>
            </a:prstGeom>
            <a:solidFill>
              <a:srgbClr val="034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7" name="平行四边形 16"/>
            <p:cNvSpPr/>
            <p:nvPr/>
          </p:nvSpPr>
          <p:spPr>
            <a:xfrm>
              <a:off x="11653204" y="568879"/>
              <a:ext cx="284162" cy="148001"/>
            </a:xfrm>
            <a:prstGeom prst="parallelogram">
              <a:avLst>
                <a:gd name="adj" fmla="val 43185"/>
              </a:avLst>
            </a:prstGeom>
            <a:solidFill>
              <a:srgbClr val="8EB3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grpSp>
    </p:spTree>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3_节标题">
    <p:spTree>
      <p:nvGrpSpPr>
        <p:cNvPr id="1" name=""/>
        <p:cNvGrpSpPr/>
        <p:nvPr/>
      </p:nvGrpSpPr>
      <p:grpSpPr>
        <a:xfrm>
          <a:off x="0" y="0"/>
          <a:ext cx="0" cy="0"/>
          <a:chOff x="0" y="0"/>
          <a:chExt cx="0" cy="0"/>
        </a:xfrm>
      </p:grpSpPr>
      <p:sp>
        <p:nvSpPr>
          <p:cNvPr id="7" name="平行四边形 6"/>
          <p:cNvSpPr/>
          <p:nvPr userDrawn="1"/>
        </p:nvSpPr>
        <p:spPr>
          <a:xfrm>
            <a:off x="-262889" y="1"/>
            <a:ext cx="651510" cy="571499"/>
          </a:xfrm>
          <a:prstGeom prst="parallelogram">
            <a:avLst>
              <a:gd name="adj" fmla="val 43185"/>
            </a:avLst>
          </a:prstGeom>
          <a:solidFill>
            <a:srgbClr val="034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8" name="矩形 4"/>
          <p:cNvSpPr/>
          <p:nvPr userDrawn="1"/>
        </p:nvSpPr>
        <p:spPr>
          <a:xfrm>
            <a:off x="260431" y="1"/>
            <a:ext cx="1953227" cy="138896"/>
          </a:xfrm>
          <a:custGeom>
            <a:avLst/>
            <a:gdLst>
              <a:gd name="connsiteX0" fmla="*/ 0 w 2604303"/>
              <a:gd name="connsiteY0" fmla="*/ 0 h 185195"/>
              <a:gd name="connsiteX1" fmla="*/ 2604303 w 2604303"/>
              <a:gd name="connsiteY1" fmla="*/ 0 h 185195"/>
              <a:gd name="connsiteX2" fmla="*/ 2604303 w 2604303"/>
              <a:gd name="connsiteY2" fmla="*/ 185195 h 185195"/>
              <a:gd name="connsiteX3" fmla="*/ 0 w 2604303"/>
              <a:gd name="connsiteY3" fmla="*/ 185195 h 185195"/>
              <a:gd name="connsiteX4" fmla="*/ 0 w 2604303"/>
              <a:gd name="connsiteY4" fmla="*/ 0 h 185195"/>
              <a:gd name="connsiteX0-1" fmla="*/ 0 w 2604303"/>
              <a:gd name="connsiteY0-2" fmla="*/ 0 h 185195"/>
              <a:gd name="connsiteX1-3" fmla="*/ 2604303 w 2604303"/>
              <a:gd name="connsiteY1-4" fmla="*/ 0 h 185195"/>
              <a:gd name="connsiteX2-5" fmla="*/ 2512863 w 2604303"/>
              <a:gd name="connsiteY2-6" fmla="*/ 185195 h 185195"/>
              <a:gd name="connsiteX3-7" fmla="*/ 0 w 2604303"/>
              <a:gd name="connsiteY3-8" fmla="*/ 185195 h 185195"/>
              <a:gd name="connsiteX4-9" fmla="*/ 0 w 2604303"/>
              <a:gd name="connsiteY4-10" fmla="*/ 0 h 18519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604303" h="185195">
                <a:moveTo>
                  <a:pt x="0" y="0"/>
                </a:moveTo>
                <a:lnTo>
                  <a:pt x="2604303" y="0"/>
                </a:lnTo>
                <a:lnTo>
                  <a:pt x="2512863" y="185195"/>
                </a:lnTo>
                <a:lnTo>
                  <a:pt x="0" y="185195"/>
                </a:lnTo>
                <a:lnTo>
                  <a:pt x="0" y="0"/>
                </a:lnTo>
                <a:close/>
              </a:path>
            </a:pathLst>
          </a:custGeom>
          <a:solidFill>
            <a:srgbClr val="034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9" name="平行四边形 8"/>
          <p:cNvSpPr/>
          <p:nvPr userDrawn="1"/>
        </p:nvSpPr>
        <p:spPr>
          <a:xfrm>
            <a:off x="102871" y="67679"/>
            <a:ext cx="497204" cy="436143"/>
          </a:xfrm>
          <a:prstGeom prst="parallelogram">
            <a:avLst>
              <a:gd name="adj" fmla="val 43185"/>
            </a:avLst>
          </a:prstGeom>
          <a:gradFill>
            <a:gsLst>
              <a:gs pos="0">
                <a:srgbClr val="034581"/>
              </a:gs>
              <a:gs pos="100000">
                <a:srgbClr val="6CAFEF"/>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0" name="平行四边形 9"/>
          <p:cNvSpPr/>
          <p:nvPr userDrawn="1"/>
        </p:nvSpPr>
        <p:spPr>
          <a:xfrm>
            <a:off x="1753314" y="167992"/>
            <a:ext cx="349304" cy="306407"/>
          </a:xfrm>
          <a:prstGeom prst="parallelogram">
            <a:avLst>
              <a:gd name="adj" fmla="val 43185"/>
            </a:avLst>
          </a:prstGeom>
          <a:gradFill>
            <a:gsLst>
              <a:gs pos="0">
                <a:srgbClr val="6CAFEF">
                  <a:alpha val="50000"/>
                </a:srgbClr>
              </a:gs>
              <a:gs pos="100000">
                <a:srgbClr val="FFFFFF"/>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1" name="平行四边形 10"/>
          <p:cNvSpPr/>
          <p:nvPr userDrawn="1"/>
        </p:nvSpPr>
        <p:spPr>
          <a:xfrm>
            <a:off x="2034982" y="1"/>
            <a:ext cx="349304" cy="571499"/>
          </a:xfrm>
          <a:prstGeom prst="parallelogram">
            <a:avLst>
              <a:gd name="adj" fmla="val 64760"/>
            </a:avLst>
          </a:prstGeom>
          <a:gradFill>
            <a:gsLst>
              <a:gs pos="0">
                <a:srgbClr val="6CAFEF">
                  <a:alpha val="50000"/>
                </a:srgbClr>
              </a:gs>
              <a:gs pos="100000">
                <a:srgbClr val="FFFFFF"/>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2" name="平行四边形 11"/>
          <p:cNvSpPr/>
          <p:nvPr userDrawn="1"/>
        </p:nvSpPr>
        <p:spPr>
          <a:xfrm>
            <a:off x="-42169" y="301734"/>
            <a:ext cx="290080" cy="254456"/>
          </a:xfrm>
          <a:prstGeom prst="parallelogram">
            <a:avLst>
              <a:gd name="adj" fmla="val 43185"/>
            </a:avLst>
          </a:prstGeom>
          <a:gradFill>
            <a:gsLst>
              <a:gs pos="0">
                <a:srgbClr val="6CAFEF">
                  <a:alpha val="50000"/>
                </a:srgbClr>
              </a:gs>
              <a:gs pos="100000">
                <a:srgbClr val="FFFFFF">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3" name="平行四边形 12"/>
          <p:cNvSpPr/>
          <p:nvPr userDrawn="1"/>
        </p:nvSpPr>
        <p:spPr>
          <a:xfrm>
            <a:off x="-21238" y="110931"/>
            <a:ext cx="229143" cy="201003"/>
          </a:xfrm>
          <a:prstGeom prst="parallelogram">
            <a:avLst>
              <a:gd name="adj" fmla="val 43185"/>
            </a:avLst>
          </a:prstGeom>
          <a:gradFill>
            <a:gsLst>
              <a:gs pos="0">
                <a:srgbClr val="6CAFEF">
                  <a:alpha val="50000"/>
                </a:srgbClr>
              </a:gs>
              <a:gs pos="100000">
                <a:srgbClr val="FFFFFF">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cxnSp>
        <p:nvCxnSpPr>
          <p:cNvPr id="14" name="直接连接符 13"/>
          <p:cNvCxnSpPr/>
          <p:nvPr userDrawn="1"/>
        </p:nvCxnSpPr>
        <p:spPr>
          <a:xfrm>
            <a:off x="388621" y="571499"/>
            <a:ext cx="8587547" cy="0"/>
          </a:xfrm>
          <a:prstGeom prst="line">
            <a:avLst/>
          </a:prstGeom>
          <a:ln w="12700">
            <a:solidFill>
              <a:srgbClr val="8EB3D3"/>
            </a:solidFill>
          </a:ln>
        </p:spPr>
        <p:style>
          <a:lnRef idx="1">
            <a:schemeClr val="accent1"/>
          </a:lnRef>
          <a:fillRef idx="0">
            <a:schemeClr val="accent1"/>
          </a:fillRef>
          <a:effectRef idx="0">
            <a:schemeClr val="accent1"/>
          </a:effectRef>
          <a:fontRef idx="minor">
            <a:schemeClr val="tx1"/>
          </a:fontRef>
        </p:style>
      </p:cxnSp>
      <p:grpSp>
        <p:nvGrpSpPr>
          <p:cNvPr id="15" name="组合 14"/>
          <p:cNvGrpSpPr/>
          <p:nvPr userDrawn="1"/>
        </p:nvGrpSpPr>
        <p:grpSpPr>
          <a:xfrm>
            <a:off x="8603720" y="446695"/>
            <a:ext cx="349304" cy="90965"/>
            <a:chOff x="11369042" y="568879"/>
            <a:chExt cx="568324" cy="148001"/>
          </a:xfrm>
        </p:grpSpPr>
        <p:sp>
          <p:nvSpPr>
            <p:cNvPr id="16" name="平行四边形 15"/>
            <p:cNvSpPr/>
            <p:nvPr/>
          </p:nvSpPr>
          <p:spPr>
            <a:xfrm>
              <a:off x="11369042" y="568879"/>
              <a:ext cx="284162" cy="148001"/>
            </a:xfrm>
            <a:prstGeom prst="parallelogram">
              <a:avLst>
                <a:gd name="adj" fmla="val 43185"/>
              </a:avLst>
            </a:prstGeom>
            <a:solidFill>
              <a:srgbClr val="034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7" name="平行四边形 16"/>
            <p:cNvSpPr/>
            <p:nvPr/>
          </p:nvSpPr>
          <p:spPr>
            <a:xfrm>
              <a:off x="11653204" y="568879"/>
              <a:ext cx="284162" cy="148001"/>
            </a:xfrm>
            <a:prstGeom prst="parallelogram">
              <a:avLst>
                <a:gd name="adj" fmla="val 43185"/>
              </a:avLst>
            </a:prstGeom>
            <a:solidFill>
              <a:srgbClr val="8EB3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grpSp>
    </p:spTree>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4_节标题">
    <p:spTree>
      <p:nvGrpSpPr>
        <p:cNvPr id="1" name=""/>
        <p:cNvGrpSpPr/>
        <p:nvPr/>
      </p:nvGrpSpPr>
      <p:grpSpPr>
        <a:xfrm>
          <a:off x="0" y="0"/>
          <a:ext cx="0" cy="0"/>
          <a:chOff x="0" y="0"/>
          <a:chExt cx="0" cy="0"/>
        </a:xfrm>
      </p:grpSpPr>
      <p:sp>
        <p:nvSpPr>
          <p:cNvPr id="7" name="平行四边形 6"/>
          <p:cNvSpPr/>
          <p:nvPr userDrawn="1"/>
        </p:nvSpPr>
        <p:spPr>
          <a:xfrm>
            <a:off x="-262889" y="1"/>
            <a:ext cx="651510" cy="571499"/>
          </a:xfrm>
          <a:prstGeom prst="parallelogram">
            <a:avLst>
              <a:gd name="adj" fmla="val 43185"/>
            </a:avLst>
          </a:prstGeom>
          <a:solidFill>
            <a:srgbClr val="034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8" name="矩形 4"/>
          <p:cNvSpPr/>
          <p:nvPr userDrawn="1"/>
        </p:nvSpPr>
        <p:spPr>
          <a:xfrm>
            <a:off x="260431" y="1"/>
            <a:ext cx="1953227" cy="138896"/>
          </a:xfrm>
          <a:custGeom>
            <a:avLst/>
            <a:gdLst>
              <a:gd name="connsiteX0" fmla="*/ 0 w 2604303"/>
              <a:gd name="connsiteY0" fmla="*/ 0 h 185195"/>
              <a:gd name="connsiteX1" fmla="*/ 2604303 w 2604303"/>
              <a:gd name="connsiteY1" fmla="*/ 0 h 185195"/>
              <a:gd name="connsiteX2" fmla="*/ 2604303 w 2604303"/>
              <a:gd name="connsiteY2" fmla="*/ 185195 h 185195"/>
              <a:gd name="connsiteX3" fmla="*/ 0 w 2604303"/>
              <a:gd name="connsiteY3" fmla="*/ 185195 h 185195"/>
              <a:gd name="connsiteX4" fmla="*/ 0 w 2604303"/>
              <a:gd name="connsiteY4" fmla="*/ 0 h 185195"/>
              <a:gd name="connsiteX0-1" fmla="*/ 0 w 2604303"/>
              <a:gd name="connsiteY0-2" fmla="*/ 0 h 185195"/>
              <a:gd name="connsiteX1-3" fmla="*/ 2604303 w 2604303"/>
              <a:gd name="connsiteY1-4" fmla="*/ 0 h 185195"/>
              <a:gd name="connsiteX2-5" fmla="*/ 2512863 w 2604303"/>
              <a:gd name="connsiteY2-6" fmla="*/ 185195 h 185195"/>
              <a:gd name="connsiteX3-7" fmla="*/ 0 w 2604303"/>
              <a:gd name="connsiteY3-8" fmla="*/ 185195 h 185195"/>
              <a:gd name="connsiteX4-9" fmla="*/ 0 w 2604303"/>
              <a:gd name="connsiteY4-10" fmla="*/ 0 h 18519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604303" h="185195">
                <a:moveTo>
                  <a:pt x="0" y="0"/>
                </a:moveTo>
                <a:lnTo>
                  <a:pt x="2604303" y="0"/>
                </a:lnTo>
                <a:lnTo>
                  <a:pt x="2512863" y="185195"/>
                </a:lnTo>
                <a:lnTo>
                  <a:pt x="0" y="185195"/>
                </a:lnTo>
                <a:lnTo>
                  <a:pt x="0" y="0"/>
                </a:lnTo>
                <a:close/>
              </a:path>
            </a:pathLst>
          </a:custGeom>
          <a:solidFill>
            <a:srgbClr val="034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9" name="平行四边形 8"/>
          <p:cNvSpPr/>
          <p:nvPr userDrawn="1"/>
        </p:nvSpPr>
        <p:spPr>
          <a:xfrm>
            <a:off x="102871" y="67679"/>
            <a:ext cx="497204" cy="436143"/>
          </a:xfrm>
          <a:prstGeom prst="parallelogram">
            <a:avLst>
              <a:gd name="adj" fmla="val 43185"/>
            </a:avLst>
          </a:prstGeom>
          <a:gradFill>
            <a:gsLst>
              <a:gs pos="0">
                <a:srgbClr val="034581"/>
              </a:gs>
              <a:gs pos="100000">
                <a:srgbClr val="6CAFEF"/>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0" name="平行四边形 9"/>
          <p:cNvSpPr/>
          <p:nvPr userDrawn="1"/>
        </p:nvSpPr>
        <p:spPr>
          <a:xfrm>
            <a:off x="1753314" y="167992"/>
            <a:ext cx="349304" cy="306407"/>
          </a:xfrm>
          <a:prstGeom prst="parallelogram">
            <a:avLst>
              <a:gd name="adj" fmla="val 43185"/>
            </a:avLst>
          </a:prstGeom>
          <a:gradFill>
            <a:gsLst>
              <a:gs pos="0">
                <a:srgbClr val="6CAFEF">
                  <a:alpha val="50000"/>
                </a:srgbClr>
              </a:gs>
              <a:gs pos="100000">
                <a:srgbClr val="FFFFFF"/>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1" name="平行四边形 10"/>
          <p:cNvSpPr/>
          <p:nvPr userDrawn="1"/>
        </p:nvSpPr>
        <p:spPr>
          <a:xfrm>
            <a:off x="2034982" y="1"/>
            <a:ext cx="349304" cy="571499"/>
          </a:xfrm>
          <a:prstGeom prst="parallelogram">
            <a:avLst>
              <a:gd name="adj" fmla="val 64760"/>
            </a:avLst>
          </a:prstGeom>
          <a:gradFill>
            <a:gsLst>
              <a:gs pos="0">
                <a:srgbClr val="6CAFEF">
                  <a:alpha val="50000"/>
                </a:srgbClr>
              </a:gs>
              <a:gs pos="100000">
                <a:srgbClr val="FFFFFF"/>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2" name="平行四边形 11"/>
          <p:cNvSpPr/>
          <p:nvPr userDrawn="1"/>
        </p:nvSpPr>
        <p:spPr>
          <a:xfrm>
            <a:off x="-42169" y="301734"/>
            <a:ext cx="290080" cy="254456"/>
          </a:xfrm>
          <a:prstGeom prst="parallelogram">
            <a:avLst>
              <a:gd name="adj" fmla="val 43185"/>
            </a:avLst>
          </a:prstGeom>
          <a:gradFill>
            <a:gsLst>
              <a:gs pos="0">
                <a:srgbClr val="6CAFEF">
                  <a:alpha val="50000"/>
                </a:srgbClr>
              </a:gs>
              <a:gs pos="100000">
                <a:srgbClr val="FFFFFF">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3" name="平行四边形 12"/>
          <p:cNvSpPr/>
          <p:nvPr userDrawn="1"/>
        </p:nvSpPr>
        <p:spPr>
          <a:xfrm>
            <a:off x="-21238" y="110931"/>
            <a:ext cx="229143" cy="201003"/>
          </a:xfrm>
          <a:prstGeom prst="parallelogram">
            <a:avLst>
              <a:gd name="adj" fmla="val 43185"/>
            </a:avLst>
          </a:prstGeom>
          <a:gradFill>
            <a:gsLst>
              <a:gs pos="0">
                <a:srgbClr val="6CAFEF">
                  <a:alpha val="50000"/>
                </a:srgbClr>
              </a:gs>
              <a:gs pos="100000">
                <a:srgbClr val="FFFFFF">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cxnSp>
        <p:nvCxnSpPr>
          <p:cNvPr id="14" name="直接连接符 13"/>
          <p:cNvCxnSpPr/>
          <p:nvPr userDrawn="1"/>
        </p:nvCxnSpPr>
        <p:spPr>
          <a:xfrm>
            <a:off x="388621" y="571499"/>
            <a:ext cx="8587547" cy="0"/>
          </a:xfrm>
          <a:prstGeom prst="line">
            <a:avLst/>
          </a:prstGeom>
          <a:ln w="12700">
            <a:solidFill>
              <a:srgbClr val="8EB3D3"/>
            </a:solidFill>
          </a:ln>
        </p:spPr>
        <p:style>
          <a:lnRef idx="1">
            <a:schemeClr val="accent1"/>
          </a:lnRef>
          <a:fillRef idx="0">
            <a:schemeClr val="accent1"/>
          </a:fillRef>
          <a:effectRef idx="0">
            <a:schemeClr val="accent1"/>
          </a:effectRef>
          <a:fontRef idx="minor">
            <a:schemeClr val="tx1"/>
          </a:fontRef>
        </p:style>
      </p:cxnSp>
      <p:grpSp>
        <p:nvGrpSpPr>
          <p:cNvPr id="15" name="组合 14"/>
          <p:cNvGrpSpPr/>
          <p:nvPr userDrawn="1"/>
        </p:nvGrpSpPr>
        <p:grpSpPr>
          <a:xfrm>
            <a:off x="8603720" y="446695"/>
            <a:ext cx="349304" cy="90965"/>
            <a:chOff x="11369042" y="568879"/>
            <a:chExt cx="568324" cy="148001"/>
          </a:xfrm>
        </p:grpSpPr>
        <p:sp>
          <p:nvSpPr>
            <p:cNvPr id="16" name="平行四边形 15"/>
            <p:cNvSpPr/>
            <p:nvPr/>
          </p:nvSpPr>
          <p:spPr>
            <a:xfrm>
              <a:off x="11369042" y="568879"/>
              <a:ext cx="284162" cy="148001"/>
            </a:xfrm>
            <a:prstGeom prst="parallelogram">
              <a:avLst>
                <a:gd name="adj" fmla="val 43185"/>
              </a:avLst>
            </a:prstGeom>
            <a:solidFill>
              <a:srgbClr val="034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7" name="平行四边形 16"/>
            <p:cNvSpPr/>
            <p:nvPr/>
          </p:nvSpPr>
          <p:spPr>
            <a:xfrm>
              <a:off x="11653204" y="568879"/>
              <a:ext cx="284162" cy="148001"/>
            </a:xfrm>
            <a:prstGeom prst="parallelogram">
              <a:avLst>
                <a:gd name="adj" fmla="val 43185"/>
              </a:avLst>
            </a:prstGeom>
            <a:solidFill>
              <a:srgbClr val="8EB3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grpSp>
    </p:spTree>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5_节标题">
    <p:spTree>
      <p:nvGrpSpPr>
        <p:cNvPr id="1" name=""/>
        <p:cNvGrpSpPr/>
        <p:nvPr/>
      </p:nvGrpSpPr>
      <p:grpSpPr>
        <a:xfrm>
          <a:off x="0" y="0"/>
          <a:ext cx="0" cy="0"/>
          <a:chOff x="0" y="0"/>
          <a:chExt cx="0" cy="0"/>
        </a:xfrm>
      </p:grpSpPr>
      <p:sp>
        <p:nvSpPr>
          <p:cNvPr id="7" name="平行四边形 6"/>
          <p:cNvSpPr/>
          <p:nvPr userDrawn="1"/>
        </p:nvSpPr>
        <p:spPr>
          <a:xfrm>
            <a:off x="-262889" y="1"/>
            <a:ext cx="651510" cy="571499"/>
          </a:xfrm>
          <a:prstGeom prst="parallelogram">
            <a:avLst>
              <a:gd name="adj" fmla="val 43185"/>
            </a:avLst>
          </a:prstGeom>
          <a:solidFill>
            <a:srgbClr val="034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8" name="矩形 4"/>
          <p:cNvSpPr/>
          <p:nvPr userDrawn="1"/>
        </p:nvSpPr>
        <p:spPr>
          <a:xfrm>
            <a:off x="260431" y="1"/>
            <a:ext cx="1953227" cy="138896"/>
          </a:xfrm>
          <a:custGeom>
            <a:avLst/>
            <a:gdLst>
              <a:gd name="connsiteX0" fmla="*/ 0 w 2604303"/>
              <a:gd name="connsiteY0" fmla="*/ 0 h 185195"/>
              <a:gd name="connsiteX1" fmla="*/ 2604303 w 2604303"/>
              <a:gd name="connsiteY1" fmla="*/ 0 h 185195"/>
              <a:gd name="connsiteX2" fmla="*/ 2604303 w 2604303"/>
              <a:gd name="connsiteY2" fmla="*/ 185195 h 185195"/>
              <a:gd name="connsiteX3" fmla="*/ 0 w 2604303"/>
              <a:gd name="connsiteY3" fmla="*/ 185195 h 185195"/>
              <a:gd name="connsiteX4" fmla="*/ 0 w 2604303"/>
              <a:gd name="connsiteY4" fmla="*/ 0 h 185195"/>
              <a:gd name="connsiteX0-1" fmla="*/ 0 w 2604303"/>
              <a:gd name="connsiteY0-2" fmla="*/ 0 h 185195"/>
              <a:gd name="connsiteX1-3" fmla="*/ 2604303 w 2604303"/>
              <a:gd name="connsiteY1-4" fmla="*/ 0 h 185195"/>
              <a:gd name="connsiteX2-5" fmla="*/ 2512863 w 2604303"/>
              <a:gd name="connsiteY2-6" fmla="*/ 185195 h 185195"/>
              <a:gd name="connsiteX3-7" fmla="*/ 0 w 2604303"/>
              <a:gd name="connsiteY3-8" fmla="*/ 185195 h 185195"/>
              <a:gd name="connsiteX4-9" fmla="*/ 0 w 2604303"/>
              <a:gd name="connsiteY4-10" fmla="*/ 0 h 18519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604303" h="185195">
                <a:moveTo>
                  <a:pt x="0" y="0"/>
                </a:moveTo>
                <a:lnTo>
                  <a:pt x="2604303" y="0"/>
                </a:lnTo>
                <a:lnTo>
                  <a:pt x="2512863" y="185195"/>
                </a:lnTo>
                <a:lnTo>
                  <a:pt x="0" y="185195"/>
                </a:lnTo>
                <a:lnTo>
                  <a:pt x="0" y="0"/>
                </a:lnTo>
                <a:close/>
              </a:path>
            </a:pathLst>
          </a:custGeom>
          <a:solidFill>
            <a:srgbClr val="034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9" name="平行四边形 8"/>
          <p:cNvSpPr/>
          <p:nvPr userDrawn="1"/>
        </p:nvSpPr>
        <p:spPr>
          <a:xfrm>
            <a:off x="102871" y="67679"/>
            <a:ext cx="497204" cy="436143"/>
          </a:xfrm>
          <a:prstGeom prst="parallelogram">
            <a:avLst>
              <a:gd name="adj" fmla="val 43185"/>
            </a:avLst>
          </a:prstGeom>
          <a:gradFill>
            <a:gsLst>
              <a:gs pos="0">
                <a:srgbClr val="034581"/>
              </a:gs>
              <a:gs pos="100000">
                <a:srgbClr val="6CAFEF"/>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0" name="平行四边形 9"/>
          <p:cNvSpPr/>
          <p:nvPr userDrawn="1"/>
        </p:nvSpPr>
        <p:spPr>
          <a:xfrm>
            <a:off x="1753314" y="167992"/>
            <a:ext cx="349304" cy="306407"/>
          </a:xfrm>
          <a:prstGeom prst="parallelogram">
            <a:avLst>
              <a:gd name="adj" fmla="val 43185"/>
            </a:avLst>
          </a:prstGeom>
          <a:gradFill>
            <a:gsLst>
              <a:gs pos="0">
                <a:srgbClr val="6CAFEF">
                  <a:alpha val="50000"/>
                </a:srgbClr>
              </a:gs>
              <a:gs pos="100000">
                <a:srgbClr val="FFFFFF"/>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1" name="平行四边形 10"/>
          <p:cNvSpPr/>
          <p:nvPr userDrawn="1"/>
        </p:nvSpPr>
        <p:spPr>
          <a:xfrm>
            <a:off x="2034982" y="1"/>
            <a:ext cx="349304" cy="571499"/>
          </a:xfrm>
          <a:prstGeom prst="parallelogram">
            <a:avLst>
              <a:gd name="adj" fmla="val 64760"/>
            </a:avLst>
          </a:prstGeom>
          <a:gradFill>
            <a:gsLst>
              <a:gs pos="0">
                <a:srgbClr val="6CAFEF">
                  <a:alpha val="50000"/>
                </a:srgbClr>
              </a:gs>
              <a:gs pos="100000">
                <a:srgbClr val="FFFFFF"/>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2" name="平行四边形 11"/>
          <p:cNvSpPr/>
          <p:nvPr userDrawn="1"/>
        </p:nvSpPr>
        <p:spPr>
          <a:xfrm>
            <a:off x="-42169" y="301734"/>
            <a:ext cx="290080" cy="254456"/>
          </a:xfrm>
          <a:prstGeom prst="parallelogram">
            <a:avLst>
              <a:gd name="adj" fmla="val 43185"/>
            </a:avLst>
          </a:prstGeom>
          <a:gradFill>
            <a:gsLst>
              <a:gs pos="0">
                <a:srgbClr val="6CAFEF">
                  <a:alpha val="50000"/>
                </a:srgbClr>
              </a:gs>
              <a:gs pos="100000">
                <a:srgbClr val="FFFFFF">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3" name="平行四边形 12"/>
          <p:cNvSpPr/>
          <p:nvPr userDrawn="1"/>
        </p:nvSpPr>
        <p:spPr>
          <a:xfrm>
            <a:off x="-21238" y="110931"/>
            <a:ext cx="229143" cy="201003"/>
          </a:xfrm>
          <a:prstGeom prst="parallelogram">
            <a:avLst>
              <a:gd name="adj" fmla="val 43185"/>
            </a:avLst>
          </a:prstGeom>
          <a:gradFill>
            <a:gsLst>
              <a:gs pos="0">
                <a:srgbClr val="6CAFEF">
                  <a:alpha val="50000"/>
                </a:srgbClr>
              </a:gs>
              <a:gs pos="100000">
                <a:srgbClr val="FFFFFF">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cxnSp>
        <p:nvCxnSpPr>
          <p:cNvPr id="14" name="直接连接符 13"/>
          <p:cNvCxnSpPr/>
          <p:nvPr userDrawn="1"/>
        </p:nvCxnSpPr>
        <p:spPr>
          <a:xfrm>
            <a:off x="388621" y="571499"/>
            <a:ext cx="8587547" cy="0"/>
          </a:xfrm>
          <a:prstGeom prst="line">
            <a:avLst/>
          </a:prstGeom>
          <a:ln w="12700">
            <a:solidFill>
              <a:srgbClr val="8EB3D3"/>
            </a:solidFill>
          </a:ln>
        </p:spPr>
        <p:style>
          <a:lnRef idx="1">
            <a:schemeClr val="accent1"/>
          </a:lnRef>
          <a:fillRef idx="0">
            <a:schemeClr val="accent1"/>
          </a:fillRef>
          <a:effectRef idx="0">
            <a:schemeClr val="accent1"/>
          </a:effectRef>
          <a:fontRef idx="minor">
            <a:schemeClr val="tx1"/>
          </a:fontRef>
        </p:style>
      </p:cxnSp>
      <p:grpSp>
        <p:nvGrpSpPr>
          <p:cNvPr id="15" name="组合 14"/>
          <p:cNvGrpSpPr/>
          <p:nvPr userDrawn="1"/>
        </p:nvGrpSpPr>
        <p:grpSpPr>
          <a:xfrm>
            <a:off x="8603720" y="446695"/>
            <a:ext cx="349304" cy="90965"/>
            <a:chOff x="11369042" y="568879"/>
            <a:chExt cx="568324" cy="148001"/>
          </a:xfrm>
        </p:grpSpPr>
        <p:sp>
          <p:nvSpPr>
            <p:cNvPr id="16" name="平行四边形 15"/>
            <p:cNvSpPr/>
            <p:nvPr/>
          </p:nvSpPr>
          <p:spPr>
            <a:xfrm>
              <a:off x="11369042" y="568879"/>
              <a:ext cx="284162" cy="148001"/>
            </a:xfrm>
            <a:prstGeom prst="parallelogram">
              <a:avLst>
                <a:gd name="adj" fmla="val 43185"/>
              </a:avLst>
            </a:prstGeom>
            <a:solidFill>
              <a:srgbClr val="034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7" name="平行四边形 16"/>
            <p:cNvSpPr/>
            <p:nvPr/>
          </p:nvSpPr>
          <p:spPr>
            <a:xfrm>
              <a:off x="11653204" y="568879"/>
              <a:ext cx="284162" cy="148001"/>
            </a:xfrm>
            <a:prstGeom prst="parallelogram">
              <a:avLst>
                <a:gd name="adj" fmla="val 43185"/>
              </a:avLst>
            </a:prstGeom>
            <a:solidFill>
              <a:srgbClr val="8EB3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grpSp>
    </p:spTree>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8_节标题">
    <p:spTree>
      <p:nvGrpSpPr>
        <p:cNvPr id="1" name=""/>
        <p:cNvGrpSpPr/>
        <p:nvPr/>
      </p:nvGrpSpPr>
      <p:grpSpPr>
        <a:xfrm>
          <a:off x="0" y="0"/>
          <a:ext cx="0" cy="0"/>
          <a:chOff x="0" y="0"/>
          <a:chExt cx="0" cy="0"/>
        </a:xfrm>
      </p:grpSpPr>
      <p:sp>
        <p:nvSpPr>
          <p:cNvPr id="7" name="平行四边形 6"/>
          <p:cNvSpPr/>
          <p:nvPr userDrawn="1"/>
        </p:nvSpPr>
        <p:spPr>
          <a:xfrm>
            <a:off x="-262889" y="1"/>
            <a:ext cx="651510" cy="571499"/>
          </a:xfrm>
          <a:prstGeom prst="parallelogram">
            <a:avLst>
              <a:gd name="adj" fmla="val 43185"/>
            </a:avLst>
          </a:prstGeom>
          <a:solidFill>
            <a:srgbClr val="034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8" name="矩形 4"/>
          <p:cNvSpPr/>
          <p:nvPr userDrawn="1"/>
        </p:nvSpPr>
        <p:spPr>
          <a:xfrm>
            <a:off x="260431" y="1"/>
            <a:ext cx="1953227" cy="138896"/>
          </a:xfrm>
          <a:custGeom>
            <a:avLst/>
            <a:gdLst>
              <a:gd name="connsiteX0" fmla="*/ 0 w 2604303"/>
              <a:gd name="connsiteY0" fmla="*/ 0 h 185195"/>
              <a:gd name="connsiteX1" fmla="*/ 2604303 w 2604303"/>
              <a:gd name="connsiteY1" fmla="*/ 0 h 185195"/>
              <a:gd name="connsiteX2" fmla="*/ 2604303 w 2604303"/>
              <a:gd name="connsiteY2" fmla="*/ 185195 h 185195"/>
              <a:gd name="connsiteX3" fmla="*/ 0 w 2604303"/>
              <a:gd name="connsiteY3" fmla="*/ 185195 h 185195"/>
              <a:gd name="connsiteX4" fmla="*/ 0 w 2604303"/>
              <a:gd name="connsiteY4" fmla="*/ 0 h 185195"/>
              <a:gd name="connsiteX0-1" fmla="*/ 0 w 2604303"/>
              <a:gd name="connsiteY0-2" fmla="*/ 0 h 185195"/>
              <a:gd name="connsiteX1-3" fmla="*/ 2604303 w 2604303"/>
              <a:gd name="connsiteY1-4" fmla="*/ 0 h 185195"/>
              <a:gd name="connsiteX2-5" fmla="*/ 2512863 w 2604303"/>
              <a:gd name="connsiteY2-6" fmla="*/ 185195 h 185195"/>
              <a:gd name="connsiteX3-7" fmla="*/ 0 w 2604303"/>
              <a:gd name="connsiteY3-8" fmla="*/ 185195 h 185195"/>
              <a:gd name="connsiteX4-9" fmla="*/ 0 w 2604303"/>
              <a:gd name="connsiteY4-10" fmla="*/ 0 h 18519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604303" h="185195">
                <a:moveTo>
                  <a:pt x="0" y="0"/>
                </a:moveTo>
                <a:lnTo>
                  <a:pt x="2604303" y="0"/>
                </a:lnTo>
                <a:lnTo>
                  <a:pt x="2512863" y="185195"/>
                </a:lnTo>
                <a:lnTo>
                  <a:pt x="0" y="185195"/>
                </a:lnTo>
                <a:lnTo>
                  <a:pt x="0" y="0"/>
                </a:lnTo>
                <a:close/>
              </a:path>
            </a:pathLst>
          </a:custGeom>
          <a:solidFill>
            <a:srgbClr val="034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9" name="平行四边形 8"/>
          <p:cNvSpPr/>
          <p:nvPr userDrawn="1"/>
        </p:nvSpPr>
        <p:spPr>
          <a:xfrm>
            <a:off x="102871" y="67679"/>
            <a:ext cx="497204" cy="436143"/>
          </a:xfrm>
          <a:prstGeom prst="parallelogram">
            <a:avLst>
              <a:gd name="adj" fmla="val 43185"/>
            </a:avLst>
          </a:prstGeom>
          <a:gradFill>
            <a:gsLst>
              <a:gs pos="0">
                <a:srgbClr val="034581"/>
              </a:gs>
              <a:gs pos="100000">
                <a:srgbClr val="6CAFEF"/>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0" name="平行四边形 9"/>
          <p:cNvSpPr/>
          <p:nvPr userDrawn="1"/>
        </p:nvSpPr>
        <p:spPr>
          <a:xfrm>
            <a:off x="1753314" y="167992"/>
            <a:ext cx="349304" cy="306407"/>
          </a:xfrm>
          <a:prstGeom prst="parallelogram">
            <a:avLst>
              <a:gd name="adj" fmla="val 43185"/>
            </a:avLst>
          </a:prstGeom>
          <a:gradFill>
            <a:gsLst>
              <a:gs pos="0">
                <a:srgbClr val="6CAFEF">
                  <a:alpha val="50000"/>
                </a:srgbClr>
              </a:gs>
              <a:gs pos="100000">
                <a:srgbClr val="FFFFFF"/>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1" name="平行四边形 10"/>
          <p:cNvSpPr/>
          <p:nvPr userDrawn="1"/>
        </p:nvSpPr>
        <p:spPr>
          <a:xfrm>
            <a:off x="2034982" y="1"/>
            <a:ext cx="349304" cy="571499"/>
          </a:xfrm>
          <a:prstGeom prst="parallelogram">
            <a:avLst>
              <a:gd name="adj" fmla="val 64760"/>
            </a:avLst>
          </a:prstGeom>
          <a:gradFill>
            <a:gsLst>
              <a:gs pos="0">
                <a:srgbClr val="6CAFEF">
                  <a:alpha val="50000"/>
                </a:srgbClr>
              </a:gs>
              <a:gs pos="100000">
                <a:srgbClr val="FFFFFF"/>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2" name="平行四边形 11"/>
          <p:cNvSpPr/>
          <p:nvPr userDrawn="1"/>
        </p:nvSpPr>
        <p:spPr>
          <a:xfrm>
            <a:off x="-42169" y="301734"/>
            <a:ext cx="290080" cy="254456"/>
          </a:xfrm>
          <a:prstGeom prst="parallelogram">
            <a:avLst>
              <a:gd name="adj" fmla="val 43185"/>
            </a:avLst>
          </a:prstGeom>
          <a:gradFill>
            <a:gsLst>
              <a:gs pos="0">
                <a:srgbClr val="6CAFEF">
                  <a:alpha val="50000"/>
                </a:srgbClr>
              </a:gs>
              <a:gs pos="100000">
                <a:srgbClr val="FFFFFF">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3" name="平行四边形 12"/>
          <p:cNvSpPr/>
          <p:nvPr userDrawn="1"/>
        </p:nvSpPr>
        <p:spPr>
          <a:xfrm>
            <a:off x="-21238" y="110931"/>
            <a:ext cx="229143" cy="201003"/>
          </a:xfrm>
          <a:prstGeom prst="parallelogram">
            <a:avLst>
              <a:gd name="adj" fmla="val 43185"/>
            </a:avLst>
          </a:prstGeom>
          <a:gradFill>
            <a:gsLst>
              <a:gs pos="0">
                <a:srgbClr val="6CAFEF">
                  <a:alpha val="50000"/>
                </a:srgbClr>
              </a:gs>
              <a:gs pos="100000">
                <a:srgbClr val="FFFFFF">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cxnSp>
        <p:nvCxnSpPr>
          <p:cNvPr id="14" name="直接连接符 13"/>
          <p:cNvCxnSpPr/>
          <p:nvPr userDrawn="1"/>
        </p:nvCxnSpPr>
        <p:spPr>
          <a:xfrm>
            <a:off x="388621" y="571499"/>
            <a:ext cx="8587547" cy="0"/>
          </a:xfrm>
          <a:prstGeom prst="line">
            <a:avLst/>
          </a:prstGeom>
          <a:ln w="12700">
            <a:solidFill>
              <a:srgbClr val="8EB3D3"/>
            </a:solidFill>
          </a:ln>
        </p:spPr>
        <p:style>
          <a:lnRef idx="1">
            <a:schemeClr val="accent1"/>
          </a:lnRef>
          <a:fillRef idx="0">
            <a:schemeClr val="accent1"/>
          </a:fillRef>
          <a:effectRef idx="0">
            <a:schemeClr val="accent1"/>
          </a:effectRef>
          <a:fontRef idx="minor">
            <a:schemeClr val="tx1"/>
          </a:fontRef>
        </p:style>
      </p:cxnSp>
      <p:grpSp>
        <p:nvGrpSpPr>
          <p:cNvPr id="15" name="组合 14"/>
          <p:cNvGrpSpPr/>
          <p:nvPr userDrawn="1"/>
        </p:nvGrpSpPr>
        <p:grpSpPr>
          <a:xfrm>
            <a:off x="8603720" y="446695"/>
            <a:ext cx="349304" cy="90965"/>
            <a:chOff x="11369042" y="568879"/>
            <a:chExt cx="568324" cy="148001"/>
          </a:xfrm>
        </p:grpSpPr>
        <p:sp>
          <p:nvSpPr>
            <p:cNvPr id="16" name="平行四边形 15"/>
            <p:cNvSpPr/>
            <p:nvPr/>
          </p:nvSpPr>
          <p:spPr>
            <a:xfrm>
              <a:off x="11369042" y="568879"/>
              <a:ext cx="284162" cy="148001"/>
            </a:xfrm>
            <a:prstGeom prst="parallelogram">
              <a:avLst>
                <a:gd name="adj" fmla="val 43185"/>
              </a:avLst>
            </a:prstGeom>
            <a:solidFill>
              <a:srgbClr val="034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7" name="平行四边形 16"/>
            <p:cNvSpPr/>
            <p:nvPr/>
          </p:nvSpPr>
          <p:spPr>
            <a:xfrm>
              <a:off x="11653204" y="568879"/>
              <a:ext cx="284162" cy="148001"/>
            </a:xfrm>
            <a:prstGeom prst="parallelogram">
              <a:avLst>
                <a:gd name="adj" fmla="val 43185"/>
              </a:avLst>
            </a:prstGeom>
            <a:solidFill>
              <a:srgbClr val="8EB3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grpSp>
    </p:spTree>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9_节标题">
    <p:spTree>
      <p:nvGrpSpPr>
        <p:cNvPr id="1" name=""/>
        <p:cNvGrpSpPr/>
        <p:nvPr/>
      </p:nvGrpSpPr>
      <p:grpSpPr>
        <a:xfrm>
          <a:off x="0" y="0"/>
          <a:ext cx="0" cy="0"/>
          <a:chOff x="0" y="0"/>
          <a:chExt cx="0" cy="0"/>
        </a:xfrm>
      </p:grpSpPr>
      <p:sp>
        <p:nvSpPr>
          <p:cNvPr id="7" name="平行四边形 6"/>
          <p:cNvSpPr/>
          <p:nvPr userDrawn="1"/>
        </p:nvSpPr>
        <p:spPr>
          <a:xfrm>
            <a:off x="-262889" y="1"/>
            <a:ext cx="651510" cy="571499"/>
          </a:xfrm>
          <a:prstGeom prst="parallelogram">
            <a:avLst>
              <a:gd name="adj" fmla="val 43185"/>
            </a:avLst>
          </a:prstGeom>
          <a:solidFill>
            <a:srgbClr val="034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8" name="矩形 4"/>
          <p:cNvSpPr/>
          <p:nvPr userDrawn="1"/>
        </p:nvSpPr>
        <p:spPr>
          <a:xfrm>
            <a:off x="260431" y="1"/>
            <a:ext cx="1953227" cy="138896"/>
          </a:xfrm>
          <a:custGeom>
            <a:avLst/>
            <a:gdLst>
              <a:gd name="connsiteX0" fmla="*/ 0 w 2604303"/>
              <a:gd name="connsiteY0" fmla="*/ 0 h 185195"/>
              <a:gd name="connsiteX1" fmla="*/ 2604303 w 2604303"/>
              <a:gd name="connsiteY1" fmla="*/ 0 h 185195"/>
              <a:gd name="connsiteX2" fmla="*/ 2604303 w 2604303"/>
              <a:gd name="connsiteY2" fmla="*/ 185195 h 185195"/>
              <a:gd name="connsiteX3" fmla="*/ 0 w 2604303"/>
              <a:gd name="connsiteY3" fmla="*/ 185195 h 185195"/>
              <a:gd name="connsiteX4" fmla="*/ 0 w 2604303"/>
              <a:gd name="connsiteY4" fmla="*/ 0 h 185195"/>
              <a:gd name="connsiteX0-1" fmla="*/ 0 w 2604303"/>
              <a:gd name="connsiteY0-2" fmla="*/ 0 h 185195"/>
              <a:gd name="connsiteX1-3" fmla="*/ 2604303 w 2604303"/>
              <a:gd name="connsiteY1-4" fmla="*/ 0 h 185195"/>
              <a:gd name="connsiteX2-5" fmla="*/ 2512863 w 2604303"/>
              <a:gd name="connsiteY2-6" fmla="*/ 185195 h 185195"/>
              <a:gd name="connsiteX3-7" fmla="*/ 0 w 2604303"/>
              <a:gd name="connsiteY3-8" fmla="*/ 185195 h 185195"/>
              <a:gd name="connsiteX4-9" fmla="*/ 0 w 2604303"/>
              <a:gd name="connsiteY4-10" fmla="*/ 0 h 18519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604303" h="185195">
                <a:moveTo>
                  <a:pt x="0" y="0"/>
                </a:moveTo>
                <a:lnTo>
                  <a:pt x="2604303" y="0"/>
                </a:lnTo>
                <a:lnTo>
                  <a:pt x="2512863" y="185195"/>
                </a:lnTo>
                <a:lnTo>
                  <a:pt x="0" y="185195"/>
                </a:lnTo>
                <a:lnTo>
                  <a:pt x="0" y="0"/>
                </a:lnTo>
                <a:close/>
              </a:path>
            </a:pathLst>
          </a:custGeom>
          <a:solidFill>
            <a:srgbClr val="034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9" name="平行四边形 8"/>
          <p:cNvSpPr/>
          <p:nvPr userDrawn="1"/>
        </p:nvSpPr>
        <p:spPr>
          <a:xfrm>
            <a:off x="102871" y="67679"/>
            <a:ext cx="497204" cy="436143"/>
          </a:xfrm>
          <a:prstGeom prst="parallelogram">
            <a:avLst>
              <a:gd name="adj" fmla="val 43185"/>
            </a:avLst>
          </a:prstGeom>
          <a:gradFill>
            <a:gsLst>
              <a:gs pos="0">
                <a:srgbClr val="034581"/>
              </a:gs>
              <a:gs pos="100000">
                <a:srgbClr val="6CAFEF"/>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0" name="平行四边形 9"/>
          <p:cNvSpPr/>
          <p:nvPr userDrawn="1"/>
        </p:nvSpPr>
        <p:spPr>
          <a:xfrm>
            <a:off x="1753314" y="167992"/>
            <a:ext cx="349304" cy="306407"/>
          </a:xfrm>
          <a:prstGeom prst="parallelogram">
            <a:avLst>
              <a:gd name="adj" fmla="val 43185"/>
            </a:avLst>
          </a:prstGeom>
          <a:gradFill>
            <a:gsLst>
              <a:gs pos="0">
                <a:srgbClr val="6CAFEF">
                  <a:alpha val="50000"/>
                </a:srgbClr>
              </a:gs>
              <a:gs pos="100000">
                <a:srgbClr val="FFFFFF"/>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1" name="平行四边形 10"/>
          <p:cNvSpPr/>
          <p:nvPr userDrawn="1"/>
        </p:nvSpPr>
        <p:spPr>
          <a:xfrm>
            <a:off x="2034982" y="1"/>
            <a:ext cx="349304" cy="571499"/>
          </a:xfrm>
          <a:prstGeom prst="parallelogram">
            <a:avLst>
              <a:gd name="adj" fmla="val 64760"/>
            </a:avLst>
          </a:prstGeom>
          <a:gradFill>
            <a:gsLst>
              <a:gs pos="0">
                <a:srgbClr val="6CAFEF">
                  <a:alpha val="50000"/>
                </a:srgbClr>
              </a:gs>
              <a:gs pos="100000">
                <a:srgbClr val="FFFFFF"/>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2" name="平行四边形 11"/>
          <p:cNvSpPr/>
          <p:nvPr userDrawn="1"/>
        </p:nvSpPr>
        <p:spPr>
          <a:xfrm>
            <a:off x="-42169" y="301734"/>
            <a:ext cx="290080" cy="254456"/>
          </a:xfrm>
          <a:prstGeom prst="parallelogram">
            <a:avLst>
              <a:gd name="adj" fmla="val 43185"/>
            </a:avLst>
          </a:prstGeom>
          <a:gradFill>
            <a:gsLst>
              <a:gs pos="0">
                <a:srgbClr val="6CAFEF">
                  <a:alpha val="50000"/>
                </a:srgbClr>
              </a:gs>
              <a:gs pos="100000">
                <a:srgbClr val="FFFFFF">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3" name="平行四边形 12"/>
          <p:cNvSpPr/>
          <p:nvPr userDrawn="1"/>
        </p:nvSpPr>
        <p:spPr>
          <a:xfrm>
            <a:off x="-21238" y="110931"/>
            <a:ext cx="229143" cy="201003"/>
          </a:xfrm>
          <a:prstGeom prst="parallelogram">
            <a:avLst>
              <a:gd name="adj" fmla="val 43185"/>
            </a:avLst>
          </a:prstGeom>
          <a:gradFill>
            <a:gsLst>
              <a:gs pos="0">
                <a:srgbClr val="6CAFEF">
                  <a:alpha val="50000"/>
                </a:srgbClr>
              </a:gs>
              <a:gs pos="100000">
                <a:srgbClr val="FFFFFF">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cxnSp>
        <p:nvCxnSpPr>
          <p:cNvPr id="14" name="直接连接符 13"/>
          <p:cNvCxnSpPr/>
          <p:nvPr userDrawn="1"/>
        </p:nvCxnSpPr>
        <p:spPr>
          <a:xfrm>
            <a:off x="388621" y="571499"/>
            <a:ext cx="8587547" cy="0"/>
          </a:xfrm>
          <a:prstGeom prst="line">
            <a:avLst/>
          </a:prstGeom>
          <a:ln w="12700">
            <a:solidFill>
              <a:srgbClr val="8EB3D3"/>
            </a:solidFill>
          </a:ln>
        </p:spPr>
        <p:style>
          <a:lnRef idx="1">
            <a:schemeClr val="accent1"/>
          </a:lnRef>
          <a:fillRef idx="0">
            <a:schemeClr val="accent1"/>
          </a:fillRef>
          <a:effectRef idx="0">
            <a:schemeClr val="accent1"/>
          </a:effectRef>
          <a:fontRef idx="minor">
            <a:schemeClr val="tx1"/>
          </a:fontRef>
        </p:style>
      </p:cxnSp>
      <p:grpSp>
        <p:nvGrpSpPr>
          <p:cNvPr id="15" name="组合 14"/>
          <p:cNvGrpSpPr/>
          <p:nvPr userDrawn="1"/>
        </p:nvGrpSpPr>
        <p:grpSpPr>
          <a:xfrm>
            <a:off x="8603720" y="446695"/>
            <a:ext cx="349304" cy="90965"/>
            <a:chOff x="11369042" y="568879"/>
            <a:chExt cx="568324" cy="148001"/>
          </a:xfrm>
        </p:grpSpPr>
        <p:sp>
          <p:nvSpPr>
            <p:cNvPr id="16" name="平行四边形 15"/>
            <p:cNvSpPr/>
            <p:nvPr/>
          </p:nvSpPr>
          <p:spPr>
            <a:xfrm>
              <a:off x="11369042" y="568879"/>
              <a:ext cx="284162" cy="148001"/>
            </a:xfrm>
            <a:prstGeom prst="parallelogram">
              <a:avLst>
                <a:gd name="adj" fmla="val 43185"/>
              </a:avLst>
            </a:prstGeom>
            <a:solidFill>
              <a:srgbClr val="034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7" name="平行四边形 16"/>
            <p:cNvSpPr/>
            <p:nvPr/>
          </p:nvSpPr>
          <p:spPr>
            <a:xfrm>
              <a:off x="11653204" y="568879"/>
              <a:ext cx="284162" cy="148001"/>
            </a:xfrm>
            <a:prstGeom prst="parallelogram">
              <a:avLst>
                <a:gd name="adj" fmla="val 43185"/>
              </a:avLst>
            </a:prstGeom>
            <a:solidFill>
              <a:srgbClr val="8EB3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grpSp>
    </p:spTree>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0_节标题">
    <p:spTree>
      <p:nvGrpSpPr>
        <p:cNvPr id="1" name=""/>
        <p:cNvGrpSpPr/>
        <p:nvPr/>
      </p:nvGrpSpPr>
      <p:grpSpPr>
        <a:xfrm>
          <a:off x="0" y="0"/>
          <a:ext cx="0" cy="0"/>
          <a:chOff x="0" y="0"/>
          <a:chExt cx="0" cy="0"/>
        </a:xfrm>
      </p:grpSpPr>
      <p:sp>
        <p:nvSpPr>
          <p:cNvPr id="7" name="平行四边形 6"/>
          <p:cNvSpPr/>
          <p:nvPr userDrawn="1"/>
        </p:nvSpPr>
        <p:spPr>
          <a:xfrm>
            <a:off x="-262889" y="1"/>
            <a:ext cx="651510" cy="571499"/>
          </a:xfrm>
          <a:prstGeom prst="parallelogram">
            <a:avLst>
              <a:gd name="adj" fmla="val 43185"/>
            </a:avLst>
          </a:prstGeom>
          <a:solidFill>
            <a:srgbClr val="034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8" name="矩形 4"/>
          <p:cNvSpPr/>
          <p:nvPr userDrawn="1"/>
        </p:nvSpPr>
        <p:spPr>
          <a:xfrm>
            <a:off x="260431" y="1"/>
            <a:ext cx="1953227" cy="138896"/>
          </a:xfrm>
          <a:custGeom>
            <a:avLst/>
            <a:gdLst>
              <a:gd name="connsiteX0" fmla="*/ 0 w 2604303"/>
              <a:gd name="connsiteY0" fmla="*/ 0 h 185195"/>
              <a:gd name="connsiteX1" fmla="*/ 2604303 w 2604303"/>
              <a:gd name="connsiteY1" fmla="*/ 0 h 185195"/>
              <a:gd name="connsiteX2" fmla="*/ 2604303 w 2604303"/>
              <a:gd name="connsiteY2" fmla="*/ 185195 h 185195"/>
              <a:gd name="connsiteX3" fmla="*/ 0 w 2604303"/>
              <a:gd name="connsiteY3" fmla="*/ 185195 h 185195"/>
              <a:gd name="connsiteX4" fmla="*/ 0 w 2604303"/>
              <a:gd name="connsiteY4" fmla="*/ 0 h 185195"/>
              <a:gd name="connsiteX0-1" fmla="*/ 0 w 2604303"/>
              <a:gd name="connsiteY0-2" fmla="*/ 0 h 185195"/>
              <a:gd name="connsiteX1-3" fmla="*/ 2604303 w 2604303"/>
              <a:gd name="connsiteY1-4" fmla="*/ 0 h 185195"/>
              <a:gd name="connsiteX2-5" fmla="*/ 2512863 w 2604303"/>
              <a:gd name="connsiteY2-6" fmla="*/ 185195 h 185195"/>
              <a:gd name="connsiteX3-7" fmla="*/ 0 w 2604303"/>
              <a:gd name="connsiteY3-8" fmla="*/ 185195 h 185195"/>
              <a:gd name="connsiteX4-9" fmla="*/ 0 w 2604303"/>
              <a:gd name="connsiteY4-10" fmla="*/ 0 h 18519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604303" h="185195">
                <a:moveTo>
                  <a:pt x="0" y="0"/>
                </a:moveTo>
                <a:lnTo>
                  <a:pt x="2604303" y="0"/>
                </a:lnTo>
                <a:lnTo>
                  <a:pt x="2512863" y="185195"/>
                </a:lnTo>
                <a:lnTo>
                  <a:pt x="0" y="185195"/>
                </a:lnTo>
                <a:lnTo>
                  <a:pt x="0" y="0"/>
                </a:lnTo>
                <a:close/>
              </a:path>
            </a:pathLst>
          </a:custGeom>
          <a:solidFill>
            <a:srgbClr val="034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9" name="平行四边形 8"/>
          <p:cNvSpPr/>
          <p:nvPr userDrawn="1"/>
        </p:nvSpPr>
        <p:spPr>
          <a:xfrm>
            <a:off x="102871" y="67679"/>
            <a:ext cx="497204" cy="436143"/>
          </a:xfrm>
          <a:prstGeom prst="parallelogram">
            <a:avLst>
              <a:gd name="adj" fmla="val 43185"/>
            </a:avLst>
          </a:prstGeom>
          <a:gradFill>
            <a:gsLst>
              <a:gs pos="0">
                <a:srgbClr val="034581"/>
              </a:gs>
              <a:gs pos="100000">
                <a:srgbClr val="6CAFEF"/>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0" name="平行四边形 9"/>
          <p:cNvSpPr/>
          <p:nvPr userDrawn="1"/>
        </p:nvSpPr>
        <p:spPr>
          <a:xfrm>
            <a:off x="1753314" y="167992"/>
            <a:ext cx="349304" cy="306407"/>
          </a:xfrm>
          <a:prstGeom prst="parallelogram">
            <a:avLst>
              <a:gd name="adj" fmla="val 43185"/>
            </a:avLst>
          </a:prstGeom>
          <a:gradFill>
            <a:gsLst>
              <a:gs pos="0">
                <a:srgbClr val="6CAFEF">
                  <a:alpha val="50000"/>
                </a:srgbClr>
              </a:gs>
              <a:gs pos="100000">
                <a:srgbClr val="FFFFFF"/>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1" name="平行四边形 10"/>
          <p:cNvSpPr/>
          <p:nvPr userDrawn="1"/>
        </p:nvSpPr>
        <p:spPr>
          <a:xfrm>
            <a:off x="2034982" y="1"/>
            <a:ext cx="349304" cy="571499"/>
          </a:xfrm>
          <a:prstGeom prst="parallelogram">
            <a:avLst>
              <a:gd name="adj" fmla="val 64760"/>
            </a:avLst>
          </a:prstGeom>
          <a:gradFill>
            <a:gsLst>
              <a:gs pos="0">
                <a:srgbClr val="6CAFEF">
                  <a:alpha val="50000"/>
                </a:srgbClr>
              </a:gs>
              <a:gs pos="100000">
                <a:srgbClr val="FFFFFF"/>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2" name="平行四边形 11"/>
          <p:cNvSpPr/>
          <p:nvPr userDrawn="1"/>
        </p:nvSpPr>
        <p:spPr>
          <a:xfrm>
            <a:off x="-42169" y="301734"/>
            <a:ext cx="290080" cy="254456"/>
          </a:xfrm>
          <a:prstGeom prst="parallelogram">
            <a:avLst>
              <a:gd name="adj" fmla="val 43185"/>
            </a:avLst>
          </a:prstGeom>
          <a:gradFill>
            <a:gsLst>
              <a:gs pos="0">
                <a:srgbClr val="6CAFEF">
                  <a:alpha val="50000"/>
                </a:srgbClr>
              </a:gs>
              <a:gs pos="100000">
                <a:srgbClr val="FFFFFF">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3" name="平行四边形 12"/>
          <p:cNvSpPr/>
          <p:nvPr userDrawn="1"/>
        </p:nvSpPr>
        <p:spPr>
          <a:xfrm>
            <a:off x="-21238" y="110931"/>
            <a:ext cx="229143" cy="201003"/>
          </a:xfrm>
          <a:prstGeom prst="parallelogram">
            <a:avLst>
              <a:gd name="adj" fmla="val 43185"/>
            </a:avLst>
          </a:prstGeom>
          <a:gradFill>
            <a:gsLst>
              <a:gs pos="0">
                <a:srgbClr val="6CAFEF">
                  <a:alpha val="50000"/>
                </a:srgbClr>
              </a:gs>
              <a:gs pos="100000">
                <a:srgbClr val="FFFFFF">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cxnSp>
        <p:nvCxnSpPr>
          <p:cNvPr id="14" name="直接连接符 13"/>
          <p:cNvCxnSpPr/>
          <p:nvPr userDrawn="1"/>
        </p:nvCxnSpPr>
        <p:spPr>
          <a:xfrm>
            <a:off x="388621" y="571499"/>
            <a:ext cx="8587547" cy="0"/>
          </a:xfrm>
          <a:prstGeom prst="line">
            <a:avLst/>
          </a:prstGeom>
          <a:ln w="12700">
            <a:solidFill>
              <a:srgbClr val="8EB3D3"/>
            </a:solidFill>
          </a:ln>
        </p:spPr>
        <p:style>
          <a:lnRef idx="1">
            <a:schemeClr val="accent1"/>
          </a:lnRef>
          <a:fillRef idx="0">
            <a:schemeClr val="accent1"/>
          </a:fillRef>
          <a:effectRef idx="0">
            <a:schemeClr val="accent1"/>
          </a:effectRef>
          <a:fontRef idx="minor">
            <a:schemeClr val="tx1"/>
          </a:fontRef>
        </p:style>
      </p:cxnSp>
      <p:grpSp>
        <p:nvGrpSpPr>
          <p:cNvPr id="15" name="组合 14"/>
          <p:cNvGrpSpPr/>
          <p:nvPr userDrawn="1"/>
        </p:nvGrpSpPr>
        <p:grpSpPr>
          <a:xfrm>
            <a:off x="8603720" y="446695"/>
            <a:ext cx="349304" cy="90965"/>
            <a:chOff x="11369042" y="568879"/>
            <a:chExt cx="568324" cy="148001"/>
          </a:xfrm>
        </p:grpSpPr>
        <p:sp>
          <p:nvSpPr>
            <p:cNvPr id="16" name="平行四边形 15"/>
            <p:cNvSpPr/>
            <p:nvPr/>
          </p:nvSpPr>
          <p:spPr>
            <a:xfrm>
              <a:off x="11369042" y="568879"/>
              <a:ext cx="284162" cy="148001"/>
            </a:xfrm>
            <a:prstGeom prst="parallelogram">
              <a:avLst>
                <a:gd name="adj" fmla="val 43185"/>
              </a:avLst>
            </a:prstGeom>
            <a:solidFill>
              <a:srgbClr val="034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7" name="平行四边形 16"/>
            <p:cNvSpPr/>
            <p:nvPr/>
          </p:nvSpPr>
          <p:spPr>
            <a:xfrm>
              <a:off x="11653204" y="568879"/>
              <a:ext cx="284162" cy="148001"/>
            </a:xfrm>
            <a:prstGeom prst="parallelogram">
              <a:avLst>
                <a:gd name="adj" fmla="val 43185"/>
              </a:avLst>
            </a:prstGeom>
            <a:solidFill>
              <a:srgbClr val="8EB3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grpSp>
    </p:spTree>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1_节标题">
    <p:spTree>
      <p:nvGrpSpPr>
        <p:cNvPr id="1" name=""/>
        <p:cNvGrpSpPr/>
        <p:nvPr/>
      </p:nvGrpSpPr>
      <p:grpSpPr>
        <a:xfrm>
          <a:off x="0" y="0"/>
          <a:ext cx="0" cy="0"/>
          <a:chOff x="0" y="0"/>
          <a:chExt cx="0" cy="0"/>
        </a:xfrm>
      </p:grpSpPr>
      <p:sp>
        <p:nvSpPr>
          <p:cNvPr id="7" name="平行四边形 6"/>
          <p:cNvSpPr/>
          <p:nvPr userDrawn="1"/>
        </p:nvSpPr>
        <p:spPr>
          <a:xfrm>
            <a:off x="-262889" y="1"/>
            <a:ext cx="651510" cy="571499"/>
          </a:xfrm>
          <a:prstGeom prst="parallelogram">
            <a:avLst>
              <a:gd name="adj" fmla="val 43185"/>
            </a:avLst>
          </a:prstGeom>
          <a:solidFill>
            <a:srgbClr val="034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8" name="矩形 4"/>
          <p:cNvSpPr/>
          <p:nvPr userDrawn="1"/>
        </p:nvSpPr>
        <p:spPr>
          <a:xfrm>
            <a:off x="260431" y="1"/>
            <a:ext cx="1953227" cy="138896"/>
          </a:xfrm>
          <a:custGeom>
            <a:avLst/>
            <a:gdLst>
              <a:gd name="connsiteX0" fmla="*/ 0 w 2604303"/>
              <a:gd name="connsiteY0" fmla="*/ 0 h 185195"/>
              <a:gd name="connsiteX1" fmla="*/ 2604303 w 2604303"/>
              <a:gd name="connsiteY1" fmla="*/ 0 h 185195"/>
              <a:gd name="connsiteX2" fmla="*/ 2604303 w 2604303"/>
              <a:gd name="connsiteY2" fmla="*/ 185195 h 185195"/>
              <a:gd name="connsiteX3" fmla="*/ 0 w 2604303"/>
              <a:gd name="connsiteY3" fmla="*/ 185195 h 185195"/>
              <a:gd name="connsiteX4" fmla="*/ 0 w 2604303"/>
              <a:gd name="connsiteY4" fmla="*/ 0 h 185195"/>
              <a:gd name="connsiteX0-1" fmla="*/ 0 w 2604303"/>
              <a:gd name="connsiteY0-2" fmla="*/ 0 h 185195"/>
              <a:gd name="connsiteX1-3" fmla="*/ 2604303 w 2604303"/>
              <a:gd name="connsiteY1-4" fmla="*/ 0 h 185195"/>
              <a:gd name="connsiteX2-5" fmla="*/ 2512863 w 2604303"/>
              <a:gd name="connsiteY2-6" fmla="*/ 185195 h 185195"/>
              <a:gd name="connsiteX3-7" fmla="*/ 0 w 2604303"/>
              <a:gd name="connsiteY3-8" fmla="*/ 185195 h 185195"/>
              <a:gd name="connsiteX4-9" fmla="*/ 0 w 2604303"/>
              <a:gd name="connsiteY4-10" fmla="*/ 0 h 18519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604303" h="185195">
                <a:moveTo>
                  <a:pt x="0" y="0"/>
                </a:moveTo>
                <a:lnTo>
                  <a:pt x="2604303" y="0"/>
                </a:lnTo>
                <a:lnTo>
                  <a:pt x="2512863" y="185195"/>
                </a:lnTo>
                <a:lnTo>
                  <a:pt x="0" y="185195"/>
                </a:lnTo>
                <a:lnTo>
                  <a:pt x="0" y="0"/>
                </a:lnTo>
                <a:close/>
              </a:path>
            </a:pathLst>
          </a:custGeom>
          <a:solidFill>
            <a:srgbClr val="034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9" name="平行四边形 8"/>
          <p:cNvSpPr/>
          <p:nvPr userDrawn="1"/>
        </p:nvSpPr>
        <p:spPr>
          <a:xfrm>
            <a:off x="102871" y="67679"/>
            <a:ext cx="497204" cy="436143"/>
          </a:xfrm>
          <a:prstGeom prst="parallelogram">
            <a:avLst>
              <a:gd name="adj" fmla="val 43185"/>
            </a:avLst>
          </a:prstGeom>
          <a:gradFill>
            <a:gsLst>
              <a:gs pos="0">
                <a:srgbClr val="034581"/>
              </a:gs>
              <a:gs pos="100000">
                <a:srgbClr val="6CAFEF"/>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0" name="平行四边形 9"/>
          <p:cNvSpPr/>
          <p:nvPr userDrawn="1"/>
        </p:nvSpPr>
        <p:spPr>
          <a:xfrm>
            <a:off x="1753314" y="167992"/>
            <a:ext cx="349304" cy="306407"/>
          </a:xfrm>
          <a:prstGeom prst="parallelogram">
            <a:avLst>
              <a:gd name="adj" fmla="val 43185"/>
            </a:avLst>
          </a:prstGeom>
          <a:gradFill>
            <a:gsLst>
              <a:gs pos="0">
                <a:srgbClr val="6CAFEF">
                  <a:alpha val="50000"/>
                </a:srgbClr>
              </a:gs>
              <a:gs pos="100000">
                <a:srgbClr val="FFFFFF"/>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1" name="平行四边形 10"/>
          <p:cNvSpPr/>
          <p:nvPr userDrawn="1"/>
        </p:nvSpPr>
        <p:spPr>
          <a:xfrm>
            <a:off x="2034982" y="1"/>
            <a:ext cx="349304" cy="571499"/>
          </a:xfrm>
          <a:prstGeom prst="parallelogram">
            <a:avLst>
              <a:gd name="adj" fmla="val 64760"/>
            </a:avLst>
          </a:prstGeom>
          <a:gradFill>
            <a:gsLst>
              <a:gs pos="0">
                <a:srgbClr val="6CAFEF">
                  <a:alpha val="50000"/>
                </a:srgbClr>
              </a:gs>
              <a:gs pos="100000">
                <a:srgbClr val="FFFFFF"/>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2" name="平行四边形 11"/>
          <p:cNvSpPr/>
          <p:nvPr userDrawn="1"/>
        </p:nvSpPr>
        <p:spPr>
          <a:xfrm>
            <a:off x="-42169" y="301734"/>
            <a:ext cx="290080" cy="254456"/>
          </a:xfrm>
          <a:prstGeom prst="parallelogram">
            <a:avLst>
              <a:gd name="adj" fmla="val 43185"/>
            </a:avLst>
          </a:prstGeom>
          <a:gradFill>
            <a:gsLst>
              <a:gs pos="0">
                <a:srgbClr val="6CAFEF">
                  <a:alpha val="50000"/>
                </a:srgbClr>
              </a:gs>
              <a:gs pos="100000">
                <a:srgbClr val="FFFFFF">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3" name="平行四边形 12"/>
          <p:cNvSpPr/>
          <p:nvPr userDrawn="1"/>
        </p:nvSpPr>
        <p:spPr>
          <a:xfrm>
            <a:off x="-21238" y="110931"/>
            <a:ext cx="229143" cy="201003"/>
          </a:xfrm>
          <a:prstGeom prst="parallelogram">
            <a:avLst>
              <a:gd name="adj" fmla="val 43185"/>
            </a:avLst>
          </a:prstGeom>
          <a:gradFill>
            <a:gsLst>
              <a:gs pos="0">
                <a:srgbClr val="6CAFEF">
                  <a:alpha val="50000"/>
                </a:srgbClr>
              </a:gs>
              <a:gs pos="100000">
                <a:srgbClr val="FFFFFF">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cxnSp>
        <p:nvCxnSpPr>
          <p:cNvPr id="14" name="直接连接符 13"/>
          <p:cNvCxnSpPr/>
          <p:nvPr userDrawn="1"/>
        </p:nvCxnSpPr>
        <p:spPr>
          <a:xfrm>
            <a:off x="388621" y="571499"/>
            <a:ext cx="8587547" cy="0"/>
          </a:xfrm>
          <a:prstGeom prst="line">
            <a:avLst/>
          </a:prstGeom>
          <a:ln w="12700">
            <a:solidFill>
              <a:srgbClr val="8EB3D3"/>
            </a:solidFill>
          </a:ln>
        </p:spPr>
        <p:style>
          <a:lnRef idx="1">
            <a:schemeClr val="accent1"/>
          </a:lnRef>
          <a:fillRef idx="0">
            <a:schemeClr val="accent1"/>
          </a:fillRef>
          <a:effectRef idx="0">
            <a:schemeClr val="accent1"/>
          </a:effectRef>
          <a:fontRef idx="minor">
            <a:schemeClr val="tx1"/>
          </a:fontRef>
        </p:style>
      </p:cxnSp>
      <p:grpSp>
        <p:nvGrpSpPr>
          <p:cNvPr id="15" name="组合 14"/>
          <p:cNvGrpSpPr/>
          <p:nvPr userDrawn="1"/>
        </p:nvGrpSpPr>
        <p:grpSpPr>
          <a:xfrm>
            <a:off x="8603720" y="446695"/>
            <a:ext cx="349304" cy="90965"/>
            <a:chOff x="11369042" y="568879"/>
            <a:chExt cx="568324" cy="148001"/>
          </a:xfrm>
        </p:grpSpPr>
        <p:sp>
          <p:nvSpPr>
            <p:cNvPr id="16" name="平行四边形 15"/>
            <p:cNvSpPr/>
            <p:nvPr/>
          </p:nvSpPr>
          <p:spPr>
            <a:xfrm>
              <a:off x="11369042" y="568879"/>
              <a:ext cx="284162" cy="148001"/>
            </a:xfrm>
            <a:prstGeom prst="parallelogram">
              <a:avLst>
                <a:gd name="adj" fmla="val 43185"/>
              </a:avLst>
            </a:prstGeom>
            <a:solidFill>
              <a:srgbClr val="034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7" name="平行四边形 16"/>
            <p:cNvSpPr/>
            <p:nvPr/>
          </p:nvSpPr>
          <p:spPr>
            <a:xfrm>
              <a:off x="11653204" y="568879"/>
              <a:ext cx="284162" cy="148001"/>
            </a:xfrm>
            <a:prstGeom prst="parallelogram">
              <a:avLst>
                <a:gd name="adj" fmla="val 43185"/>
              </a:avLst>
            </a:prstGeom>
            <a:solidFill>
              <a:srgbClr val="8EB3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grpSp>
    </p:spTree>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2_节标题">
    <p:spTree>
      <p:nvGrpSpPr>
        <p:cNvPr id="1" name=""/>
        <p:cNvGrpSpPr/>
        <p:nvPr/>
      </p:nvGrpSpPr>
      <p:grpSpPr>
        <a:xfrm>
          <a:off x="0" y="0"/>
          <a:ext cx="0" cy="0"/>
          <a:chOff x="0" y="0"/>
          <a:chExt cx="0" cy="0"/>
        </a:xfrm>
      </p:grpSpPr>
      <p:sp>
        <p:nvSpPr>
          <p:cNvPr id="7" name="平行四边形 6"/>
          <p:cNvSpPr/>
          <p:nvPr userDrawn="1"/>
        </p:nvSpPr>
        <p:spPr>
          <a:xfrm>
            <a:off x="-262889" y="1"/>
            <a:ext cx="651510" cy="571499"/>
          </a:xfrm>
          <a:prstGeom prst="parallelogram">
            <a:avLst>
              <a:gd name="adj" fmla="val 43185"/>
            </a:avLst>
          </a:prstGeom>
          <a:solidFill>
            <a:srgbClr val="034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8" name="矩形 4"/>
          <p:cNvSpPr/>
          <p:nvPr userDrawn="1"/>
        </p:nvSpPr>
        <p:spPr>
          <a:xfrm>
            <a:off x="260431" y="1"/>
            <a:ext cx="1953227" cy="138896"/>
          </a:xfrm>
          <a:custGeom>
            <a:avLst/>
            <a:gdLst>
              <a:gd name="connsiteX0" fmla="*/ 0 w 2604303"/>
              <a:gd name="connsiteY0" fmla="*/ 0 h 185195"/>
              <a:gd name="connsiteX1" fmla="*/ 2604303 w 2604303"/>
              <a:gd name="connsiteY1" fmla="*/ 0 h 185195"/>
              <a:gd name="connsiteX2" fmla="*/ 2604303 w 2604303"/>
              <a:gd name="connsiteY2" fmla="*/ 185195 h 185195"/>
              <a:gd name="connsiteX3" fmla="*/ 0 w 2604303"/>
              <a:gd name="connsiteY3" fmla="*/ 185195 h 185195"/>
              <a:gd name="connsiteX4" fmla="*/ 0 w 2604303"/>
              <a:gd name="connsiteY4" fmla="*/ 0 h 185195"/>
              <a:gd name="connsiteX0-1" fmla="*/ 0 w 2604303"/>
              <a:gd name="connsiteY0-2" fmla="*/ 0 h 185195"/>
              <a:gd name="connsiteX1-3" fmla="*/ 2604303 w 2604303"/>
              <a:gd name="connsiteY1-4" fmla="*/ 0 h 185195"/>
              <a:gd name="connsiteX2-5" fmla="*/ 2512863 w 2604303"/>
              <a:gd name="connsiteY2-6" fmla="*/ 185195 h 185195"/>
              <a:gd name="connsiteX3-7" fmla="*/ 0 w 2604303"/>
              <a:gd name="connsiteY3-8" fmla="*/ 185195 h 185195"/>
              <a:gd name="connsiteX4-9" fmla="*/ 0 w 2604303"/>
              <a:gd name="connsiteY4-10" fmla="*/ 0 h 18519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604303" h="185195">
                <a:moveTo>
                  <a:pt x="0" y="0"/>
                </a:moveTo>
                <a:lnTo>
                  <a:pt x="2604303" y="0"/>
                </a:lnTo>
                <a:lnTo>
                  <a:pt x="2512863" y="185195"/>
                </a:lnTo>
                <a:lnTo>
                  <a:pt x="0" y="185195"/>
                </a:lnTo>
                <a:lnTo>
                  <a:pt x="0" y="0"/>
                </a:lnTo>
                <a:close/>
              </a:path>
            </a:pathLst>
          </a:custGeom>
          <a:solidFill>
            <a:srgbClr val="034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9" name="平行四边形 8"/>
          <p:cNvSpPr/>
          <p:nvPr userDrawn="1"/>
        </p:nvSpPr>
        <p:spPr>
          <a:xfrm>
            <a:off x="102871" y="67679"/>
            <a:ext cx="497204" cy="436143"/>
          </a:xfrm>
          <a:prstGeom prst="parallelogram">
            <a:avLst>
              <a:gd name="adj" fmla="val 43185"/>
            </a:avLst>
          </a:prstGeom>
          <a:gradFill>
            <a:gsLst>
              <a:gs pos="0">
                <a:srgbClr val="034581"/>
              </a:gs>
              <a:gs pos="100000">
                <a:srgbClr val="6CAFEF"/>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0" name="平行四边形 9"/>
          <p:cNvSpPr/>
          <p:nvPr userDrawn="1"/>
        </p:nvSpPr>
        <p:spPr>
          <a:xfrm>
            <a:off x="1753314" y="167992"/>
            <a:ext cx="349304" cy="306407"/>
          </a:xfrm>
          <a:prstGeom prst="parallelogram">
            <a:avLst>
              <a:gd name="adj" fmla="val 43185"/>
            </a:avLst>
          </a:prstGeom>
          <a:gradFill>
            <a:gsLst>
              <a:gs pos="0">
                <a:srgbClr val="6CAFEF">
                  <a:alpha val="50000"/>
                </a:srgbClr>
              </a:gs>
              <a:gs pos="100000">
                <a:srgbClr val="FFFFFF"/>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1" name="平行四边形 10"/>
          <p:cNvSpPr/>
          <p:nvPr userDrawn="1"/>
        </p:nvSpPr>
        <p:spPr>
          <a:xfrm>
            <a:off x="2034982" y="1"/>
            <a:ext cx="349304" cy="571499"/>
          </a:xfrm>
          <a:prstGeom prst="parallelogram">
            <a:avLst>
              <a:gd name="adj" fmla="val 64760"/>
            </a:avLst>
          </a:prstGeom>
          <a:gradFill>
            <a:gsLst>
              <a:gs pos="0">
                <a:srgbClr val="6CAFEF">
                  <a:alpha val="50000"/>
                </a:srgbClr>
              </a:gs>
              <a:gs pos="100000">
                <a:srgbClr val="FFFFFF"/>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2" name="平行四边形 11"/>
          <p:cNvSpPr/>
          <p:nvPr userDrawn="1"/>
        </p:nvSpPr>
        <p:spPr>
          <a:xfrm>
            <a:off x="-42169" y="301734"/>
            <a:ext cx="290080" cy="254456"/>
          </a:xfrm>
          <a:prstGeom prst="parallelogram">
            <a:avLst>
              <a:gd name="adj" fmla="val 43185"/>
            </a:avLst>
          </a:prstGeom>
          <a:gradFill>
            <a:gsLst>
              <a:gs pos="0">
                <a:srgbClr val="6CAFEF">
                  <a:alpha val="50000"/>
                </a:srgbClr>
              </a:gs>
              <a:gs pos="100000">
                <a:srgbClr val="FFFFFF">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3" name="平行四边形 12"/>
          <p:cNvSpPr/>
          <p:nvPr userDrawn="1"/>
        </p:nvSpPr>
        <p:spPr>
          <a:xfrm>
            <a:off x="-21238" y="110931"/>
            <a:ext cx="229143" cy="201003"/>
          </a:xfrm>
          <a:prstGeom prst="parallelogram">
            <a:avLst>
              <a:gd name="adj" fmla="val 43185"/>
            </a:avLst>
          </a:prstGeom>
          <a:gradFill>
            <a:gsLst>
              <a:gs pos="0">
                <a:srgbClr val="6CAFEF">
                  <a:alpha val="50000"/>
                </a:srgbClr>
              </a:gs>
              <a:gs pos="100000">
                <a:srgbClr val="FFFFFF">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cxnSp>
        <p:nvCxnSpPr>
          <p:cNvPr id="14" name="直接连接符 13"/>
          <p:cNvCxnSpPr/>
          <p:nvPr userDrawn="1"/>
        </p:nvCxnSpPr>
        <p:spPr>
          <a:xfrm>
            <a:off x="388621" y="571499"/>
            <a:ext cx="8587547" cy="0"/>
          </a:xfrm>
          <a:prstGeom prst="line">
            <a:avLst/>
          </a:prstGeom>
          <a:ln w="12700">
            <a:solidFill>
              <a:srgbClr val="8EB3D3"/>
            </a:solidFill>
          </a:ln>
        </p:spPr>
        <p:style>
          <a:lnRef idx="1">
            <a:schemeClr val="accent1"/>
          </a:lnRef>
          <a:fillRef idx="0">
            <a:schemeClr val="accent1"/>
          </a:fillRef>
          <a:effectRef idx="0">
            <a:schemeClr val="accent1"/>
          </a:effectRef>
          <a:fontRef idx="minor">
            <a:schemeClr val="tx1"/>
          </a:fontRef>
        </p:style>
      </p:cxnSp>
      <p:grpSp>
        <p:nvGrpSpPr>
          <p:cNvPr id="15" name="组合 14"/>
          <p:cNvGrpSpPr/>
          <p:nvPr userDrawn="1"/>
        </p:nvGrpSpPr>
        <p:grpSpPr>
          <a:xfrm>
            <a:off x="8603720" y="446695"/>
            <a:ext cx="349304" cy="90965"/>
            <a:chOff x="11369042" y="568879"/>
            <a:chExt cx="568324" cy="148001"/>
          </a:xfrm>
        </p:grpSpPr>
        <p:sp>
          <p:nvSpPr>
            <p:cNvPr id="16" name="平行四边形 15"/>
            <p:cNvSpPr/>
            <p:nvPr/>
          </p:nvSpPr>
          <p:spPr>
            <a:xfrm>
              <a:off x="11369042" y="568879"/>
              <a:ext cx="284162" cy="148001"/>
            </a:xfrm>
            <a:prstGeom prst="parallelogram">
              <a:avLst>
                <a:gd name="adj" fmla="val 43185"/>
              </a:avLst>
            </a:prstGeom>
            <a:solidFill>
              <a:srgbClr val="034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7" name="平行四边形 16"/>
            <p:cNvSpPr/>
            <p:nvPr/>
          </p:nvSpPr>
          <p:spPr>
            <a:xfrm>
              <a:off x="11653204" y="568879"/>
              <a:ext cx="284162" cy="148001"/>
            </a:xfrm>
            <a:prstGeom prst="parallelogram">
              <a:avLst>
                <a:gd name="adj" fmla="val 43185"/>
              </a:avLst>
            </a:prstGeom>
            <a:solidFill>
              <a:srgbClr val="8EB3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grpSp>
    </p:spTree>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3_节标题">
    <p:spTree>
      <p:nvGrpSpPr>
        <p:cNvPr id="1" name=""/>
        <p:cNvGrpSpPr/>
        <p:nvPr/>
      </p:nvGrpSpPr>
      <p:grpSpPr>
        <a:xfrm>
          <a:off x="0" y="0"/>
          <a:ext cx="0" cy="0"/>
          <a:chOff x="0" y="0"/>
          <a:chExt cx="0" cy="0"/>
        </a:xfrm>
      </p:grpSpPr>
      <p:sp>
        <p:nvSpPr>
          <p:cNvPr id="7" name="平行四边形 6"/>
          <p:cNvSpPr/>
          <p:nvPr userDrawn="1"/>
        </p:nvSpPr>
        <p:spPr>
          <a:xfrm>
            <a:off x="-262889" y="1"/>
            <a:ext cx="651510" cy="571499"/>
          </a:xfrm>
          <a:prstGeom prst="parallelogram">
            <a:avLst>
              <a:gd name="adj" fmla="val 43185"/>
            </a:avLst>
          </a:prstGeom>
          <a:solidFill>
            <a:srgbClr val="034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8" name="矩形 4"/>
          <p:cNvSpPr/>
          <p:nvPr userDrawn="1"/>
        </p:nvSpPr>
        <p:spPr>
          <a:xfrm>
            <a:off x="260431" y="1"/>
            <a:ext cx="1953227" cy="138896"/>
          </a:xfrm>
          <a:custGeom>
            <a:avLst/>
            <a:gdLst>
              <a:gd name="connsiteX0" fmla="*/ 0 w 2604303"/>
              <a:gd name="connsiteY0" fmla="*/ 0 h 185195"/>
              <a:gd name="connsiteX1" fmla="*/ 2604303 w 2604303"/>
              <a:gd name="connsiteY1" fmla="*/ 0 h 185195"/>
              <a:gd name="connsiteX2" fmla="*/ 2604303 w 2604303"/>
              <a:gd name="connsiteY2" fmla="*/ 185195 h 185195"/>
              <a:gd name="connsiteX3" fmla="*/ 0 w 2604303"/>
              <a:gd name="connsiteY3" fmla="*/ 185195 h 185195"/>
              <a:gd name="connsiteX4" fmla="*/ 0 w 2604303"/>
              <a:gd name="connsiteY4" fmla="*/ 0 h 185195"/>
              <a:gd name="connsiteX0-1" fmla="*/ 0 w 2604303"/>
              <a:gd name="connsiteY0-2" fmla="*/ 0 h 185195"/>
              <a:gd name="connsiteX1-3" fmla="*/ 2604303 w 2604303"/>
              <a:gd name="connsiteY1-4" fmla="*/ 0 h 185195"/>
              <a:gd name="connsiteX2-5" fmla="*/ 2512863 w 2604303"/>
              <a:gd name="connsiteY2-6" fmla="*/ 185195 h 185195"/>
              <a:gd name="connsiteX3-7" fmla="*/ 0 w 2604303"/>
              <a:gd name="connsiteY3-8" fmla="*/ 185195 h 185195"/>
              <a:gd name="connsiteX4-9" fmla="*/ 0 w 2604303"/>
              <a:gd name="connsiteY4-10" fmla="*/ 0 h 18519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604303" h="185195">
                <a:moveTo>
                  <a:pt x="0" y="0"/>
                </a:moveTo>
                <a:lnTo>
                  <a:pt x="2604303" y="0"/>
                </a:lnTo>
                <a:lnTo>
                  <a:pt x="2512863" y="185195"/>
                </a:lnTo>
                <a:lnTo>
                  <a:pt x="0" y="185195"/>
                </a:lnTo>
                <a:lnTo>
                  <a:pt x="0" y="0"/>
                </a:lnTo>
                <a:close/>
              </a:path>
            </a:pathLst>
          </a:custGeom>
          <a:solidFill>
            <a:srgbClr val="034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9" name="平行四边形 8"/>
          <p:cNvSpPr/>
          <p:nvPr userDrawn="1"/>
        </p:nvSpPr>
        <p:spPr>
          <a:xfrm>
            <a:off x="102871" y="67679"/>
            <a:ext cx="497204" cy="436143"/>
          </a:xfrm>
          <a:prstGeom prst="parallelogram">
            <a:avLst>
              <a:gd name="adj" fmla="val 43185"/>
            </a:avLst>
          </a:prstGeom>
          <a:gradFill>
            <a:gsLst>
              <a:gs pos="0">
                <a:srgbClr val="034581"/>
              </a:gs>
              <a:gs pos="100000">
                <a:srgbClr val="6CAFEF"/>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0" name="平行四边形 9"/>
          <p:cNvSpPr/>
          <p:nvPr userDrawn="1"/>
        </p:nvSpPr>
        <p:spPr>
          <a:xfrm>
            <a:off x="1753314" y="167992"/>
            <a:ext cx="349304" cy="306407"/>
          </a:xfrm>
          <a:prstGeom prst="parallelogram">
            <a:avLst>
              <a:gd name="adj" fmla="val 43185"/>
            </a:avLst>
          </a:prstGeom>
          <a:gradFill>
            <a:gsLst>
              <a:gs pos="0">
                <a:srgbClr val="6CAFEF">
                  <a:alpha val="50000"/>
                </a:srgbClr>
              </a:gs>
              <a:gs pos="100000">
                <a:srgbClr val="FFFFFF"/>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1" name="平行四边形 10"/>
          <p:cNvSpPr/>
          <p:nvPr userDrawn="1"/>
        </p:nvSpPr>
        <p:spPr>
          <a:xfrm>
            <a:off x="2034982" y="1"/>
            <a:ext cx="349304" cy="571499"/>
          </a:xfrm>
          <a:prstGeom prst="parallelogram">
            <a:avLst>
              <a:gd name="adj" fmla="val 64760"/>
            </a:avLst>
          </a:prstGeom>
          <a:gradFill>
            <a:gsLst>
              <a:gs pos="0">
                <a:srgbClr val="6CAFEF">
                  <a:alpha val="50000"/>
                </a:srgbClr>
              </a:gs>
              <a:gs pos="100000">
                <a:srgbClr val="FFFFFF"/>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2" name="平行四边形 11"/>
          <p:cNvSpPr/>
          <p:nvPr userDrawn="1"/>
        </p:nvSpPr>
        <p:spPr>
          <a:xfrm>
            <a:off x="-42169" y="301734"/>
            <a:ext cx="290080" cy="254456"/>
          </a:xfrm>
          <a:prstGeom prst="parallelogram">
            <a:avLst>
              <a:gd name="adj" fmla="val 43185"/>
            </a:avLst>
          </a:prstGeom>
          <a:gradFill>
            <a:gsLst>
              <a:gs pos="0">
                <a:srgbClr val="6CAFEF">
                  <a:alpha val="50000"/>
                </a:srgbClr>
              </a:gs>
              <a:gs pos="100000">
                <a:srgbClr val="FFFFFF">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3" name="平行四边形 12"/>
          <p:cNvSpPr/>
          <p:nvPr userDrawn="1"/>
        </p:nvSpPr>
        <p:spPr>
          <a:xfrm>
            <a:off x="-21238" y="110931"/>
            <a:ext cx="229143" cy="201003"/>
          </a:xfrm>
          <a:prstGeom prst="parallelogram">
            <a:avLst>
              <a:gd name="adj" fmla="val 43185"/>
            </a:avLst>
          </a:prstGeom>
          <a:gradFill>
            <a:gsLst>
              <a:gs pos="0">
                <a:srgbClr val="6CAFEF">
                  <a:alpha val="50000"/>
                </a:srgbClr>
              </a:gs>
              <a:gs pos="100000">
                <a:srgbClr val="FFFFFF">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cxnSp>
        <p:nvCxnSpPr>
          <p:cNvPr id="14" name="直接连接符 13"/>
          <p:cNvCxnSpPr/>
          <p:nvPr userDrawn="1"/>
        </p:nvCxnSpPr>
        <p:spPr>
          <a:xfrm>
            <a:off x="388621" y="571499"/>
            <a:ext cx="8587547" cy="0"/>
          </a:xfrm>
          <a:prstGeom prst="line">
            <a:avLst/>
          </a:prstGeom>
          <a:ln w="12700">
            <a:solidFill>
              <a:srgbClr val="8EB3D3"/>
            </a:solidFill>
          </a:ln>
        </p:spPr>
        <p:style>
          <a:lnRef idx="1">
            <a:schemeClr val="accent1"/>
          </a:lnRef>
          <a:fillRef idx="0">
            <a:schemeClr val="accent1"/>
          </a:fillRef>
          <a:effectRef idx="0">
            <a:schemeClr val="accent1"/>
          </a:effectRef>
          <a:fontRef idx="minor">
            <a:schemeClr val="tx1"/>
          </a:fontRef>
        </p:style>
      </p:cxnSp>
      <p:grpSp>
        <p:nvGrpSpPr>
          <p:cNvPr id="15" name="组合 14"/>
          <p:cNvGrpSpPr/>
          <p:nvPr userDrawn="1"/>
        </p:nvGrpSpPr>
        <p:grpSpPr>
          <a:xfrm>
            <a:off x="8603720" y="446695"/>
            <a:ext cx="349304" cy="90965"/>
            <a:chOff x="11369042" y="568879"/>
            <a:chExt cx="568324" cy="148001"/>
          </a:xfrm>
        </p:grpSpPr>
        <p:sp>
          <p:nvSpPr>
            <p:cNvPr id="16" name="平行四边形 15"/>
            <p:cNvSpPr/>
            <p:nvPr/>
          </p:nvSpPr>
          <p:spPr>
            <a:xfrm>
              <a:off x="11369042" y="568879"/>
              <a:ext cx="284162" cy="148001"/>
            </a:xfrm>
            <a:prstGeom prst="parallelogram">
              <a:avLst>
                <a:gd name="adj" fmla="val 43185"/>
              </a:avLst>
            </a:prstGeom>
            <a:solidFill>
              <a:srgbClr val="034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7" name="平行四边形 16"/>
            <p:cNvSpPr/>
            <p:nvPr/>
          </p:nvSpPr>
          <p:spPr>
            <a:xfrm>
              <a:off x="11653204" y="568879"/>
              <a:ext cx="284162" cy="148001"/>
            </a:xfrm>
            <a:prstGeom prst="parallelogram">
              <a:avLst>
                <a:gd name="adj" fmla="val 43185"/>
              </a:avLst>
            </a:prstGeom>
            <a:solidFill>
              <a:srgbClr val="8EB3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grpSp>
    </p:spTree>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4_节标题">
    <p:spTree>
      <p:nvGrpSpPr>
        <p:cNvPr id="1" name=""/>
        <p:cNvGrpSpPr/>
        <p:nvPr/>
      </p:nvGrpSpPr>
      <p:grpSpPr>
        <a:xfrm>
          <a:off x="0" y="0"/>
          <a:ext cx="0" cy="0"/>
          <a:chOff x="0" y="0"/>
          <a:chExt cx="0" cy="0"/>
        </a:xfrm>
      </p:grpSpPr>
      <p:sp>
        <p:nvSpPr>
          <p:cNvPr id="7" name="平行四边形 6"/>
          <p:cNvSpPr/>
          <p:nvPr userDrawn="1"/>
        </p:nvSpPr>
        <p:spPr>
          <a:xfrm>
            <a:off x="-262889" y="1"/>
            <a:ext cx="651510" cy="571499"/>
          </a:xfrm>
          <a:prstGeom prst="parallelogram">
            <a:avLst>
              <a:gd name="adj" fmla="val 43185"/>
            </a:avLst>
          </a:prstGeom>
          <a:solidFill>
            <a:srgbClr val="034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8" name="矩形 4"/>
          <p:cNvSpPr/>
          <p:nvPr userDrawn="1"/>
        </p:nvSpPr>
        <p:spPr>
          <a:xfrm>
            <a:off x="260431" y="1"/>
            <a:ext cx="1953227" cy="138896"/>
          </a:xfrm>
          <a:custGeom>
            <a:avLst/>
            <a:gdLst>
              <a:gd name="connsiteX0" fmla="*/ 0 w 2604303"/>
              <a:gd name="connsiteY0" fmla="*/ 0 h 185195"/>
              <a:gd name="connsiteX1" fmla="*/ 2604303 w 2604303"/>
              <a:gd name="connsiteY1" fmla="*/ 0 h 185195"/>
              <a:gd name="connsiteX2" fmla="*/ 2604303 w 2604303"/>
              <a:gd name="connsiteY2" fmla="*/ 185195 h 185195"/>
              <a:gd name="connsiteX3" fmla="*/ 0 w 2604303"/>
              <a:gd name="connsiteY3" fmla="*/ 185195 h 185195"/>
              <a:gd name="connsiteX4" fmla="*/ 0 w 2604303"/>
              <a:gd name="connsiteY4" fmla="*/ 0 h 185195"/>
              <a:gd name="connsiteX0-1" fmla="*/ 0 w 2604303"/>
              <a:gd name="connsiteY0-2" fmla="*/ 0 h 185195"/>
              <a:gd name="connsiteX1-3" fmla="*/ 2604303 w 2604303"/>
              <a:gd name="connsiteY1-4" fmla="*/ 0 h 185195"/>
              <a:gd name="connsiteX2-5" fmla="*/ 2512863 w 2604303"/>
              <a:gd name="connsiteY2-6" fmla="*/ 185195 h 185195"/>
              <a:gd name="connsiteX3-7" fmla="*/ 0 w 2604303"/>
              <a:gd name="connsiteY3-8" fmla="*/ 185195 h 185195"/>
              <a:gd name="connsiteX4-9" fmla="*/ 0 w 2604303"/>
              <a:gd name="connsiteY4-10" fmla="*/ 0 h 18519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604303" h="185195">
                <a:moveTo>
                  <a:pt x="0" y="0"/>
                </a:moveTo>
                <a:lnTo>
                  <a:pt x="2604303" y="0"/>
                </a:lnTo>
                <a:lnTo>
                  <a:pt x="2512863" y="185195"/>
                </a:lnTo>
                <a:lnTo>
                  <a:pt x="0" y="185195"/>
                </a:lnTo>
                <a:lnTo>
                  <a:pt x="0" y="0"/>
                </a:lnTo>
                <a:close/>
              </a:path>
            </a:pathLst>
          </a:custGeom>
          <a:solidFill>
            <a:srgbClr val="034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9" name="平行四边形 8"/>
          <p:cNvSpPr/>
          <p:nvPr userDrawn="1"/>
        </p:nvSpPr>
        <p:spPr>
          <a:xfrm>
            <a:off x="102871" y="67679"/>
            <a:ext cx="497204" cy="436143"/>
          </a:xfrm>
          <a:prstGeom prst="parallelogram">
            <a:avLst>
              <a:gd name="adj" fmla="val 43185"/>
            </a:avLst>
          </a:prstGeom>
          <a:gradFill>
            <a:gsLst>
              <a:gs pos="0">
                <a:srgbClr val="034581"/>
              </a:gs>
              <a:gs pos="100000">
                <a:srgbClr val="6CAFEF"/>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0" name="平行四边形 9"/>
          <p:cNvSpPr/>
          <p:nvPr userDrawn="1"/>
        </p:nvSpPr>
        <p:spPr>
          <a:xfrm>
            <a:off x="1753314" y="167992"/>
            <a:ext cx="349304" cy="306407"/>
          </a:xfrm>
          <a:prstGeom prst="parallelogram">
            <a:avLst>
              <a:gd name="adj" fmla="val 43185"/>
            </a:avLst>
          </a:prstGeom>
          <a:gradFill>
            <a:gsLst>
              <a:gs pos="0">
                <a:srgbClr val="6CAFEF">
                  <a:alpha val="50000"/>
                </a:srgbClr>
              </a:gs>
              <a:gs pos="100000">
                <a:srgbClr val="FFFFFF"/>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1" name="平行四边形 10"/>
          <p:cNvSpPr/>
          <p:nvPr userDrawn="1"/>
        </p:nvSpPr>
        <p:spPr>
          <a:xfrm>
            <a:off x="2034982" y="1"/>
            <a:ext cx="349304" cy="571499"/>
          </a:xfrm>
          <a:prstGeom prst="parallelogram">
            <a:avLst>
              <a:gd name="adj" fmla="val 64760"/>
            </a:avLst>
          </a:prstGeom>
          <a:gradFill>
            <a:gsLst>
              <a:gs pos="0">
                <a:srgbClr val="6CAFEF">
                  <a:alpha val="50000"/>
                </a:srgbClr>
              </a:gs>
              <a:gs pos="100000">
                <a:srgbClr val="FFFFFF"/>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2" name="平行四边形 11"/>
          <p:cNvSpPr/>
          <p:nvPr userDrawn="1"/>
        </p:nvSpPr>
        <p:spPr>
          <a:xfrm>
            <a:off x="-42169" y="301734"/>
            <a:ext cx="290080" cy="254456"/>
          </a:xfrm>
          <a:prstGeom prst="parallelogram">
            <a:avLst>
              <a:gd name="adj" fmla="val 43185"/>
            </a:avLst>
          </a:prstGeom>
          <a:gradFill>
            <a:gsLst>
              <a:gs pos="0">
                <a:srgbClr val="6CAFEF">
                  <a:alpha val="50000"/>
                </a:srgbClr>
              </a:gs>
              <a:gs pos="100000">
                <a:srgbClr val="FFFFFF">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3" name="平行四边形 12"/>
          <p:cNvSpPr/>
          <p:nvPr userDrawn="1"/>
        </p:nvSpPr>
        <p:spPr>
          <a:xfrm>
            <a:off x="-21238" y="110931"/>
            <a:ext cx="229143" cy="201003"/>
          </a:xfrm>
          <a:prstGeom prst="parallelogram">
            <a:avLst>
              <a:gd name="adj" fmla="val 43185"/>
            </a:avLst>
          </a:prstGeom>
          <a:gradFill>
            <a:gsLst>
              <a:gs pos="0">
                <a:srgbClr val="6CAFEF">
                  <a:alpha val="50000"/>
                </a:srgbClr>
              </a:gs>
              <a:gs pos="100000">
                <a:srgbClr val="FFFFFF">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cxnSp>
        <p:nvCxnSpPr>
          <p:cNvPr id="14" name="直接连接符 13"/>
          <p:cNvCxnSpPr/>
          <p:nvPr userDrawn="1"/>
        </p:nvCxnSpPr>
        <p:spPr>
          <a:xfrm>
            <a:off x="388621" y="571499"/>
            <a:ext cx="8587547" cy="0"/>
          </a:xfrm>
          <a:prstGeom prst="line">
            <a:avLst/>
          </a:prstGeom>
          <a:ln w="12700">
            <a:solidFill>
              <a:srgbClr val="8EB3D3"/>
            </a:solidFill>
          </a:ln>
        </p:spPr>
        <p:style>
          <a:lnRef idx="1">
            <a:schemeClr val="accent1"/>
          </a:lnRef>
          <a:fillRef idx="0">
            <a:schemeClr val="accent1"/>
          </a:fillRef>
          <a:effectRef idx="0">
            <a:schemeClr val="accent1"/>
          </a:effectRef>
          <a:fontRef idx="minor">
            <a:schemeClr val="tx1"/>
          </a:fontRef>
        </p:style>
      </p:cxnSp>
      <p:grpSp>
        <p:nvGrpSpPr>
          <p:cNvPr id="15" name="组合 14"/>
          <p:cNvGrpSpPr/>
          <p:nvPr userDrawn="1"/>
        </p:nvGrpSpPr>
        <p:grpSpPr>
          <a:xfrm>
            <a:off x="8603720" y="446695"/>
            <a:ext cx="349304" cy="90965"/>
            <a:chOff x="11369042" y="568879"/>
            <a:chExt cx="568324" cy="148001"/>
          </a:xfrm>
        </p:grpSpPr>
        <p:sp>
          <p:nvSpPr>
            <p:cNvPr id="16" name="平行四边形 15"/>
            <p:cNvSpPr/>
            <p:nvPr/>
          </p:nvSpPr>
          <p:spPr>
            <a:xfrm>
              <a:off x="11369042" y="568879"/>
              <a:ext cx="284162" cy="148001"/>
            </a:xfrm>
            <a:prstGeom prst="parallelogram">
              <a:avLst>
                <a:gd name="adj" fmla="val 43185"/>
              </a:avLst>
            </a:prstGeom>
            <a:solidFill>
              <a:srgbClr val="034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7" name="平行四边形 16"/>
            <p:cNvSpPr/>
            <p:nvPr/>
          </p:nvSpPr>
          <p:spPr>
            <a:xfrm>
              <a:off x="11653204" y="568879"/>
              <a:ext cx="284162" cy="148001"/>
            </a:xfrm>
            <a:prstGeom prst="parallelogram">
              <a:avLst>
                <a:gd name="adj" fmla="val 43185"/>
              </a:avLst>
            </a:prstGeom>
            <a:solidFill>
              <a:srgbClr val="8EB3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grpSp>
    </p:spTree>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5_节标题">
    <p:spTree>
      <p:nvGrpSpPr>
        <p:cNvPr id="1" name=""/>
        <p:cNvGrpSpPr/>
        <p:nvPr/>
      </p:nvGrpSpPr>
      <p:grpSpPr>
        <a:xfrm>
          <a:off x="0" y="0"/>
          <a:ext cx="0" cy="0"/>
          <a:chOff x="0" y="0"/>
          <a:chExt cx="0" cy="0"/>
        </a:xfrm>
      </p:grpSpPr>
      <p:sp>
        <p:nvSpPr>
          <p:cNvPr id="7" name="平行四边形 6"/>
          <p:cNvSpPr/>
          <p:nvPr userDrawn="1"/>
        </p:nvSpPr>
        <p:spPr>
          <a:xfrm>
            <a:off x="-262889" y="1"/>
            <a:ext cx="651510" cy="571499"/>
          </a:xfrm>
          <a:prstGeom prst="parallelogram">
            <a:avLst>
              <a:gd name="adj" fmla="val 43185"/>
            </a:avLst>
          </a:prstGeom>
          <a:solidFill>
            <a:srgbClr val="034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8" name="矩形 4"/>
          <p:cNvSpPr/>
          <p:nvPr userDrawn="1"/>
        </p:nvSpPr>
        <p:spPr>
          <a:xfrm>
            <a:off x="260431" y="1"/>
            <a:ext cx="1953227" cy="138896"/>
          </a:xfrm>
          <a:custGeom>
            <a:avLst/>
            <a:gdLst>
              <a:gd name="connsiteX0" fmla="*/ 0 w 2604303"/>
              <a:gd name="connsiteY0" fmla="*/ 0 h 185195"/>
              <a:gd name="connsiteX1" fmla="*/ 2604303 w 2604303"/>
              <a:gd name="connsiteY1" fmla="*/ 0 h 185195"/>
              <a:gd name="connsiteX2" fmla="*/ 2604303 w 2604303"/>
              <a:gd name="connsiteY2" fmla="*/ 185195 h 185195"/>
              <a:gd name="connsiteX3" fmla="*/ 0 w 2604303"/>
              <a:gd name="connsiteY3" fmla="*/ 185195 h 185195"/>
              <a:gd name="connsiteX4" fmla="*/ 0 w 2604303"/>
              <a:gd name="connsiteY4" fmla="*/ 0 h 185195"/>
              <a:gd name="connsiteX0-1" fmla="*/ 0 w 2604303"/>
              <a:gd name="connsiteY0-2" fmla="*/ 0 h 185195"/>
              <a:gd name="connsiteX1-3" fmla="*/ 2604303 w 2604303"/>
              <a:gd name="connsiteY1-4" fmla="*/ 0 h 185195"/>
              <a:gd name="connsiteX2-5" fmla="*/ 2512863 w 2604303"/>
              <a:gd name="connsiteY2-6" fmla="*/ 185195 h 185195"/>
              <a:gd name="connsiteX3-7" fmla="*/ 0 w 2604303"/>
              <a:gd name="connsiteY3-8" fmla="*/ 185195 h 185195"/>
              <a:gd name="connsiteX4-9" fmla="*/ 0 w 2604303"/>
              <a:gd name="connsiteY4-10" fmla="*/ 0 h 18519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604303" h="185195">
                <a:moveTo>
                  <a:pt x="0" y="0"/>
                </a:moveTo>
                <a:lnTo>
                  <a:pt x="2604303" y="0"/>
                </a:lnTo>
                <a:lnTo>
                  <a:pt x="2512863" y="185195"/>
                </a:lnTo>
                <a:lnTo>
                  <a:pt x="0" y="185195"/>
                </a:lnTo>
                <a:lnTo>
                  <a:pt x="0" y="0"/>
                </a:lnTo>
                <a:close/>
              </a:path>
            </a:pathLst>
          </a:custGeom>
          <a:solidFill>
            <a:srgbClr val="034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9" name="平行四边形 8"/>
          <p:cNvSpPr/>
          <p:nvPr userDrawn="1"/>
        </p:nvSpPr>
        <p:spPr>
          <a:xfrm>
            <a:off x="102871" y="67679"/>
            <a:ext cx="497204" cy="436143"/>
          </a:xfrm>
          <a:prstGeom prst="parallelogram">
            <a:avLst>
              <a:gd name="adj" fmla="val 43185"/>
            </a:avLst>
          </a:prstGeom>
          <a:gradFill>
            <a:gsLst>
              <a:gs pos="0">
                <a:srgbClr val="034581"/>
              </a:gs>
              <a:gs pos="100000">
                <a:srgbClr val="6CAFEF"/>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0" name="平行四边形 9"/>
          <p:cNvSpPr/>
          <p:nvPr userDrawn="1"/>
        </p:nvSpPr>
        <p:spPr>
          <a:xfrm>
            <a:off x="1753314" y="167992"/>
            <a:ext cx="349304" cy="306407"/>
          </a:xfrm>
          <a:prstGeom prst="parallelogram">
            <a:avLst>
              <a:gd name="adj" fmla="val 43185"/>
            </a:avLst>
          </a:prstGeom>
          <a:gradFill>
            <a:gsLst>
              <a:gs pos="0">
                <a:srgbClr val="6CAFEF">
                  <a:alpha val="50000"/>
                </a:srgbClr>
              </a:gs>
              <a:gs pos="100000">
                <a:srgbClr val="FFFFFF"/>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1" name="平行四边形 10"/>
          <p:cNvSpPr/>
          <p:nvPr userDrawn="1"/>
        </p:nvSpPr>
        <p:spPr>
          <a:xfrm>
            <a:off x="2034982" y="1"/>
            <a:ext cx="349304" cy="571499"/>
          </a:xfrm>
          <a:prstGeom prst="parallelogram">
            <a:avLst>
              <a:gd name="adj" fmla="val 64760"/>
            </a:avLst>
          </a:prstGeom>
          <a:gradFill>
            <a:gsLst>
              <a:gs pos="0">
                <a:srgbClr val="6CAFEF">
                  <a:alpha val="50000"/>
                </a:srgbClr>
              </a:gs>
              <a:gs pos="100000">
                <a:srgbClr val="FFFFFF"/>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2" name="平行四边形 11"/>
          <p:cNvSpPr/>
          <p:nvPr userDrawn="1"/>
        </p:nvSpPr>
        <p:spPr>
          <a:xfrm>
            <a:off x="-42169" y="301734"/>
            <a:ext cx="290080" cy="254456"/>
          </a:xfrm>
          <a:prstGeom prst="parallelogram">
            <a:avLst>
              <a:gd name="adj" fmla="val 43185"/>
            </a:avLst>
          </a:prstGeom>
          <a:gradFill>
            <a:gsLst>
              <a:gs pos="0">
                <a:srgbClr val="6CAFEF">
                  <a:alpha val="50000"/>
                </a:srgbClr>
              </a:gs>
              <a:gs pos="100000">
                <a:srgbClr val="FFFFFF">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3" name="平行四边形 12"/>
          <p:cNvSpPr/>
          <p:nvPr userDrawn="1"/>
        </p:nvSpPr>
        <p:spPr>
          <a:xfrm>
            <a:off x="-21238" y="110931"/>
            <a:ext cx="229143" cy="201003"/>
          </a:xfrm>
          <a:prstGeom prst="parallelogram">
            <a:avLst>
              <a:gd name="adj" fmla="val 43185"/>
            </a:avLst>
          </a:prstGeom>
          <a:gradFill>
            <a:gsLst>
              <a:gs pos="0">
                <a:srgbClr val="6CAFEF">
                  <a:alpha val="50000"/>
                </a:srgbClr>
              </a:gs>
              <a:gs pos="100000">
                <a:srgbClr val="FFFFFF">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cxnSp>
        <p:nvCxnSpPr>
          <p:cNvPr id="14" name="直接连接符 13"/>
          <p:cNvCxnSpPr/>
          <p:nvPr userDrawn="1"/>
        </p:nvCxnSpPr>
        <p:spPr>
          <a:xfrm>
            <a:off x="388621" y="571499"/>
            <a:ext cx="8587547" cy="0"/>
          </a:xfrm>
          <a:prstGeom prst="line">
            <a:avLst/>
          </a:prstGeom>
          <a:ln w="12700">
            <a:solidFill>
              <a:srgbClr val="8EB3D3"/>
            </a:solidFill>
          </a:ln>
        </p:spPr>
        <p:style>
          <a:lnRef idx="1">
            <a:schemeClr val="accent1"/>
          </a:lnRef>
          <a:fillRef idx="0">
            <a:schemeClr val="accent1"/>
          </a:fillRef>
          <a:effectRef idx="0">
            <a:schemeClr val="accent1"/>
          </a:effectRef>
          <a:fontRef idx="minor">
            <a:schemeClr val="tx1"/>
          </a:fontRef>
        </p:style>
      </p:cxnSp>
      <p:grpSp>
        <p:nvGrpSpPr>
          <p:cNvPr id="15" name="组合 14"/>
          <p:cNvGrpSpPr/>
          <p:nvPr userDrawn="1"/>
        </p:nvGrpSpPr>
        <p:grpSpPr>
          <a:xfrm>
            <a:off x="8603720" y="446695"/>
            <a:ext cx="349304" cy="90965"/>
            <a:chOff x="11369042" y="568879"/>
            <a:chExt cx="568324" cy="148001"/>
          </a:xfrm>
        </p:grpSpPr>
        <p:sp>
          <p:nvSpPr>
            <p:cNvPr id="16" name="平行四边形 15"/>
            <p:cNvSpPr/>
            <p:nvPr/>
          </p:nvSpPr>
          <p:spPr>
            <a:xfrm>
              <a:off x="11369042" y="568879"/>
              <a:ext cx="284162" cy="148001"/>
            </a:xfrm>
            <a:prstGeom prst="parallelogram">
              <a:avLst>
                <a:gd name="adj" fmla="val 43185"/>
              </a:avLst>
            </a:prstGeom>
            <a:solidFill>
              <a:srgbClr val="034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7" name="平行四边形 16"/>
            <p:cNvSpPr/>
            <p:nvPr/>
          </p:nvSpPr>
          <p:spPr>
            <a:xfrm>
              <a:off x="11653204" y="568879"/>
              <a:ext cx="284162" cy="148001"/>
            </a:xfrm>
            <a:prstGeom prst="parallelogram">
              <a:avLst>
                <a:gd name="adj" fmla="val 43185"/>
              </a:avLst>
            </a:prstGeom>
            <a:solidFill>
              <a:srgbClr val="8EB3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grpSp>
    </p:spTree>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2_标题幻灯片">
    <p:spTree>
      <p:nvGrpSpPr>
        <p:cNvPr id="1" name=""/>
        <p:cNvGrpSpPr/>
        <p:nvPr/>
      </p:nvGrpSpPr>
      <p:grpSpPr>
        <a:xfrm>
          <a:off x="0" y="0"/>
          <a:ext cx="0" cy="0"/>
          <a:chOff x="0" y="0"/>
          <a:chExt cx="0" cy="0"/>
        </a:xfrm>
      </p:grpSpPr>
      <p:sp>
        <p:nvSpPr>
          <p:cNvPr id="7" name="平行四边形 6"/>
          <p:cNvSpPr/>
          <p:nvPr userDrawn="1"/>
        </p:nvSpPr>
        <p:spPr>
          <a:xfrm>
            <a:off x="5113312" y="2544366"/>
            <a:ext cx="3672257" cy="2233374"/>
          </a:xfrm>
          <a:prstGeom prst="parallelogram">
            <a:avLst>
              <a:gd name="adj" fmla="val 73534"/>
            </a:avLst>
          </a:prstGeom>
          <a:gradFill>
            <a:gsLst>
              <a:gs pos="0">
                <a:srgbClr val="8EB3D3">
                  <a:alpha val="90000"/>
                </a:srgbClr>
              </a:gs>
              <a:gs pos="100000">
                <a:srgbClr val="2572B6">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8" name="矩形 7"/>
          <p:cNvSpPr/>
          <p:nvPr userDrawn="1"/>
        </p:nvSpPr>
        <p:spPr>
          <a:xfrm rot="18449520">
            <a:off x="-978110" y="1629524"/>
            <a:ext cx="4823460" cy="374561"/>
          </a:xfrm>
          <a:prstGeom prst="rect">
            <a:avLst/>
          </a:prstGeom>
          <a:gradFill>
            <a:gsLst>
              <a:gs pos="19000">
                <a:srgbClr val="8EB3D3">
                  <a:alpha val="90000"/>
                </a:srgbClr>
              </a:gs>
              <a:gs pos="71000">
                <a:srgbClr val="2572B6">
                  <a:alpha val="0"/>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9" name="平行四边形 8"/>
          <p:cNvSpPr/>
          <p:nvPr userDrawn="1"/>
        </p:nvSpPr>
        <p:spPr>
          <a:xfrm>
            <a:off x="6554164" y="2805633"/>
            <a:ext cx="2679917" cy="2337867"/>
          </a:xfrm>
          <a:prstGeom prst="parallelogram">
            <a:avLst>
              <a:gd name="adj" fmla="val 72791"/>
            </a:avLst>
          </a:prstGeom>
          <a:solidFill>
            <a:srgbClr val="03458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10" name="平行四边形 9"/>
          <p:cNvSpPr/>
          <p:nvPr userDrawn="1"/>
        </p:nvSpPr>
        <p:spPr>
          <a:xfrm>
            <a:off x="1786637" y="0"/>
            <a:ext cx="1263479" cy="928868"/>
          </a:xfrm>
          <a:prstGeom prst="parallelogram">
            <a:avLst>
              <a:gd name="adj" fmla="val 83444"/>
            </a:avLst>
          </a:prstGeom>
          <a:solidFill>
            <a:srgbClr val="03458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11" name="等腰三角形 10"/>
          <p:cNvSpPr/>
          <p:nvPr userDrawn="1"/>
        </p:nvSpPr>
        <p:spPr>
          <a:xfrm rot="5400000">
            <a:off x="-411480" y="411481"/>
            <a:ext cx="3417571" cy="2594610"/>
          </a:xfrm>
          <a:prstGeom prst="triangle">
            <a:avLst>
              <a:gd name="adj" fmla="val 0"/>
            </a:avLst>
          </a:prstGeom>
          <a:solidFill>
            <a:srgbClr val="035C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2" name="等腰三角形 11"/>
          <p:cNvSpPr/>
          <p:nvPr userDrawn="1"/>
        </p:nvSpPr>
        <p:spPr>
          <a:xfrm rot="16200000">
            <a:off x="6591594" y="2591092"/>
            <a:ext cx="2910254" cy="2194562"/>
          </a:xfrm>
          <a:prstGeom prst="triangle">
            <a:avLst>
              <a:gd name="adj" fmla="val 0"/>
            </a:avLst>
          </a:prstGeom>
          <a:solidFill>
            <a:srgbClr val="035C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3" name="矩形 12"/>
          <p:cNvSpPr/>
          <p:nvPr userDrawn="1"/>
        </p:nvSpPr>
        <p:spPr>
          <a:xfrm rot="18449520">
            <a:off x="-1190984" y="1317103"/>
            <a:ext cx="4823460" cy="374561"/>
          </a:xfrm>
          <a:prstGeom prst="rect">
            <a:avLst/>
          </a:prstGeom>
          <a:solidFill>
            <a:srgbClr val="2572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14" name="矩形 13"/>
          <p:cNvSpPr/>
          <p:nvPr userDrawn="1"/>
        </p:nvSpPr>
        <p:spPr>
          <a:xfrm rot="18449520">
            <a:off x="6269953" y="4012137"/>
            <a:ext cx="4823460" cy="374561"/>
          </a:xfrm>
          <a:prstGeom prst="rect">
            <a:avLst/>
          </a:prstGeom>
          <a:gradFill>
            <a:gsLst>
              <a:gs pos="19000">
                <a:srgbClr val="8EB3D3">
                  <a:alpha val="90000"/>
                </a:srgbClr>
              </a:gs>
              <a:gs pos="71000">
                <a:srgbClr val="2572B6">
                  <a:alpha val="0"/>
                </a:srgb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5" name="矩形 14"/>
          <p:cNvSpPr/>
          <p:nvPr userDrawn="1"/>
        </p:nvSpPr>
        <p:spPr>
          <a:xfrm rot="18449520">
            <a:off x="-205499" y="1228788"/>
            <a:ext cx="4823460" cy="374561"/>
          </a:xfrm>
          <a:prstGeom prst="rect">
            <a:avLst/>
          </a:prstGeom>
          <a:gradFill>
            <a:gsLst>
              <a:gs pos="19000">
                <a:srgbClr val="8EB3D3">
                  <a:alpha val="90000"/>
                </a:srgbClr>
              </a:gs>
              <a:gs pos="71000">
                <a:srgbClr val="2572B6">
                  <a:alpha val="0"/>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6" name="平行四边形 15"/>
          <p:cNvSpPr/>
          <p:nvPr userDrawn="1"/>
        </p:nvSpPr>
        <p:spPr>
          <a:xfrm>
            <a:off x="6892290" y="-312152"/>
            <a:ext cx="4503420" cy="3515182"/>
          </a:xfrm>
          <a:prstGeom prst="parallelogram">
            <a:avLst>
              <a:gd name="adj" fmla="val 73534"/>
            </a:avLst>
          </a:prstGeom>
          <a:gradFill>
            <a:gsLst>
              <a:gs pos="0">
                <a:srgbClr val="8EB3D3">
                  <a:alpha val="90000"/>
                </a:srgbClr>
              </a:gs>
              <a:gs pos="100000">
                <a:srgbClr val="2572B6">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grpSp>
        <p:nvGrpSpPr>
          <p:cNvPr id="17" name="组合 16"/>
          <p:cNvGrpSpPr/>
          <p:nvPr userDrawn="1"/>
        </p:nvGrpSpPr>
        <p:grpSpPr>
          <a:xfrm rot="15923104">
            <a:off x="6719780" y="792142"/>
            <a:ext cx="1029686" cy="874247"/>
            <a:chOff x="3433242" y="1092916"/>
            <a:chExt cx="1013266" cy="860307"/>
          </a:xfrm>
        </p:grpSpPr>
        <p:cxnSp>
          <p:nvCxnSpPr>
            <p:cNvPr id="18" name="直接连接符 17"/>
            <p:cNvCxnSpPr/>
            <p:nvPr/>
          </p:nvCxnSpPr>
          <p:spPr>
            <a:xfrm>
              <a:off x="3604758" y="1577996"/>
              <a:ext cx="329065" cy="359138"/>
            </a:xfrm>
            <a:prstGeom prst="line">
              <a:avLst/>
            </a:prstGeom>
            <a:ln w="12700">
              <a:solidFill>
                <a:srgbClr val="8EB3D3"/>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rot="16630165" flipH="1">
              <a:off x="3509721" y="1016437"/>
              <a:ext cx="860307" cy="1013266"/>
            </a:xfrm>
            <a:prstGeom prst="line">
              <a:avLst/>
            </a:prstGeom>
            <a:ln w="12700">
              <a:solidFill>
                <a:srgbClr val="8EB3D3"/>
              </a:solidFill>
            </a:ln>
          </p:spPr>
          <p:style>
            <a:lnRef idx="1">
              <a:schemeClr val="accent1"/>
            </a:lnRef>
            <a:fillRef idx="0">
              <a:schemeClr val="accent1"/>
            </a:fillRef>
            <a:effectRef idx="0">
              <a:schemeClr val="accent1"/>
            </a:effectRef>
            <a:fontRef idx="minor">
              <a:schemeClr val="tx1"/>
            </a:fontRef>
          </p:style>
        </p:cxnSp>
      </p:grpSp>
      <p:grpSp>
        <p:nvGrpSpPr>
          <p:cNvPr id="20" name="组合 19"/>
          <p:cNvGrpSpPr/>
          <p:nvPr userDrawn="1"/>
        </p:nvGrpSpPr>
        <p:grpSpPr>
          <a:xfrm rot="4985025">
            <a:off x="646969" y="3648963"/>
            <a:ext cx="805739" cy="561496"/>
            <a:chOff x="3433242" y="1092916"/>
            <a:chExt cx="1013266" cy="860307"/>
          </a:xfrm>
        </p:grpSpPr>
        <p:cxnSp>
          <p:nvCxnSpPr>
            <p:cNvPr id="21" name="直接连接符 20"/>
            <p:cNvCxnSpPr/>
            <p:nvPr/>
          </p:nvCxnSpPr>
          <p:spPr>
            <a:xfrm>
              <a:off x="3604758" y="1577996"/>
              <a:ext cx="329065" cy="359138"/>
            </a:xfrm>
            <a:prstGeom prst="line">
              <a:avLst/>
            </a:prstGeom>
            <a:ln w="12700">
              <a:solidFill>
                <a:srgbClr val="8EB3D3"/>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rot="16630165" flipH="1">
              <a:off x="3509721" y="1016437"/>
              <a:ext cx="860307" cy="1013266"/>
            </a:xfrm>
            <a:prstGeom prst="line">
              <a:avLst/>
            </a:prstGeom>
            <a:ln w="12700">
              <a:solidFill>
                <a:srgbClr val="8EB3D3"/>
              </a:solidFill>
            </a:ln>
          </p:spPr>
          <p:style>
            <a:lnRef idx="1">
              <a:schemeClr val="accent1"/>
            </a:lnRef>
            <a:fillRef idx="0">
              <a:schemeClr val="accent1"/>
            </a:fillRef>
            <a:effectRef idx="0">
              <a:schemeClr val="accent1"/>
            </a:effectRef>
            <a:fontRef idx="minor">
              <a:schemeClr val="tx1"/>
            </a:fontRef>
          </p:style>
        </p:cxnSp>
      </p:grpSp>
      <p:sp>
        <p:nvSpPr>
          <p:cNvPr id="23" name="椭圆 22"/>
          <p:cNvSpPr/>
          <p:nvPr userDrawn="1"/>
        </p:nvSpPr>
        <p:spPr>
          <a:xfrm>
            <a:off x="4994246" y="1611951"/>
            <a:ext cx="193670" cy="193670"/>
          </a:xfrm>
          <a:prstGeom prst="ellipse">
            <a:avLst/>
          </a:prstGeom>
          <a:solidFill>
            <a:srgbClr val="1D6D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randombar(horizontal)">
                                      <p:cBhvr>
                                        <p:cTn id="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6_节标题">
    <p:spTree>
      <p:nvGrpSpPr>
        <p:cNvPr id="1" name=""/>
        <p:cNvGrpSpPr/>
        <p:nvPr/>
      </p:nvGrpSpPr>
      <p:grpSpPr>
        <a:xfrm>
          <a:off x="0" y="0"/>
          <a:ext cx="0" cy="0"/>
          <a:chOff x="0" y="0"/>
          <a:chExt cx="0" cy="0"/>
        </a:xfrm>
      </p:grpSpPr>
      <p:sp>
        <p:nvSpPr>
          <p:cNvPr id="7" name="平行四边形 6"/>
          <p:cNvSpPr/>
          <p:nvPr userDrawn="1"/>
        </p:nvSpPr>
        <p:spPr>
          <a:xfrm>
            <a:off x="-262889" y="1"/>
            <a:ext cx="651510" cy="571499"/>
          </a:xfrm>
          <a:prstGeom prst="parallelogram">
            <a:avLst>
              <a:gd name="adj" fmla="val 43185"/>
            </a:avLst>
          </a:prstGeom>
          <a:solidFill>
            <a:srgbClr val="034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8" name="矩形 4"/>
          <p:cNvSpPr/>
          <p:nvPr userDrawn="1"/>
        </p:nvSpPr>
        <p:spPr>
          <a:xfrm>
            <a:off x="260431" y="1"/>
            <a:ext cx="1953227" cy="138896"/>
          </a:xfrm>
          <a:custGeom>
            <a:avLst/>
            <a:gdLst>
              <a:gd name="connsiteX0" fmla="*/ 0 w 2604303"/>
              <a:gd name="connsiteY0" fmla="*/ 0 h 185195"/>
              <a:gd name="connsiteX1" fmla="*/ 2604303 w 2604303"/>
              <a:gd name="connsiteY1" fmla="*/ 0 h 185195"/>
              <a:gd name="connsiteX2" fmla="*/ 2604303 w 2604303"/>
              <a:gd name="connsiteY2" fmla="*/ 185195 h 185195"/>
              <a:gd name="connsiteX3" fmla="*/ 0 w 2604303"/>
              <a:gd name="connsiteY3" fmla="*/ 185195 h 185195"/>
              <a:gd name="connsiteX4" fmla="*/ 0 w 2604303"/>
              <a:gd name="connsiteY4" fmla="*/ 0 h 185195"/>
              <a:gd name="connsiteX0-1" fmla="*/ 0 w 2604303"/>
              <a:gd name="connsiteY0-2" fmla="*/ 0 h 185195"/>
              <a:gd name="connsiteX1-3" fmla="*/ 2604303 w 2604303"/>
              <a:gd name="connsiteY1-4" fmla="*/ 0 h 185195"/>
              <a:gd name="connsiteX2-5" fmla="*/ 2512863 w 2604303"/>
              <a:gd name="connsiteY2-6" fmla="*/ 185195 h 185195"/>
              <a:gd name="connsiteX3-7" fmla="*/ 0 w 2604303"/>
              <a:gd name="connsiteY3-8" fmla="*/ 185195 h 185195"/>
              <a:gd name="connsiteX4-9" fmla="*/ 0 w 2604303"/>
              <a:gd name="connsiteY4-10" fmla="*/ 0 h 18519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604303" h="185195">
                <a:moveTo>
                  <a:pt x="0" y="0"/>
                </a:moveTo>
                <a:lnTo>
                  <a:pt x="2604303" y="0"/>
                </a:lnTo>
                <a:lnTo>
                  <a:pt x="2512863" y="185195"/>
                </a:lnTo>
                <a:lnTo>
                  <a:pt x="0" y="185195"/>
                </a:lnTo>
                <a:lnTo>
                  <a:pt x="0" y="0"/>
                </a:lnTo>
                <a:close/>
              </a:path>
            </a:pathLst>
          </a:custGeom>
          <a:solidFill>
            <a:srgbClr val="034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9" name="平行四边形 8"/>
          <p:cNvSpPr/>
          <p:nvPr userDrawn="1"/>
        </p:nvSpPr>
        <p:spPr>
          <a:xfrm>
            <a:off x="102871" y="67679"/>
            <a:ext cx="497204" cy="436143"/>
          </a:xfrm>
          <a:prstGeom prst="parallelogram">
            <a:avLst>
              <a:gd name="adj" fmla="val 43185"/>
            </a:avLst>
          </a:prstGeom>
          <a:gradFill>
            <a:gsLst>
              <a:gs pos="0">
                <a:srgbClr val="034581"/>
              </a:gs>
              <a:gs pos="100000">
                <a:srgbClr val="6CAFEF"/>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0" name="平行四边形 9"/>
          <p:cNvSpPr/>
          <p:nvPr userDrawn="1"/>
        </p:nvSpPr>
        <p:spPr>
          <a:xfrm>
            <a:off x="1753314" y="167992"/>
            <a:ext cx="349304" cy="306407"/>
          </a:xfrm>
          <a:prstGeom prst="parallelogram">
            <a:avLst>
              <a:gd name="adj" fmla="val 43185"/>
            </a:avLst>
          </a:prstGeom>
          <a:gradFill>
            <a:gsLst>
              <a:gs pos="0">
                <a:srgbClr val="6CAFEF">
                  <a:alpha val="50000"/>
                </a:srgbClr>
              </a:gs>
              <a:gs pos="100000">
                <a:srgbClr val="FFFFFF"/>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1" name="平行四边形 10"/>
          <p:cNvSpPr/>
          <p:nvPr userDrawn="1"/>
        </p:nvSpPr>
        <p:spPr>
          <a:xfrm>
            <a:off x="2034982" y="1"/>
            <a:ext cx="349304" cy="571499"/>
          </a:xfrm>
          <a:prstGeom prst="parallelogram">
            <a:avLst>
              <a:gd name="adj" fmla="val 64760"/>
            </a:avLst>
          </a:prstGeom>
          <a:gradFill>
            <a:gsLst>
              <a:gs pos="0">
                <a:srgbClr val="6CAFEF">
                  <a:alpha val="50000"/>
                </a:srgbClr>
              </a:gs>
              <a:gs pos="100000">
                <a:srgbClr val="FFFFFF"/>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2" name="平行四边形 11"/>
          <p:cNvSpPr/>
          <p:nvPr userDrawn="1"/>
        </p:nvSpPr>
        <p:spPr>
          <a:xfrm>
            <a:off x="-42169" y="301734"/>
            <a:ext cx="290080" cy="254456"/>
          </a:xfrm>
          <a:prstGeom prst="parallelogram">
            <a:avLst>
              <a:gd name="adj" fmla="val 43185"/>
            </a:avLst>
          </a:prstGeom>
          <a:gradFill>
            <a:gsLst>
              <a:gs pos="0">
                <a:srgbClr val="6CAFEF">
                  <a:alpha val="50000"/>
                </a:srgbClr>
              </a:gs>
              <a:gs pos="100000">
                <a:srgbClr val="FFFFFF">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3" name="平行四边形 12"/>
          <p:cNvSpPr/>
          <p:nvPr userDrawn="1"/>
        </p:nvSpPr>
        <p:spPr>
          <a:xfrm>
            <a:off x="-21238" y="110931"/>
            <a:ext cx="229143" cy="201003"/>
          </a:xfrm>
          <a:prstGeom prst="parallelogram">
            <a:avLst>
              <a:gd name="adj" fmla="val 43185"/>
            </a:avLst>
          </a:prstGeom>
          <a:gradFill>
            <a:gsLst>
              <a:gs pos="0">
                <a:srgbClr val="6CAFEF">
                  <a:alpha val="50000"/>
                </a:srgbClr>
              </a:gs>
              <a:gs pos="100000">
                <a:srgbClr val="FFFFFF">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cxnSp>
        <p:nvCxnSpPr>
          <p:cNvPr id="14" name="直接连接符 13"/>
          <p:cNvCxnSpPr/>
          <p:nvPr userDrawn="1"/>
        </p:nvCxnSpPr>
        <p:spPr>
          <a:xfrm>
            <a:off x="388621" y="571499"/>
            <a:ext cx="8587547" cy="0"/>
          </a:xfrm>
          <a:prstGeom prst="line">
            <a:avLst/>
          </a:prstGeom>
          <a:ln w="12700">
            <a:solidFill>
              <a:srgbClr val="8EB3D3"/>
            </a:solidFill>
          </a:ln>
        </p:spPr>
        <p:style>
          <a:lnRef idx="1">
            <a:schemeClr val="accent1"/>
          </a:lnRef>
          <a:fillRef idx="0">
            <a:schemeClr val="accent1"/>
          </a:fillRef>
          <a:effectRef idx="0">
            <a:schemeClr val="accent1"/>
          </a:effectRef>
          <a:fontRef idx="minor">
            <a:schemeClr val="tx1"/>
          </a:fontRef>
        </p:style>
      </p:cxnSp>
      <p:grpSp>
        <p:nvGrpSpPr>
          <p:cNvPr id="15" name="组合 14"/>
          <p:cNvGrpSpPr/>
          <p:nvPr userDrawn="1"/>
        </p:nvGrpSpPr>
        <p:grpSpPr>
          <a:xfrm>
            <a:off x="8603720" y="446695"/>
            <a:ext cx="349304" cy="90965"/>
            <a:chOff x="11369042" y="568879"/>
            <a:chExt cx="568324" cy="148001"/>
          </a:xfrm>
        </p:grpSpPr>
        <p:sp>
          <p:nvSpPr>
            <p:cNvPr id="16" name="平行四边形 15"/>
            <p:cNvSpPr/>
            <p:nvPr/>
          </p:nvSpPr>
          <p:spPr>
            <a:xfrm>
              <a:off x="11369042" y="568879"/>
              <a:ext cx="284162" cy="148001"/>
            </a:xfrm>
            <a:prstGeom prst="parallelogram">
              <a:avLst>
                <a:gd name="adj" fmla="val 43185"/>
              </a:avLst>
            </a:prstGeom>
            <a:solidFill>
              <a:srgbClr val="034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7" name="平行四边形 16"/>
            <p:cNvSpPr/>
            <p:nvPr/>
          </p:nvSpPr>
          <p:spPr>
            <a:xfrm>
              <a:off x="11653204" y="568879"/>
              <a:ext cx="284162" cy="148001"/>
            </a:xfrm>
            <a:prstGeom prst="parallelogram">
              <a:avLst>
                <a:gd name="adj" fmla="val 43185"/>
              </a:avLst>
            </a:prstGeom>
            <a:solidFill>
              <a:srgbClr val="8EB3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grpSp>
    </p:spTree>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7_节标题">
    <p:spTree>
      <p:nvGrpSpPr>
        <p:cNvPr id="1" name=""/>
        <p:cNvGrpSpPr/>
        <p:nvPr/>
      </p:nvGrpSpPr>
      <p:grpSpPr>
        <a:xfrm>
          <a:off x="0" y="0"/>
          <a:ext cx="0" cy="0"/>
          <a:chOff x="0" y="0"/>
          <a:chExt cx="0" cy="0"/>
        </a:xfrm>
      </p:grpSpPr>
      <p:sp>
        <p:nvSpPr>
          <p:cNvPr id="7" name="平行四边形 6"/>
          <p:cNvSpPr/>
          <p:nvPr userDrawn="1"/>
        </p:nvSpPr>
        <p:spPr>
          <a:xfrm>
            <a:off x="-262889" y="1"/>
            <a:ext cx="651510" cy="571499"/>
          </a:xfrm>
          <a:prstGeom prst="parallelogram">
            <a:avLst>
              <a:gd name="adj" fmla="val 43185"/>
            </a:avLst>
          </a:prstGeom>
          <a:solidFill>
            <a:srgbClr val="034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8" name="矩形 4"/>
          <p:cNvSpPr/>
          <p:nvPr userDrawn="1"/>
        </p:nvSpPr>
        <p:spPr>
          <a:xfrm>
            <a:off x="260431" y="1"/>
            <a:ext cx="1953227" cy="138896"/>
          </a:xfrm>
          <a:custGeom>
            <a:avLst/>
            <a:gdLst>
              <a:gd name="connsiteX0" fmla="*/ 0 w 2604303"/>
              <a:gd name="connsiteY0" fmla="*/ 0 h 185195"/>
              <a:gd name="connsiteX1" fmla="*/ 2604303 w 2604303"/>
              <a:gd name="connsiteY1" fmla="*/ 0 h 185195"/>
              <a:gd name="connsiteX2" fmla="*/ 2604303 w 2604303"/>
              <a:gd name="connsiteY2" fmla="*/ 185195 h 185195"/>
              <a:gd name="connsiteX3" fmla="*/ 0 w 2604303"/>
              <a:gd name="connsiteY3" fmla="*/ 185195 h 185195"/>
              <a:gd name="connsiteX4" fmla="*/ 0 w 2604303"/>
              <a:gd name="connsiteY4" fmla="*/ 0 h 185195"/>
              <a:gd name="connsiteX0-1" fmla="*/ 0 w 2604303"/>
              <a:gd name="connsiteY0-2" fmla="*/ 0 h 185195"/>
              <a:gd name="connsiteX1-3" fmla="*/ 2604303 w 2604303"/>
              <a:gd name="connsiteY1-4" fmla="*/ 0 h 185195"/>
              <a:gd name="connsiteX2-5" fmla="*/ 2512863 w 2604303"/>
              <a:gd name="connsiteY2-6" fmla="*/ 185195 h 185195"/>
              <a:gd name="connsiteX3-7" fmla="*/ 0 w 2604303"/>
              <a:gd name="connsiteY3-8" fmla="*/ 185195 h 185195"/>
              <a:gd name="connsiteX4-9" fmla="*/ 0 w 2604303"/>
              <a:gd name="connsiteY4-10" fmla="*/ 0 h 18519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604303" h="185195">
                <a:moveTo>
                  <a:pt x="0" y="0"/>
                </a:moveTo>
                <a:lnTo>
                  <a:pt x="2604303" y="0"/>
                </a:lnTo>
                <a:lnTo>
                  <a:pt x="2512863" y="185195"/>
                </a:lnTo>
                <a:lnTo>
                  <a:pt x="0" y="185195"/>
                </a:lnTo>
                <a:lnTo>
                  <a:pt x="0" y="0"/>
                </a:lnTo>
                <a:close/>
              </a:path>
            </a:pathLst>
          </a:custGeom>
          <a:solidFill>
            <a:srgbClr val="034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9" name="平行四边形 8"/>
          <p:cNvSpPr/>
          <p:nvPr userDrawn="1"/>
        </p:nvSpPr>
        <p:spPr>
          <a:xfrm>
            <a:off x="102871" y="67679"/>
            <a:ext cx="497204" cy="436143"/>
          </a:xfrm>
          <a:prstGeom prst="parallelogram">
            <a:avLst>
              <a:gd name="adj" fmla="val 43185"/>
            </a:avLst>
          </a:prstGeom>
          <a:gradFill>
            <a:gsLst>
              <a:gs pos="0">
                <a:srgbClr val="034581"/>
              </a:gs>
              <a:gs pos="100000">
                <a:srgbClr val="6CAFEF"/>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0" name="平行四边形 9"/>
          <p:cNvSpPr/>
          <p:nvPr userDrawn="1"/>
        </p:nvSpPr>
        <p:spPr>
          <a:xfrm>
            <a:off x="1753314" y="167992"/>
            <a:ext cx="349304" cy="306407"/>
          </a:xfrm>
          <a:prstGeom prst="parallelogram">
            <a:avLst>
              <a:gd name="adj" fmla="val 43185"/>
            </a:avLst>
          </a:prstGeom>
          <a:gradFill>
            <a:gsLst>
              <a:gs pos="0">
                <a:srgbClr val="6CAFEF">
                  <a:alpha val="50000"/>
                </a:srgbClr>
              </a:gs>
              <a:gs pos="100000">
                <a:srgbClr val="FFFFFF"/>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1" name="平行四边形 10"/>
          <p:cNvSpPr/>
          <p:nvPr userDrawn="1"/>
        </p:nvSpPr>
        <p:spPr>
          <a:xfrm>
            <a:off x="2034982" y="1"/>
            <a:ext cx="349304" cy="571499"/>
          </a:xfrm>
          <a:prstGeom prst="parallelogram">
            <a:avLst>
              <a:gd name="adj" fmla="val 64760"/>
            </a:avLst>
          </a:prstGeom>
          <a:gradFill>
            <a:gsLst>
              <a:gs pos="0">
                <a:srgbClr val="6CAFEF">
                  <a:alpha val="50000"/>
                </a:srgbClr>
              </a:gs>
              <a:gs pos="100000">
                <a:srgbClr val="FFFFFF"/>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2" name="平行四边形 11"/>
          <p:cNvSpPr/>
          <p:nvPr userDrawn="1"/>
        </p:nvSpPr>
        <p:spPr>
          <a:xfrm>
            <a:off x="-42169" y="301734"/>
            <a:ext cx="290080" cy="254456"/>
          </a:xfrm>
          <a:prstGeom prst="parallelogram">
            <a:avLst>
              <a:gd name="adj" fmla="val 43185"/>
            </a:avLst>
          </a:prstGeom>
          <a:gradFill>
            <a:gsLst>
              <a:gs pos="0">
                <a:srgbClr val="6CAFEF">
                  <a:alpha val="50000"/>
                </a:srgbClr>
              </a:gs>
              <a:gs pos="100000">
                <a:srgbClr val="FFFFFF">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3" name="平行四边形 12"/>
          <p:cNvSpPr/>
          <p:nvPr userDrawn="1"/>
        </p:nvSpPr>
        <p:spPr>
          <a:xfrm>
            <a:off x="-21238" y="110931"/>
            <a:ext cx="229143" cy="201003"/>
          </a:xfrm>
          <a:prstGeom prst="parallelogram">
            <a:avLst>
              <a:gd name="adj" fmla="val 43185"/>
            </a:avLst>
          </a:prstGeom>
          <a:gradFill>
            <a:gsLst>
              <a:gs pos="0">
                <a:srgbClr val="6CAFEF">
                  <a:alpha val="50000"/>
                </a:srgbClr>
              </a:gs>
              <a:gs pos="100000">
                <a:srgbClr val="FFFFFF">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cxnSp>
        <p:nvCxnSpPr>
          <p:cNvPr id="14" name="直接连接符 13"/>
          <p:cNvCxnSpPr/>
          <p:nvPr userDrawn="1"/>
        </p:nvCxnSpPr>
        <p:spPr>
          <a:xfrm>
            <a:off x="388621" y="571499"/>
            <a:ext cx="8587547" cy="0"/>
          </a:xfrm>
          <a:prstGeom prst="line">
            <a:avLst/>
          </a:prstGeom>
          <a:ln w="12700">
            <a:solidFill>
              <a:srgbClr val="8EB3D3"/>
            </a:solidFill>
          </a:ln>
        </p:spPr>
        <p:style>
          <a:lnRef idx="1">
            <a:schemeClr val="accent1"/>
          </a:lnRef>
          <a:fillRef idx="0">
            <a:schemeClr val="accent1"/>
          </a:fillRef>
          <a:effectRef idx="0">
            <a:schemeClr val="accent1"/>
          </a:effectRef>
          <a:fontRef idx="minor">
            <a:schemeClr val="tx1"/>
          </a:fontRef>
        </p:style>
      </p:cxnSp>
      <p:grpSp>
        <p:nvGrpSpPr>
          <p:cNvPr id="15" name="组合 14"/>
          <p:cNvGrpSpPr/>
          <p:nvPr userDrawn="1"/>
        </p:nvGrpSpPr>
        <p:grpSpPr>
          <a:xfrm>
            <a:off x="8603720" y="446695"/>
            <a:ext cx="349304" cy="90965"/>
            <a:chOff x="11369042" y="568879"/>
            <a:chExt cx="568324" cy="148001"/>
          </a:xfrm>
        </p:grpSpPr>
        <p:sp>
          <p:nvSpPr>
            <p:cNvPr id="16" name="平行四边形 15"/>
            <p:cNvSpPr/>
            <p:nvPr/>
          </p:nvSpPr>
          <p:spPr>
            <a:xfrm>
              <a:off x="11369042" y="568879"/>
              <a:ext cx="284162" cy="148001"/>
            </a:xfrm>
            <a:prstGeom prst="parallelogram">
              <a:avLst>
                <a:gd name="adj" fmla="val 43185"/>
              </a:avLst>
            </a:prstGeom>
            <a:solidFill>
              <a:srgbClr val="034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7" name="平行四边形 16"/>
            <p:cNvSpPr/>
            <p:nvPr/>
          </p:nvSpPr>
          <p:spPr>
            <a:xfrm>
              <a:off x="11653204" y="568879"/>
              <a:ext cx="284162" cy="148001"/>
            </a:xfrm>
            <a:prstGeom prst="parallelogram">
              <a:avLst>
                <a:gd name="adj" fmla="val 43185"/>
              </a:avLst>
            </a:prstGeom>
            <a:solidFill>
              <a:srgbClr val="8EB3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grpSp>
    </p:spTree>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8_节标题">
    <p:spTree>
      <p:nvGrpSpPr>
        <p:cNvPr id="1" name=""/>
        <p:cNvGrpSpPr/>
        <p:nvPr/>
      </p:nvGrpSpPr>
      <p:grpSpPr>
        <a:xfrm>
          <a:off x="0" y="0"/>
          <a:ext cx="0" cy="0"/>
          <a:chOff x="0" y="0"/>
          <a:chExt cx="0" cy="0"/>
        </a:xfrm>
      </p:grpSpPr>
      <p:sp>
        <p:nvSpPr>
          <p:cNvPr id="7" name="平行四边形 6"/>
          <p:cNvSpPr/>
          <p:nvPr userDrawn="1"/>
        </p:nvSpPr>
        <p:spPr>
          <a:xfrm>
            <a:off x="-262889" y="1"/>
            <a:ext cx="651510" cy="571499"/>
          </a:xfrm>
          <a:prstGeom prst="parallelogram">
            <a:avLst>
              <a:gd name="adj" fmla="val 43185"/>
            </a:avLst>
          </a:prstGeom>
          <a:solidFill>
            <a:srgbClr val="034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8" name="矩形 4"/>
          <p:cNvSpPr/>
          <p:nvPr userDrawn="1"/>
        </p:nvSpPr>
        <p:spPr>
          <a:xfrm>
            <a:off x="260431" y="1"/>
            <a:ext cx="1953227" cy="138896"/>
          </a:xfrm>
          <a:custGeom>
            <a:avLst/>
            <a:gdLst>
              <a:gd name="connsiteX0" fmla="*/ 0 w 2604303"/>
              <a:gd name="connsiteY0" fmla="*/ 0 h 185195"/>
              <a:gd name="connsiteX1" fmla="*/ 2604303 w 2604303"/>
              <a:gd name="connsiteY1" fmla="*/ 0 h 185195"/>
              <a:gd name="connsiteX2" fmla="*/ 2604303 w 2604303"/>
              <a:gd name="connsiteY2" fmla="*/ 185195 h 185195"/>
              <a:gd name="connsiteX3" fmla="*/ 0 w 2604303"/>
              <a:gd name="connsiteY3" fmla="*/ 185195 h 185195"/>
              <a:gd name="connsiteX4" fmla="*/ 0 w 2604303"/>
              <a:gd name="connsiteY4" fmla="*/ 0 h 185195"/>
              <a:gd name="connsiteX0-1" fmla="*/ 0 w 2604303"/>
              <a:gd name="connsiteY0-2" fmla="*/ 0 h 185195"/>
              <a:gd name="connsiteX1-3" fmla="*/ 2604303 w 2604303"/>
              <a:gd name="connsiteY1-4" fmla="*/ 0 h 185195"/>
              <a:gd name="connsiteX2-5" fmla="*/ 2512863 w 2604303"/>
              <a:gd name="connsiteY2-6" fmla="*/ 185195 h 185195"/>
              <a:gd name="connsiteX3-7" fmla="*/ 0 w 2604303"/>
              <a:gd name="connsiteY3-8" fmla="*/ 185195 h 185195"/>
              <a:gd name="connsiteX4-9" fmla="*/ 0 w 2604303"/>
              <a:gd name="connsiteY4-10" fmla="*/ 0 h 18519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604303" h="185195">
                <a:moveTo>
                  <a:pt x="0" y="0"/>
                </a:moveTo>
                <a:lnTo>
                  <a:pt x="2604303" y="0"/>
                </a:lnTo>
                <a:lnTo>
                  <a:pt x="2512863" y="185195"/>
                </a:lnTo>
                <a:lnTo>
                  <a:pt x="0" y="185195"/>
                </a:lnTo>
                <a:lnTo>
                  <a:pt x="0" y="0"/>
                </a:lnTo>
                <a:close/>
              </a:path>
            </a:pathLst>
          </a:custGeom>
          <a:solidFill>
            <a:srgbClr val="034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9" name="平行四边形 8"/>
          <p:cNvSpPr/>
          <p:nvPr userDrawn="1"/>
        </p:nvSpPr>
        <p:spPr>
          <a:xfrm>
            <a:off x="102871" y="67679"/>
            <a:ext cx="497204" cy="436143"/>
          </a:xfrm>
          <a:prstGeom prst="parallelogram">
            <a:avLst>
              <a:gd name="adj" fmla="val 43185"/>
            </a:avLst>
          </a:prstGeom>
          <a:gradFill>
            <a:gsLst>
              <a:gs pos="0">
                <a:srgbClr val="034581"/>
              </a:gs>
              <a:gs pos="100000">
                <a:srgbClr val="6CAFEF"/>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0" name="平行四边形 9"/>
          <p:cNvSpPr/>
          <p:nvPr userDrawn="1"/>
        </p:nvSpPr>
        <p:spPr>
          <a:xfrm>
            <a:off x="1753314" y="167992"/>
            <a:ext cx="349304" cy="306407"/>
          </a:xfrm>
          <a:prstGeom prst="parallelogram">
            <a:avLst>
              <a:gd name="adj" fmla="val 43185"/>
            </a:avLst>
          </a:prstGeom>
          <a:gradFill>
            <a:gsLst>
              <a:gs pos="0">
                <a:srgbClr val="6CAFEF">
                  <a:alpha val="50000"/>
                </a:srgbClr>
              </a:gs>
              <a:gs pos="100000">
                <a:srgbClr val="FFFFFF"/>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1" name="平行四边形 10"/>
          <p:cNvSpPr/>
          <p:nvPr userDrawn="1"/>
        </p:nvSpPr>
        <p:spPr>
          <a:xfrm>
            <a:off x="2034982" y="1"/>
            <a:ext cx="349304" cy="571499"/>
          </a:xfrm>
          <a:prstGeom prst="parallelogram">
            <a:avLst>
              <a:gd name="adj" fmla="val 64760"/>
            </a:avLst>
          </a:prstGeom>
          <a:gradFill>
            <a:gsLst>
              <a:gs pos="0">
                <a:srgbClr val="6CAFEF">
                  <a:alpha val="50000"/>
                </a:srgbClr>
              </a:gs>
              <a:gs pos="100000">
                <a:srgbClr val="FFFFFF"/>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2" name="平行四边形 11"/>
          <p:cNvSpPr/>
          <p:nvPr userDrawn="1"/>
        </p:nvSpPr>
        <p:spPr>
          <a:xfrm>
            <a:off x="-42169" y="301734"/>
            <a:ext cx="290080" cy="254456"/>
          </a:xfrm>
          <a:prstGeom prst="parallelogram">
            <a:avLst>
              <a:gd name="adj" fmla="val 43185"/>
            </a:avLst>
          </a:prstGeom>
          <a:gradFill>
            <a:gsLst>
              <a:gs pos="0">
                <a:srgbClr val="6CAFEF">
                  <a:alpha val="50000"/>
                </a:srgbClr>
              </a:gs>
              <a:gs pos="100000">
                <a:srgbClr val="FFFFFF">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3" name="平行四边形 12"/>
          <p:cNvSpPr/>
          <p:nvPr userDrawn="1"/>
        </p:nvSpPr>
        <p:spPr>
          <a:xfrm>
            <a:off x="-21238" y="110931"/>
            <a:ext cx="229143" cy="201003"/>
          </a:xfrm>
          <a:prstGeom prst="parallelogram">
            <a:avLst>
              <a:gd name="adj" fmla="val 43185"/>
            </a:avLst>
          </a:prstGeom>
          <a:gradFill>
            <a:gsLst>
              <a:gs pos="0">
                <a:srgbClr val="6CAFEF">
                  <a:alpha val="50000"/>
                </a:srgbClr>
              </a:gs>
              <a:gs pos="100000">
                <a:srgbClr val="FFFFFF">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cxnSp>
        <p:nvCxnSpPr>
          <p:cNvPr id="14" name="直接连接符 13"/>
          <p:cNvCxnSpPr/>
          <p:nvPr userDrawn="1"/>
        </p:nvCxnSpPr>
        <p:spPr>
          <a:xfrm>
            <a:off x="388621" y="571499"/>
            <a:ext cx="8587547" cy="0"/>
          </a:xfrm>
          <a:prstGeom prst="line">
            <a:avLst/>
          </a:prstGeom>
          <a:ln w="12700">
            <a:solidFill>
              <a:srgbClr val="8EB3D3"/>
            </a:solidFill>
          </a:ln>
        </p:spPr>
        <p:style>
          <a:lnRef idx="1">
            <a:schemeClr val="accent1"/>
          </a:lnRef>
          <a:fillRef idx="0">
            <a:schemeClr val="accent1"/>
          </a:fillRef>
          <a:effectRef idx="0">
            <a:schemeClr val="accent1"/>
          </a:effectRef>
          <a:fontRef idx="minor">
            <a:schemeClr val="tx1"/>
          </a:fontRef>
        </p:style>
      </p:cxnSp>
      <p:grpSp>
        <p:nvGrpSpPr>
          <p:cNvPr id="15" name="组合 14"/>
          <p:cNvGrpSpPr/>
          <p:nvPr userDrawn="1"/>
        </p:nvGrpSpPr>
        <p:grpSpPr>
          <a:xfrm>
            <a:off x="8603720" y="446695"/>
            <a:ext cx="349304" cy="90965"/>
            <a:chOff x="11369042" y="568879"/>
            <a:chExt cx="568324" cy="148001"/>
          </a:xfrm>
        </p:grpSpPr>
        <p:sp>
          <p:nvSpPr>
            <p:cNvPr id="16" name="平行四边形 15"/>
            <p:cNvSpPr/>
            <p:nvPr/>
          </p:nvSpPr>
          <p:spPr>
            <a:xfrm>
              <a:off x="11369042" y="568879"/>
              <a:ext cx="284162" cy="148001"/>
            </a:xfrm>
            <a:prstGeom prst="parallelogram">
              <a:avLst>
                <a:gd name="adj" fmla="val 43185"/>
              </a:avLst>
            </a:prstGeom>
            <a:solidFill>
              <a:srgbClr val="034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7" name="平行四边形 16"/>
            <p:cNvSpPr/>
            <p:nvPr/>
          </p:nvSpPr>
          <p:spPr>
            <a:xfrm>
              <a:off x="11653204" y="568879"/>
              <a:ext cx="284162" cy="148001"/>
            </a:xfrm>
            <a:prstGeom prst="parallelogram">
              <a:avLst>
                <a:gd name="adj" fmla="val 43185"/>
              </a:avLst>
            </a:prstGeom>
            <a:solidFill>
              <a:srgbClr val="8EB3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grpSp>
    </p:spTree>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19_节标题">
    <p:spTree>
      <p:nvGrpSpPr>
        <p:cNvPr id="1" name=""/>
        <p:cNvGrpSpPr/>
        <p:nvPr/>
      </p:nvGrpSpPr>
      <p:grpSpPr>
        <a:xfrm>
          <a:off x="0" y="0"/>
          <a:ext cx="0" cy="0"/>
          <a:chOff x="0" y="0"/>
          <a:chExt cx="0" cy="0"/>
        </a:xfrm>
      </p:grpSpPr>
      <p:sp>
        <p:nvSpPr>
          <p:cNvPr id="7" name="平行四边形 6"/>
          <p:cNvSpPr/>
          <p:nvPr userDrawn="1"/>
        </p:nvSpPr>
        <p:spPr>
          <a:xfrm>
            <a:off x="-262889" y="1"/>
            <a:ext cx="651510" cy="571499"/>
          </a:xfrm>
          <a:prstGeom prst="parallelogram">
            <a:avLst>
              <a:gd name="adj" fmla="val 43185"/>
            </a:avLst>
          </a:prstGeom>
          <a:solidFill>
            <a:srgbClr val="034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8" name="矩形 4"/>
          <p:cNvSpPr/>
          <p:nvPr userDrawn="1"/>
        </p:nvSpPr>
        <p:spPr>
          <a:xfrm>
            <a:off x="260431" y="1"/>
            <a:ext cx="1953227" cy="138896"/>
          </a:xfrm>
          <a:custGeom>
            <a:avLst/>
            <a:gdLst>
              <a:gd name="connsiteX0" fmla="*/ 0 w 2604303"/>
              <a:gd name="connsiteY0" fmla="*/ 0 h 185195"/>
              <a:gd name="connsiteX1" fmla="*/ 2604303 w 2604303"/>
              <a:gd name="connsiteY1" fmla="*/ 0 h 185195"/>
              <a:gd name="connsiteX2" fmla="*/ 2604303 w 2604303"/>
              <a:gd name="connsiteY2" fmla="*/ 185195 h 185195"/>
              <a:gd name="connsiteX3" fmla="*/ 0 w 2604303"/>
              <a:gd name="connsiteY3" fmla="*/ 185195 h 185195"/>
              <a:gd name="connsiteX4" fmla="*/ 0 w 2604303"/>
              <a:gd name="connsiteY4" fmla="*/ 0 h 185195"/>
              <a:gd name="connsiteX0-1" fmla="*/ 0 w 2604303"/>
              <a:gd name="connsiteY0-2" fmla="*/ 0 h 185195"/>
              <a:gd name="connsiteX1-3" fmla="*/ 2604303 w 2604303"/>
              <a:gd name="connsiteY1-4" fmla="*/ 0 h 185195"/>
              <a:gd name="connsiteX2-5" fmla="*/ 2512863 w 2604303"/>
              <a:gd name="connsiteY2-6" fmla="*/ 185195 h 185195"/>
              <a:gd name="connsiteX3-7" fmla="*/ 0 w 2604303"/>
              <a:gd name="connsiteY3-8" fmla="*/ 185195 h 185195"/>
              <a:gd name="connsiteX4-9" fmla="*/ 0 w 2604303"/>
              <a:gd name="connsiteY4-10" fmla="*/ 0 h 18519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604303" h="185195">
                <a:moveTo>
                  <a:pt x="0" y="0"/>
                </a:moveTo>
                <a:lnTo>
                  <a:pt x="2604303" y="0"/>
                </a:lnTo>
                <a:lnTo>
                  <a:pt x="2512863" y="185195"/>
                </a:lnTo>
                <a:lnTo>
                  <a:pt x="0" y="185195"/>
                </a:lnTo>
                <a:lnTo>
                  <a:pt x="0" y="0"/>
                </a:lnTo>
                <a:close/>
              </a:path>
            </a:pathLst>
          </a:custGeom>
          <a:solidFill>
            <a:srgbClr val="034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9" name="平行四边形 8"/>
          <p:cNvSpPr/>
          <p:nvPr userDrawn="1"/>
        </p:nvSpPr>
        <p:spPr>
          <a:xfrm>
            <a:off x="102871" y="67679"/>
            <a:ext cx="497204" cy="436143"/>
          </a:xfrm>
          <a:prstGeom prst="parallelogram">
            <a:avLst>
              <a:gd name="adj" fmla="val 43185"/>
            </a:avLst>
          </a:prstGeom>
          <a:gradFill>
            <a:gsLst>
              <a:gs pos="0">
                <a:srgbClr val="034581"/>
              </a:gs>
              <a:gs pos="100000">
                <a:srgbClr val="6CAFEF"/>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0" name="平行四边形 9"/>
          <p:cNvSpPr/>
          <p:nvPr userDrawn="1"/>
        </p:nvSpPr>
        <p:spPr>
          <a:xfrm>
            <a:off x="1753314" y="167992"/>
            <a:ext cx="349304" cy="306407"/>
          </a:xfrm>
          <a:prstGeom prst="parallelogram">
            <a:avLst>
              <a:gd name="adj" fmla="val 43185"/>
            </a:avLst>
          </a:prstGeom>
          <a:gradFill>
            <a:gsLst>
              <a:gs pos="0">
                <a:srgbClr val="6CAFEF">
                  <a:alpha val="50000"/>
                </a:srgbClr>
              </a:gs>
              <a:gs pos="100000">
                <a:srgbClr val="FFFFFF"/>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1" name="平行四边形 10"/>
          <p:cNvSpPr/>
          <p:nvPr userDrawn="1"/>
        </p:nvSpPr>
        <p:spPr>
          <a:xfrm>
            <a:off x="2034982" y="1"/>
            <a:ext cx="349304" cy="571499"/>
          </a:xfrm>
          <a:prstGeom prst="parallelogram">
            <a:avLst>
              <a:gd name="adj" fmla="val 64760"/>
            </a:avLst>
          </a:prstGeom>
          <a:gradFill>
            <a:gsLst>
              <a:gs pos="0">
                <a:srgbClr val="6CAFEF">
                  <a:alpha val="50000"/>
                </a:srgbClr>
              </a:gs>
              <a:gs pos="100000">
                <a:srgbClr val="FFFFFF"/>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2" name="平行四边形 11"/>
          <p:cNvSpPr/>
          <p:nvPr userDrawn="1"/>
        </p:nvSpPr>
        <p:spPr>
          <a:xfrm>
            <a:off x="-42169" y="301734"/>
            <a:ext cx="290080" cy="254456"/>
          </a:xfrm>
          <a:prstGeom prst="parallelogram">
            <a:avLst>
              <a:gd name="adj" fmla="val 43185"/>
            </a:avLst>
          </a:prstGeom>
          <a:gradFill>
            <a:gsLst>
              <a:gs pos="0">
                <a:srgbClr val="6CAFEF">
                  <a:alpha val="50000"/>
                </a:srgbClr>
              </a:gs>
              <a:gs pos="100000">
                <a:srgbClr val="FFFFFF">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3" name="平行四边形 12"/>
          <p:cNvSpPr/>
          <p:nvPr userDrawn="1"/>
        </p:nvSpPr>
        <p:spPr>
          <a:xfrm>
            <a:off x="-21238" y="110931"/>
            <a:ext cx="229143" cy="201003"/>
          </a:xfrm>
          <a:prstGeom prst="parallelogram">
            <a:avLst>
              <a:gd name="adj" fmla="val 43185"/>
            </a:avLst>
          </a:prstGeom>
          <a:gradFill>
            <a:gsLst>
              <a:gs pos="0">
                <a:srgbClr val="6CAFEF">
                  <a:alpha val="50000"/>
                </a:srgbClr>
              </a:gs>
              <a:gs pos="100000">
                <a:srgbClr val="FFFFFF">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cxnSp>
        <p:nvCxnSpPr>
          <p:cNvPr id="14" name="直接连接符 13"/>
          <p:cNvCxnSpPr/>
          <p:nvPr userDrawn="1"/>
        </p:nvCxnSpPr>
        <p:spPr>
          <a:xfrm>
            <a:off x="388621" y="571499"/>
            <a:ext cx="8587547" cy="0"/>
          </a:xfrm>
          <a:prstGeom prst="line">
            <a:avLst/>
          </a:prstGeom>
          <a:ln w="12700">
            <a:solidFill>
              <a:srgbClr val="8EB3D3"/>
            </a:solidFill>
          </a:ln>
        </p:spPr>
        <p:style>
          <a:lnRef idx="1">
            <a:schemeClr val="accent1"/>
          </a:lnRef>
          <a:fillRef idx="0">
            <a:schemeClr val="accent1"/>
          </a:fillRef>
          <a:effectRef idx="0">
            <a:schemeClr val="accent1"/>
          </a:effectRef>
          <a:fontRef idx="minor">
            <a:schemeClr val="tx1"/>
          </a:fontRef>
        </p:style>
      </p:cxnSp>
      <p:grpSp>
        <p:nvGrpSpPr>
          <p:cNvPr id="15" name="组合 14"/>
          <p:cNvGrpSpPr/>
          <p:nvPr userDrawn="1"/>
        </p:nvGrpSpPr>
        <p:grpSpPr>
          <a:xfrm>
            <a:off x="8603720" y="446695"/>
            <a:ext cx="349304" cy="90965"/>
            <a:chOff x="11369042" y="568879"/>
            <a:chExt cx="568324" cy="148001"/>
          </a:xfrm>
        </p:grpSpPr>
        <p:sp>
          <p:nvSpPr>
            <p:cNvPr id="16" name="平行四边形 15"/>
            <p:cNvSpPr/>
            <p:nvPr/>
          </p:nvSpPr>
          <p:spPr>
            <a:xfrm>
              <a:off x="11369042" y="568879"/>
              <a:ext cx="284162" cy="148001"/>
            </a:xfrm>
            <a:prstGeom prst="parallelogram">
              <a:avLst>
                <a:gd name="adj" fmla="val 43185"/>
              </a:avLst>
            </a:prstGeom>
            <a:solidFill>
              <a:srgbClr val="034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7" name="平行四边形 16"/>
            <p:cNvSpPr/>
            <p:nvPr/>
          </p:nvSpPr>
          <p:spPr>
            <a:xfrm>
              <a:off x="11653204" y="568879"/>
              <a:ext cx="284162" cy="148001"/>
            </a:xfrm>
            <a:prstGeom prst="parallelogram">
              <a:avLst>
                <a:gd name="adj" fmla="val 43185"/>
              </a:avLst>
            </a:prstGeom>
            <a:solidFill>
              <a:srgbClr val="8EB3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grpSp>
    </p:spTree>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20_节标题">
    <p:spTree>
      <p:nvGrpSpPr>
        <p:cNvPr id="1" name=""/>
        <p:cNvGrpSpPr/>
        <p:nvPr/>
      </p:nvGrpSpPr>
      <p:grpSpPr>
        <a:xfrm>
          <a:off x="0" y="0"/>
          <a:ext cx="0" cy="0"/>
          <a:chOff x="0" y="0"/>
          <a:chExt cx="0" cy="0"/>
        </a:xfrm>
      </p:grpSpPr>
      <p:sp>
        <p:nvSpPr>
          <p:cNvPr id="7" name="平行四边形 6"/>
          <p:cNvSpPr/>
          <p:nvPr userDrawn="1"/>
        </p:nvSpPr>
        <p:spPr>
          <a:xfrm>
            <a:off x="-262889" y="1"/>
            <a:ext cx="651510" cy="571499"/>
          </a:xfrm>
          <a:prstGeom prst="parallelogram">
            <a:avLst>
              <a:gd name="adj" fmla="val 43185"/>
            </a:avLst>
          </a:prstGeom>
          <a:solidFill>
            <a:srgbClr val="034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8" name="矩形 4"/>
          <p:cNvSpPr/>
          <p:nvPr userDrawn="1"/>
        </p:nvSpPr>
        <p:spPr>
          <a:xfrm>
            <a:off x="260431" y="1"/>
            <a:ext cx="1953227" cy="138896"/>
          </a:xfrm>
          <a:custGeom>
            <a:avLst/>
            <a:gdLst>
              <a:gd name="connsiteX0" fmla="*/ 0 w 2604303"/>
              <a:gd name="connsiteY0" fmla="*/ 0 h 185195"/>
              <a:gd name="connsiteX1" fmla="*/ 2604303 w 2604303"/>
              <a:gd name="connsiteY1" fmla="*/ 0 h 185195"/>
              <a:gd name="connsiteX2" fmla="*/ 2604303 w 2604303"/>
              <a:gd name="connsiteY2" fmla="*/ 185195 h 185195"/>
              <a:gd name="connsiteX3" fmla="*/ 0 w 2604303"/>
              <a:gd name="connsiteY3" fmla="*/ 185195 h 185195"/>
              <a:gd name="connsiteX4" fmla="*/ 0 w 2604303"/>
              <a:gd name="connsiteY4" fmla="*/ 0 h 185195"/>
              <a:gd name="connsiteX0-1" fmla="*/ 0 w 2604303"/>
              <a:gd name="connsiteY0-2" fmla="*/ 0 h 185195"/>
              <a:gd name="connsiteX1-3" fmla="*/ 2604303 w 2604303"/>
              <a:gd name="connsiteY1-4" fmla="*/ 0 h 185195"/>
              <a:gd name="connsiteX2-5" fmla="*/ 2512863 w 2604303"/>
              <a:gd name="connsiteY2-6" fmla="*/ 185195 h 185195"/>
              <a:gd name="connsiteX3-7" fmla="*/ 0 w 2604303"/>
              <a:gd name="connsiteY3-8" fmla="*/ 185195 h 185195"/>
              <a:gd name="connsiteX4-9" fmla="*/ 0 w 2604303"/>
              <a:gd name="connsiteY4-10" fmla="*/ 0 h 18519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604303" h="185195">
                <a:moveTo>
                  <a:pt x="0" y="0"/>
                </a:moveTo>
                <a:lnTo>
                  <a:pt x="2604303" y="0"/>
                </a:lnTo>
                <a:lnTo>
                  <a:pt x="2512863" y="185195"/>
                </a:lnTo>
                <a:lnTo>
                  <a:pt x="0" y="185195"/>
                </a:lnTo>
                <a:lnTo>
                  <a:pt x="0" y="0"/>
                </a:lnTo>
                <a:close/>
              </a:path>
            </a:pathLst>
          </a:custGeom>
          <a:solidFill>
            <a:srgbClr val="034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9" name="平行四边形 8"/>
          <p:cNvSpPr/>
          <p:nvPr userDrawn="1"/>
        </p:nvSpPr>
        <p:spPr>
          <a:xfrm>
            <a:off x="102871" y="67679"/>
            <a:ext cx="497204" cy="436143"/>
          </a:xfrm>
          <a:prstGeom prst="parallelogram">
            <a:avLst>
              <a:gd name="adj" fmla="val 43185"/>
            </a:avLst>
          </a:prstGeom>
          <a:gradFill>
            <a:gsLst>
              <a:gs pos="0">
                <a:srgbClr val="034581"/>
              </a:gs>
              <a:gs pos="100000">
                <a:srgbClr val="6CAFEF"/>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0" name="平行四边形 9"/>
          <p:cNvSpPr/>
          <p:nvPr userDrawn="1"/>
        </p:nvSpPr>
        <p:spPr>
          <a:xfrm>
            <a:off x="1753314" y="167992"/>
            <a:ext cx="349304" cy="306407"/>
          </a:xfrm>
          <a:prstGeom prst="parallelogram">
            <a:avLst>
              <a:gd name="adj" fmla="val 43185"/>
            </a:avLst>
          </a:prstGeom>
          <a:gradFill>
            <a:gsLst>
              <a:gs pos="0">
                <a:srgbClr val="6CAFEF">
                  <a:alpha val="50000"/>
                </a:srgbClr>
              </a:gs>
              <a:gs pos="100000">
                <a:srgbClr val="FFFFFF"/>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1" name="平行四边形 10"/>
          <p:cNvSpPr/>
          <p:nvPr userDrawn="1"/>
        </p:nvSpPr>
        <p:spPr>
          <a:xfrm>
            <a:off x="2034982" y="1"/>
            <a:ext cx="349304" cy="571499"/>
          </a:xfrm>
          <a:prstGeom prst="parallelogram">
            <a:avLst>
              <a:gd name="adj" fmla="val 64760"/>
            </a:avLst>
          </a:prstGeom>
          <a:gradFill>
            <a:gsLst>
              <a:gs pos="0">
                <a:srgbClr val="6CAFEF">
                  <a:alpha val="50000"/>
                </a:srgbClr>
              </a:gs>
              <a:gs pos="100000">
                <a:srgbClr val="FFFFFF"/>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2" name="平行四边形 11"/>
          <p:cNvSpPr/>
          <p:nvPr userDrawn="1"/>
        </p:nvSpPr>
        <p:spPr>
          <a:xfrm>
            <a:off x="-42169" y="301734"/>
            <a:ext cx="290080" cy="254456"/>
          </a:xfrm>
          <a:prstGeom prst="parallelogram">
            <a:avLst>
              <a:gd name="adj" fmla="val 43185"/>
            </a:avLst>
          </a:prstGeom>
          <a:gradFill>
            <a:gsLst>
              <a:gs pos="0">
                <a:srgbClr val="6CAFEF">
                  <a:alpha val="50000"/>
                </a:srgbClr>
              </a:gs>
              <a:gs pos="100000">
                <a:srgbClr val="FFFFFF">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3" name="平行四边形 12"/>
          <p:cNvSpPr/>
          <p:nvPr userDrawn="1"/>
        </p:nvSpPr>
        <p:spPr>
          <a:xfrm>
            <a:off x="-21238" y="110931"/>
            <a:ext cx="229143" cy="201003"/>
          </a:xfrm>
          <a:prstGeom prst="parallelogram">
            <a:avLst>
              <a:gd name="adj" fmla="val 43185"/>
            </a:avLst>
          </a:prstGeom>
          <a:gradFill>
            <a:gsLst>
              <a:gs pos="0">
                <a:srgbClr val="6CAFEF">
                  <a:alpha val="50000"/>
                </a:srgbClr>
              </a:gs>
              <a:gs pos="100000">
                <a:srgbClr val="FFFFFF">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cxnSp>
        <p:nvCxnSpPr>
          <p:cNvPr id="14" name="直接连接符 13"/>
          <p:cNvCxnSpPr/>
          <p:nvPr userDrawn="1"/>
        </p:nvCxnSpPr>
        <p:spPr>
          <a:xfrm>
            <a:off x="388621" y="571499"/>
            <a:ext cx="8587547" cy="0"/>
          </a:xfrm>
          <a:prstGeom prst="line">
            <a:avLst/>
          </a:prstGeom>
          <a:ln w="12700">
            <a:solidFill>
              <a:srgbClr val="8EB3D3"/>
            </a:solidFill>
          </a:ln>
        </p:spPr>
        <p:style>
          <a:lnRef idx="1">
            <a:schemeClr val="accent1"/>
          </a:lnRef>
          <a:fillRef idx="0">
            <a:schemeClr val="accent1"/>
          </a:fillRef>
          <a:effectRef idx="0">
            <a:schemeClr val="accent1"/>
          </a:effectRef>
          <a:fontRef idx="minor">
            <a:schemeClr val="tx1"/>
          </a:fontRef>
        </p:style>
      </p:cxnSp>
      <p:grpSp>
        <p:nvGrpSpPr>
          <p:cNvPr id="15" name="组合 14"/>
          <p:cNvGrpSpPr/>
          <p:nvPr userDrawn="1"/>
        </p:nvGrpSpPr>
        <p:grpSpPr>
          <a:xfrm>
            <a:off x="8603720" y="446695"/>
            <a:ext cx="349304" cy="90965"/>
            <a:chOff x="11369042" y="568879"/>
            <a:chExt cx="568324" cy="148001"/>
          </a:xfrm>
        </p:grpSpPr>
        <p:sp>
          <p:nvSpPr>
            <p:cNvPr id="16" name="平行四边形 15"/>
            <p:cNvSpPr/>
            <p:nvPr/>
          </p:nvSpPr>
          <p:spPr>
            <a:xfrm>
              <a:off x="11369042" y="568879"/>
              <a:ext cx="284162" cy="148001"/>
            </a:xfrm>
            <a:prstGeom prst="parallelogram">
              <a:avLst>
                <a:gd name="adj" fmla="val 43185"/>
              </a:avLst>
            </a:prstGeom>
            <a:solidFill>
              <a:srgbClr val="034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7" name="平行四边形 16"/>
            <p:cNvSpPr/>
            <p:nvPr/>
          </p:nvSpPr>
          <p:spPr>
            <a:xfrm>
              <a:off x="11653204" y="568879"/>
              <a:ext cx="284162" cy="148001"/>
            </a:xfrm>
            <a:prstGeom prst="parallelogram">
              <a:avLst>
                <a:gd name="adj" fmla="val 43185"/>
              </a:avLst>
            </a:prstGeom>
            <a:solidFill>
              <a:srgbClr val="8EB3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grpSp>
    </p:spTree>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21_节标题">
    <p:spTree>
      <p:nvGrpSpPr>
        <p:cNvPr id="1" name=""/>
        <p:cNvGrpSpPr/>
        <p:nvPr/>
      </p:nvGrpSpPr>
      <p:grpSpPr>
        <a:xfrm>
          <a:off x="0" y="0"/>
          <a:ext cx="0" cy="0"/>
          <a:chOff x="0" y="0"/>
          <a:chExt cx="0" cy="0"/>
        </a:xfrm>
      </p:grpSpPr>
      <p:sp>
        <p:nvSpPr>
          <p:cNvPr id="7" name="平行四边形 6"/>
          <p:cNvSpPr/>
          <p:nvPr userDrawn="1"/>
        </p:nvSpPr>
        <p:spPr>
          <a:xfrm>
            <a:off x="-262889" y="1"/>
            <a:ext cx="651510" cy="571499"/>
          </a:xfrm>
          <a:prstGeom prst="parallelogram">
            <a:avLst>
              <a:gd name="adj" fmla="val 43185"/>
            </a:avLst>
          </a:prstGeom>
          <a:solidFill>
            <a:srgbClr val="034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8" name="矩形 4"/>
          <p:cNvSpPr/>
          <p:nvPr userDrawn="1"/>
        </p:nvSpPr>
        <p:spPr>
          <a:xfrm>
            <a:off x="260431" y="1"/>
            <a:ext cx="1953227" cy="138896"/>
          </a:xfrm>
          <a:custGeom>
            <a:avLst/>
            <a:gdLst>
              <a:gd name="connsiteX0" fmla="*/ 0 w 2604303"/>
              <a:gd name="connsiteY0" fmla="*/ 0 h 185195"/>
              <a:gd name="connsiteX1" fmla="*/ 2604303 w 2604303"/>
              <a:gd name="connsiteY1" fmla="*/ 0 h 185195"/>
              <a:gd name="connsiteX2" fmla="*/ 2604303 w 2604303"/>
              <a:gd name="connsiteY2" fmla="*/ 185195 h 185195"/>
              <a:gd name="connsiteX3" fmla="*/ 0 w 2604303"/>
              <a:gd name="connsiteY3" fmla="*/ 185195 h 185195"/>
              <a:gd name="connsiteX4" fmla="*/ 0 w 2604303"/>
              <a:gd name="connsiteY4" fmla="*/ 0 h 185195"/>
              <a:gd name="connsiteX0-1" fmla="*/ 0 w 2604303"/>
              <a:gd name="connsiteY0-2" fmla="*/ 0 h 185195"/>
              <a:gd name="connsiteX1-3" fmla="*/ 2604303 w 2604303"/>
              <a:gd name="connsiteY1-4" fmla="*/ 0 h 185195"/>
              <a:gd name="connsiteX2-5" fmla="*/ 2512863 w 2604303"/>
              <a:gd name="connsiteY2-6" fmla="*/ 185195 h 185195"/>
              <a:gd name="connsiteX3-7" fmla="*/ 0 w 2604303"/>
              <a:gd name="connsiteY3-8" fmla="*/ 185195 h 185195"/>
              <a:gd name="connsiteX4-9" fmla="*/ 0 w 2604303"/>
              <a:gd name="connsiteY4-10" fmla="*/ 0 h 18519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604303" h="185195">
                <a:moveTo>
                  <a:pt x="0" y="0"/>
                </a:moveTo>
                <a:lnTo>
                  <a:pt x="2604303" y="0"/>
                </a:lnTo>
                <a:lnTo>
                  <a:pt x="2512863" y="185195"/>
                </a:lnTo>
                <a:lnTo>
                  <a:pt x="0" y="185195"/>
                </a:lnTo>
                <a:lnTo>
                  <a:pt x="0" y="0"/>
                </a:lnTo>
                <a:close/>
              </a:path>
            </a:pathLst>
          </a:custGeom>
          <a:solidFill>
            <a:srgbClr val="034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9" name="平行四边形 8"/>
          <p:cNvSpPr/>
          <p:nvPr userDrawn="1"/>
        </p:nvSpPr>
        <p:spPr>
          <a:xfrm>
            <a:off x="102871" y="67679"/>
            <a:ext cx="497204" cy="436143"/>
          </a:xfrm>
          <a:prstGeom prst="parallelogram">
            <a:avLst>
              <a:gd name="adj" fmla="val 43185"/>
            </a:avLst>
          </a:prstGeom>
          <a:gradFill>
            <a:gsLst>
              <a:gs pos="0">
                <a:srgbClr val="034581"/>
              </a:gs>
              <a:gs pos="100000">
                <a:srgbClr val="6CAFEF"/>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0" name="平行四边形 9"/>
          <p:cNvSpPr/>
          <p:nvPr userDrawn="1"/>
        </p:nvSpPr>
        <p:spPr>
          <a:xfrm>
            <a:off x="1753314" y="167992"/>
            <a:ext cx="349304" cy="306407"/>
          </a:xfrm>
          <a:prstGeom prst="parallelogram">
            <a:avLst>
              <a:gd name="adj" fmla="val 43185"/>
            </a:avLst>
          </a:prstGeom>
          <a:gradFill>
            <a:gsLst>
              <a:gs pos="0">
                <a:srgbClr val="6CAFEF">
                  <a:alpha val="50000"/>
                </a:srgbClr>
              </a:gs>
              <a:gs pos="100000">
                <a:srgbClr val="FFFFFF"/>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1" name="平行四边形 10"/>
          <p:cNvSpPr/>
          <p:nvPr userDrawn="1"/>
        </p:nvSpPr>
        <p:spPr>
          <a:xfrm>
            <a:off x="2034982" y="1"/>
            <a:ext cx="349304" cy="571499"/>
          </a:xfrm>
          <a:prstGeom prst="parallelogram">
            <a:avLst>
              <a:gd name="adj" fmla="val 64760"/>
            </a:avLst>
          </a:prstGeom>
          <a:gradFill>
            <a:gsLst>
              <a:gs pos="0">
                <a:srgbClr val="6CAFEF">
                  <a:alpha val="50000"/>
                </a:srgbClr>
              </a:gs>
              <a:gs pos="100000">
                <a:srgbClr val="FFFFFF"/>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2" name="平行四边形 11"/>
          <p:cNvSpPr/>
          <p:nvPr userDrawn="1"/>
        </p:nvSpPr>
        <p:spPr>
          <a:xfrm>
            <a:off x="-42169" y="301734"/>
            <a:ext cx="290080" cy="254456"/>
          </a:xfrm>
          <a:prstGeom prst="parallelogram">
            <a:avLst>
              <a:gd name="adj" fmla="val 43185"/>
            </a:avLst>
          </a:prstGeom>
          <a:gradFill>
            <a:gsLst>
              <a:gs pos="0">
                <a:srgbClr val="6CAFEF">
                  <a:alpha val="50000"/>
                </a:srgbClr>
              </a:gs>
              <a:gs pos="100000">
                <a:srgbClr val="FFFFFF">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3" name="平行四边形 12"/>
          <p:cNvSpPr/>
          <p:nvPr userDrawn="1"/>
        </p:nvSpPr>
        <p:spPr>
          <a:xfrm>
            <a:off x="-21238" y="110931"/>
            <a:ext cx="229143" cy="201003"/>
          </a:xfrm>
          <a:prstGeom prst="parallelogram">
            <a:avLst>
              <a:gd name="adj" fmla="val 43185"/>
            </a:avLst>
          </a:prstGeom>
          <a:gradFill>
            <a:gsLst>
              <a:gs pos="0">
                <a:srgbClr val="6CAFEF">
                  <a:alpha val="50000"/>
                </a:srgbClr>
              </a:gs>
              <a:gs pos="100000">
                <a:srgbClr val="FFFFFF">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cxnSp>
        <p:nvCxnSpPr>
          <p:cNvPr id="14" name="直接连接符 13"/>
          <p:cNvCxnSpPr/>
          <p:nvPr userDrawn="1"/>
        </p:nvCxnSpPr>
        <p:spPr>
          <a:xfrm>
            <a:off x="388621" y="571499"/>
            <a:ext cx="8587547" cy="0"/>
          </a:xfrm>
          <a:prstGeom prst="line">
            <a:avLst/>
          </a:prstGeom>
          <a:ln w="12700">
            <a:solidFill>
              <a:srgbClr val="8EB3D3"/>
            </a:solidFill>
          </a:ln>
        </p:spPr>
        <p:style>
          <a:lnRef idx="1">
            <a:schemeClr val="accent1"/>
          </a:lnRef>
          <a:fillRef idx="0">
            <a:schemeClr val="accent1"/>
          </a:fillRef>
          <a:effectRef idx="0">
            <a:schemeClr val="accent1"/>
          </a:effectRef>
          <a:fontRef idx="minor">
            <a:schemeClr val="tx1"/>
          </a:fontRef>
        </p:style>
      </p:cxnSp>
      <p:grpSp>
        <p:nvGrpSpPr>
          <p:cNvPr id="15" name="组合 14"/>
          <p:cNvGrpSpPr/>
          <p:nvPr userDrawn="1"/>
        </p:nvGrpSpPr>
        <p:grpSpPr>
          <a:xfrm>
            <a:off x="8603720" y="446695"/>
            <a:ext cx="349304" cy="90965"/>
            <a:chOff x="11369042" y="568879"/>
            <a:chExt cx="568324" cy="148001"/>
          </a:xfrm>
        </p:grpSpPr>
        <p:sp>
          <p:nvSpPr>
            <p:cNvPr id="16" name="平行四边形 15"/>
            <p:cNvSpPr/>
            <p:nvPr/>
          </p:nvSpPr>
          <p:spPr>
            <a:xfrm>
              <a:off x="11369042" y="568879"/>
              <a:ext cx="284162" cy="148001"/>
            </a:xfrm>
            <a:prstGeom prst="parallelogram">
              <a:avLst>
                <a:gd name="adj" fmla="val 43185"/>
              </a:avLst>
            </a:prstGeom>
            <a:solidFill>
              <a:srgbClr val="034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7" name="平行四边形 16"/>
            <p:cNvSpPr/>
            <p:nvPr/>
          </p:nvSpPr>
          <p:spPr>
            <a:xfrm>
              <a:off x="11653204" y="568879"/>
              <a:ext cx="284162" cy="148001"/>
            </a:xfrm>
            <a:prstGeom prst="parallelogram">
              <a:avLst>
                <a:gd name="adj" fmla="val 43185"/>
              </a:avLst>
            </a:prstGeom>
            <a:solidFill>
              <a:srgbClr val="8EB3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grpSp>
    </p:spTree>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22_节标题">
    <p:spTree>
      <p:nvGrpSpPr>
        <p:cNvPr id="1" name=""/>
        <p:cNvGrpSpPr/>
        <p:nvPr/>
      </p:nvGrpSpPr>
      <p:grpSpPr>
        <a:xfrm>
          <a:off x="0" y="0"/>
          <a:ext cx="0" cy="0"/>
          <a:chOff x="0" y="0"/>
          <a:chExt cx="0" cy="0"/>
        </a:xfrm>
      </p:grpSpPr>
      <p:sp>
        <p:nvSpPr>
          <p:cNvPr id="7" name="平行四边形 6"/>
          <p:cNvSpPr/>
          <p:nvPr userDrawn="1"/>
        </p:nvSpPr>
        <p:spPr>
          <a:xfrm>
            <a:off x="-262889" y="1"/>
            <a:ext cx="651510" cy="571499"/>
          </a:xfrm>
          <a:prstGeom prst="parallelogram">
            <a:avLst>
              <a:gd name="adj" fmla="val 43185"/>
            </a:avLst>
          </a:prstGeom>
          <a:solidFill>
            <a:srgbClr val="034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8" name="矩形 4"/>
          <p:cNvSpPr/>
          <p:nvPr userDrawn="1"/>
        </p:nvSpPr>
        <p:spPr>
          <a:xfrm>
            <a:off x="260431" y="1"/>
            <a:ext cx="1953227" cy="138896"/>
          </a:xfrm>
          <a:custGeom>
            <a:avLst/>
            <a:gdLst>
              <a:gd name="connsiteX0" fmla="*/ 0 w 2604303"/>
              <a:gd name="connsiteY0" fmla="*/ 0 h 185195"/>
              <a:gd name="connsiteX1" fmla="*/ 2604303 w 2604303"/>
              <a:gd name="connsiteY1" fmla="*/ 0 h 185195"/>
              <a:gd name="connsiteX2" fmla="*/ 2604303 w 2604303"/>
              <a:gd name="connsiteY2" fmla="*/ 185195 h 185195"/>
              <a:gd name="connsiteX3" fmla="*/ 0 w 2604303"/>
              <a:gd name="connsiteY3" fmla="*/ 185195 h 185195"/>
              <a:gd name="connsiteX4" fmla="*/ 0 w 2604303"/>
              <a:gd name="connsiteY4" fmla="*/ 0 h 185195"/>
              <a:gd name="connsiteX0-1" fmla="*/ 0 w 2604303"/>
              <a:gd name="connsiteY0-2" fmla="*/ 0 h 185195"/>
              <a:gd name="connsiteX1-3" fmla="*/ 2604303 w 2604303"/>
              <a:gd name="connsiteY1-4" fmla="*/ 0 h 185195"/>
              <a:gd name="connsiteX2-5" fmla="*/ 2512863 w 2604303"/>
              <a:gd name="connsiteY2-6" fmla="*/ 185195 h 185195"/>
              <a:gd name="connsiteX3-7" fmla="*/ 0 w 2604303"/>
              <a:gd name="connsiteY3-8" fmla="*/ 185195 h 185195"/>
              <a:gd name="connsiteX4-9" fmla="*/ 0 w 2604303"/>
              <a:gd name="connsiteY4-10" fmla="*/ 0 h 18519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604303" h="185195">
                <a:moveTo>
                  <a:pt x="0" y="0"/>
                </a:moveTo>
                <a:lnTo>
                  <a:pt x="2604303" y="0"/>
                </a:lnTo>
                <a:lnTo>
                  <a:pt x="2512863" y="185195"/>
                </a:lnTo>
                <a:lnTo>
                  <a:pt x="0" y="185195"/>
                </a:lnTo>
                <a:lnTo>
                  <a:pt x="0" y="0"/>
                </a:lnTo>
                <a:close/>
              </a:path>
            </a:pathLst>
          </a:custGeom>
          <a:solidFill>
            <a:srgbClr val="034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9" name="平行四边形 8"/>
          <p:cNvSpPr/>
          <p:nvPr userDrawn="1"/>
        </p:nvSpPr>
        <p:spPr>
          <a:xfrm>
            <a:off x="102871" y="67679"/>
            <a:ext cx="497204" cy="436143"/>
          </a:xfrm>
          <a:prstGeom prst="parallelogram">
            <a:avLst>
              <a:gd name="adj" fmla="val 43185"/>
            </a:avLst>
          </a:prstGeom>
          <a:gradFill>
            <a:gsLst>
              <a:gs pos="0">
                <a:srgbClr val="034581"/>
              </a:gs>
              <a:gs pos="100000">
                <a:srgbClr val="6CAFEF"/>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0" name="平行四边形 9"/>
          <p:cNvSpPr/>
          <p:nvPr userDrawn="1"/>
        </p:nvSpPr>
        <p:spPr>
          <a:xfrm>
            <a:off x="1753314" y="167992"/>
            <a:ext cx="349304" cy="306407"/>
          </a:xfrm>
          <a:prstGeom prst="parallelogram">
            <a:avLst>
              <a:gd name="adj" fmla="val 43185"/>
            </a:avLst>
          </a:prstGeom>
          <a:gradFill>
            <a:gsLst>
              <a:gs pos="0">
                <a:srgbClr val="6CAFEF">
                  <a:alpha val="50000"/>
                </a:srgbClr>
              </a:gs>
              <a:gs pos="100000">
                <a:srgbClr val="FFFFFF"/>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1" name="平行四边形 10"/>
          <p:cNvSpPr/>
          <p:nvPr userDrawn="1"/>
        </p:nvSpPr>
        <p:spPr>
          <a:xfrm>
            <a:off x="2034982" y="1"/>
            <a:ext cx="349304" cy="571499"/>
          </a:xfrm>
          <a:prstGeom prst="parallelogram">
            <a:avLst>
              <a:gd name="adj" fmla="val 64760"/>
            </a:avLst>
          </a:prstGeom>
          <a:gradFill>
            <a:gsLst>
              <a:gs pos="0">
                <a:srgbClr val="6CAFEF">
                  <a:alpha val="50000"/>
                </a:srgbClr>
              </a:gs>
              <a:gs pos="100000">
                <a:srgbClr val="FFFFFF"/>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2" name="平行四边形 11"/>
          <p:cNvSpPr/>
          <p:nvPr userDrawn="1"/>
        </p:nvSpPr>
        <p:spPr>
          <a:xfrm>
            <a:off x="-42169" y="301734"/>
            <a:ext cx="290080" cy="254456"/>
          </a:xfrm>
          <a:prstGeom prst="parallelogram">
            <a:avLst>
              <a:gd name="adj" fmla="val 43185"/>
            </a:avLst>
          </a:prstGeom>
          <a:gradFill>
            <a:gsLst>
              <a:gs pos="0">
                <a:srgbClr val="6CAFEF">
                  <a:alpha val="50000"/>
                </a:srgbClr>
              </a:gs>
              <a:gs pos="100000">
                <a:srgbClr val="FFFFFF">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3" name="平行四边形 12"/>
          <p:cNvSpPr/>
          <p:nvPr userDrawn="1"/>
        </p:nvSpPr>
        <p:spPr>
          <a:xfrm>
            <a:off x="-21238" y="110931"/>
            <a:ext cx="229143" cy="201003"/>
          </a:xfrm>
          <a:prstGeom prst="parallelogram">
            <a:avLst>
              <a:gd name="adj" fmla="val 43185"/>
            </a:avLst>
          </a:prstGeom>
          <a:gradFill>
            <a:gsLst>
              <a:gs pos="0">
                <a:srgbClr val="6CAFEF">
                  <a:alpha val="50000"/>
                </a:srgbClr>
              </a:gs>
              <a:gs pos="100000">
                <a:srgbClr val="FFFFFF">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cxnSp>
        <p:nvCxnSpPr>
          <p:cNvPr id="14" name="直接连接符 13"/>
          <p:cNvCxnSpPr/>
          <p:nvPr userDrawn="1"/>
        </p:nvCxnSpPr>
        <p:spPr>
          <a:xfrm>
            <a:off x="388621" y="571499"/>
            <a:ext cx="8587547" cy="0"/>
          </a:xfrm>
          <a:prstGeom prst="line">
            <a:avLst/>
          </a:prstGeom>
          <a:ln w="12700">
            <a:solidFill>
              <a:srgbClr val="8EB3D3"/>
            </a:solidFill>
          </a:ln>
        </p:spPr>
        <p:style>
          <a:lnRef idx="1">
            <a:schemeClr val="accent1"/>
          </a:lnRef>
          <a:fillRef idx="0">
            <a:schemeClr val="accent1"/>
          </a:fillRef>
          <a:effectRef idx="0">
            <a:schemeClr val="accent1"/>
          </a:effectRef>
          <a:fontRef idx="minor">
            <a:schemeClr val="tx1"/>
          </a:fontRef>
        </p:style>
      </p:cxnSp>
      <p:grpSp>
        <p:nvGrpSpPr>
          <p:cNvPr id="15" name="组合 14"/>
          <p:cNvGrpSpPr/>
          <p:nvPr userDrawn="1"/>
        </p:nvGrpSpPr>
        <p:grpSpPr>
          <a:xfrm>
            <a:off x="8603720" y="446695"/>
            <a:ext cx="349304" cy="90965"/>
            <a:chOff x="11369042" y="568879"/>
            <a:chExt cx="568324" cy="148001"/>
          </a:xfrm>
        </p:grpSpPr>
        <p:sp>
          <p:nvSpPr>
            <p:cNvPr id="16" name="平行四边形 15"/>
            <p:cNvSpPr/>
            <p:nvPr/>
          </p:nvSpPr>
          <p:spPr>
            <a:xfrm>
              <a:off x="11369042" y="568879"/>
              <a:ext cx="284162" cy="148001"/>
            </a:xfrm>
            <a:prstGeom prst="parallelogram">
              <a:avLst>
                <a:gd name="adj" fmla="val 43185"/>
              </a:avLst>
            </a:prstGeom>
            <a:solidFill>
              <a:srgbClr val="034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7" name="平行四边形 16"/>
            <p:cNvSpPr/>
            <p:nvPr/>
          </p:nvSpPr>
          <p:spPr>
            <a:xfrm>
              <a:off x="11653204" y="568879"/>
              <a:ext cx="284162" cy="148001"/>
            </a:xfrm>
            <a:prstGeom prst="parallelogram">
              <a:avLst>
                <a:gd name="adj" fmla="val 43185"/>
              </a:avLst>
            </a:prstGeom>
            <a:solidFill>
              <a:srgbClr val="8EB3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grpSp>
    </p:spTree>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23_节标题">
    <p:spTree>
      <p:nvGrpSpPr>
        <p:cNvPr id="1" name=""/>
        <p:cNvGrpSpPr/>
        <p:nvPr/>
      </p:nvGrpSpPr>
      <p:grpSpPr>
        <a:xfrm>
          <a:off x="0" y="0"/>
          <a:ext cx="0" cy="0"/>
          <a:chOff x="0" y="0"/>
          <a:chExt cx="0" cy="0"/>
        </a:xfrm>
      </p:grpSpPr>
      <p:sp>
        <p:nvSpPr>
          <p:cNvPr id="7" name="平行四边形 6"/>
          <p:cNvSpPr/>
          <p:nvPr userDrawn="1"/>
        </p:nvSpPr>
        <p:spPr>
          <a:xfrm>
            <a:off x="-262889" y="1"/>
            <a:ext cx="651510" cy="571499"/>
          </a:xfrm>
          <a:prstGeom prst="parallelogram">
            <a:avLst>
              <a:gd name="adj" fmla="val 43185"/>
            </a:avLst>
          </a:prstGeom>
          <a:solidFill>
            <a:srgbClr val="034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8" name="矩形 4"/>
          <p:cNvSpPr/>
          <p:nvPr userDrawn="1"/>
        </p:nvSpPr>
        <p:spPr>
          <a:xfrm>
            <a:off x="260431" y="1"/>
            <a:ext cx="1953227" cy="138896"/>
          </a:xfrm>
          <a:custGeom>
            <a:avLst/>
            <a:gdLst>
              <a:gd name="connsiteX0" fmla="*/ 0 w 2604303"/>
              <a:gd name="connsiteY0" fmla="*/ 0 h 185195"/>
              <a:gd name="connsiteX1" fmla="*/ 2604303 w 2604303"/>
              <a:gd name="connsiteY1" fmla="*/ 0 h 185195"/>
              <a:gd name="connsiteX2" fmla="*/ 2604303 w 2604303"/>
              <a:gd name="connsiteY2" fmla="*/ 185195 h 185195"/>
              <a:gd name="connsiteX3" fmla="*/ 0 w 2604303"/>
              <a:gd name="connsiteY3" fmla="*/ 185195 h 185195"/>
              <a:gd name="connsiteX4" fmla="*/ 0 w 2604303"/>
              <a:gd name="connsiteY4" fmla="*/ 0 h 185195"/>
              <a:gd name="connsiteX0-1" fmla="*/ 0 w 2604303"/>
              <a:gd name="connsiteY0-2" fmla="*/ 0 h 185195"/>
              <a:gd name="connsiteX1-3" fmla="*/ 2604303 w 2604303"/>
              <a:gd name="connsiteY1-4" fmla="*/ 0 h 185195"/>
              <a:gd name="connsiteX2-5" fmla="*/ 2512863 w 2604303"/>
              <a:gd name="connsiteY2-6" fmla="*/ 185195 h 185195"/>
              <a:gd name="connsiteX3-7" fmla="*/ 0 w 2604303"/>
              <a:gd name="connsiteY3-8" fmla="*/ 185195 h 185195"/>
              <a:gd name="connsiteX4-9" fmla="*/ 0 w 2604303"/>
              <a:gd name="connsiteY4-10" fmla="*/ 0 h 18519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604303" h="185195">
                <a:moveTo>
                  <a:pt x="0" y="0"/>
                </a:moveTo>
                <a:lnTo>
                  <a:pt x="2604303" y="0"/>
                </a:lnTo>
                <a:lnTo>
                  <a:pt x="2512863" y="185195"/>
                </a:lnTo>
                <a:lnTo>
                  <a:pt x="0" y="185195"/>
                </a:lnTo>
                <a:lnTo>
                  <a:pt x="0" y="0"/>
                </a:lnTo>
                <a:close/>
              </a:path>
            </a:pathLst>
          </a:custGeom>
          <a:solidFill>
            <a:srgbClr val="034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9" name="平行四边形 8"/>
          <p:cNvSpPr/>
          <p:nvPr userDrawn="1"/>
        </p:nvSpPr>
        <p:spPr>
          <a:xfrm>
            <a:off x="102871" y="67679"/>
            <a:ext cx="497204" cy="436143"/>
          </a:xfrm>
          <a:prstGeom prst="parallelogram">
            <a:avLst>
              <a:gd name="adj" fmla="val 43185"/>
            </a:avLst>
          </a:prstGeom>
          <a:gradFill>
            <a:gsLst>
              <a:gs pos="0">
                <a:srgbClr val="034581"/>
              </a:gs>
              <a:gs pos="100000">
                <a:srgbClr val="6CAFEF"/>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0" name="平行四边形 9"/>
          <p:cNvSpPr/>
          <p:nvPr userDrawn="1"/>
        </p:nvSpPr>
        <p:spPr>
          <a:xfrm>
            <a:off x="1753314" y="167992"/>
            <a:ext cx="349304" cy="306407"/>
          </a:xfrm>
          <a:prstGeom prst="parallelogram">
            <a:avLst>
              <a:gd name="adj" fmla="val 43185"/>
            </a:avLst>
          </a:prstGeom>
          <a:gradFill>
            <a:gsLst>
              <a:gs pos="0">
                <a:srgbClr val="6CAFEF">
                  <a:alpha val="50000"/>
                </a:srgbClr>
              </a:gs>
              <a:gs pos="100000">
                <a:srgbClr val="FFFFFF"/>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1" name="平行四边形 10"/>
          <p:cNvSpPr/>
          <p:nvPr userDrawn="1"/>
        </p:nvSpPr>
        <p:spPr>
          <a:xfrm>
            <a:off x="2034982" y="1"/>
            <a:ext cx="349304" cy="571499"/>
          </a:xfrm>
          <a:prstGeom prst="parallelogram">
            <a:avLst>
              <a:gd name="adj" fmla="val 64760"/>
            </a:avLst>
          </a:prstGeom>
          <a:gradFill>
            <a:gsLst>
              <a:gs pos="0">
                <a:srgbClr val="6CAFEF">
                  <a:alpha val="50000"/>
                </a:srgbClr>
              </a:gs>
              <a:gs pos="100000">
                <a:srgbClr val="FFFFFF"/>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2" name="平行四边形 11"/>
          <p:cNvSpPr/>
          <p:nvPr userDrawn="1"/>
        </p:nvSpPr>
        <p:spPr>
          <a:xfrm>
            <a:off x="-42169" y="301734"/>
            <a:ext cx="290080" cy="254456"/>
          </a:xfrm>
          <a:prstGeom prst="parallelogram">
            <a:avLst>
              <a:gd name="adj" fmla="val 43185"/>
            </a:avLst>
          </a:prstGeom>
          <a:gradFill>
            <a:gsLst>
              <a:gs pos="0">
                <a:srgbClr val="6CAFEF">
                  <a:alpha val="50000"/>
                </a:srgbClr>
              </a:gs>
              <a:gs pos="100000">
                <a:srgbClr val="FFFFFF">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3" name="平行四边形 12"/>
          <p:cNvSpPr/>
          <p:nvPr userDrawn="1"/>
        </p:nvSpPr>
        <p:spPr>
          <a:xfrm>
            <a:off x="-21238" y="110931"/>
            <a:ext cx="229143" cy="201003"/>
          </a:xfrm>
          <a:prstGeom prst="parallelogram">
            <a:avLst>
              <a:gd name="adj" fmla="val 43185"/>
            </a:avLst>
          </a:prstGeom>
          <a:gradFill>
            <a:gsLst>
              <a:gs pos="0">
                <a:srgbClr val="6CAFEF">
                  <a:alpha val="50000"/>
                </a:srgbClr>
              </a:gs>
              <a:gs pos="100000">
                <a:srgbClr val="FFFFFF">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cxnSp>
        <p:nvCxnSpPr>
          <p:cNvPr id="14" name="直接连接符 13"/>
          <p:cNvCxnSpPr/>
          <p:nvPr userDrawn="1"/>
        </p:nvCxnSpPr>
        <p:spPr>
          <a:xfrm>
            <a:off x="388621" y="571499"/>
            <a:ext cx="8587547" cy="0"/>
          </a:xfrm>
          <a:prstGeom prst="line">
            <a:avLst/>
          </a:prstGeom>
          <a:ln w="12700">
            <a:solidFill>
              <a:srgbClr val="8EB3D3"/>
            </a:solidFill>
          </a:ln>
        </p:spPr>
        <p:style>
          <a:lnRef idx="1">
            <a:schemeClr val="accent1"/>
          </a:lnRef>
          <a:fillRef idx="0">
            <a:schemeClr val="accent1"/>
          </a:fillRef>
          <a:effectRef idx="0">
            <a:schemeClr val="accent1"/>
          </a:effectRef>
          <a:fontRef idx="minor">
            <a:schemeClr val="tx1"/>
          </a:fontRef>
        </p:style>
      </p:cxnSp>
      <p:grpSp>
        <p:nvGrpSpPr>
          <p:cNvPr id="15" name="组合 14"/>
          <p:cNvGrpSpPr/>
          <p:nvPr userDrawn="1"/>
        </p:nvGrpSpPr>
        <p:grpSpPr>
          <a:xfrm>
            <a:off x="8603720" y="446695"/>
            <a:ext cx="349304" cy="90965"/>
            <a:chOff x="11369042" y="568879"/>
            <a:chExt cx="568324" cy="148001"/>
          </a:xfrm>
        </p:grpSpPr>
        <p:sp>
          <p:nvSpPr>
            <p:cNvPr id="16" name="平行四边形 15"/>
            <p:cNvSpPr/>
            <p:nvPr/>
          </p:nvSpPr>
          <p:spPr>
            <a:xfrm>
              <a:off x="11369042" y="568879"/>
              <a:ext cx="284162" cy="148001"/>
            </a:xfrm>
            <a:prstGeom prst="parallelogram">
              <a:avLst>
                <a:gd name="adj" fmla="val 43185"/>
              </a:avLst>
            </a:prstGeom>
            <a:solidFill>
              <a:srgbClr val="034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7" name="平行四边形 16"/>
            <p:cNvSpPr/>
            <p:nvPr/>
          </p:nvSpPr>
          <p:spPr>
            <a:xfrm>
              <a:off x="11653204" y="568879"/>
              <a:ext cx="284162" cy="148001"/>
            </a:xfrm>
            <a:prstGeom prst="parallelogram">
              <a:avLst>
                <a:gd name="adj" fmla="val 43185"/>
              </a:avLst>
            </a:prstGeom>
            <a:solidFill>
              <a:srgbClr val="8EB3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grpSp>
    </p:spTree>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34_节标题">
    <p:spTree>
      <p:nvGrpSpPr>
        <p:cNvPr id="1" name=""/>
        <p:cNvGrpSpPr/>
        <p:nvPr/>
      </p:nvGrpSpPr>
      <p:grpSpPr>
        <a:xfrm>
          <a:off x="0" y="0"/>
          <a:ext cx="0" cy="0"/>
          <a:chOff x="0" y="0"/>
          <a:chExt cx="0" cy="0"/>
        </a:xfrm>
      </p:grpSpPr>
      <p:sp>
        <p:nvSpPr>
          <p:cNvPr id="7" name="平行四边形 6"/>
          <p:cNvSpPr/>
          <p:nvPr userDrawn="1"/>
        </p:nvSpPr>
        <p:spPr>
          <a:xfrm>
            <a:off x="-262889" y="1"/>
            <a:ext cx="651510" cy="571499"/>
          </a:xfrm>
          <a:prstGeom prst="parallelogram">
            <a:avLst>
              <a:gd name="adj" fmla="val 43185"/>
            </a:avLst>
          </a:prstGeom>
          <a:solidFill>
            <a:srgbClr val="034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8" name="矩形 4"/>
          <p:cNvSpPr/>
          <p:nvPr userDrawn="1"/>
        </p:nvSpPr>
        <p:spPr>
          <a:xfrm>
            <a:off x="260431" y="1"/>
            <a:ext cx="1953227" cy="138896"/>
          </a:xfrm>
          <a:custGeom>
            <a:avLst/>
            <a:gdLst>
              <a:gd name="connsiteX0" fmla="*/ 0 w 2604303"/>
              <a:gd name="connsiteY0" fmla="*/ 0 h 185195"/>
              <a:gd name="connsiteX1" fmla="*/ 2604303 w 2604303"/>
              <a:gd name="connsiteY1" fmla="*/ 0 h 185195"/>
              <a:gd name="connsiteX2" fmla="*/ 2604303 w 2604303"/>
              <a:gd name="connsiteY2" fmla="*/ 185195 h 185195"/>
              <a:gd name="connsiteX3" fmla="*/ 0 w 2604303"/>
              <a:gd name="connsiteY3" fmla="*/ 185195 h 185195"/>
              <a:gd name="connsiteX4" fmla="*/ 0 w 2604303"/>
              <a:gd name="connsiteY4" fmla="*/ 0 h 185195"/>
              <a:gd name="connsiteX0-1" fmla="*/ 0 w 2604303"/>
              <a:gd name="connsiteY0-2" fmla="*/ 0 h 185195"/>
              <a:gd name="connsiteX1-3" fmla="*/ 2604303 w 2604303"/>
              <a:gd name="connsiteY1-4" fmla="*/ 0 h 185195"/>
              <a:gd name="connsiteX2-5" fmla="*/ 2512863 w 2604303"/>
              <a:gd name="connsiteY2-6" fmla="*/ 185195 h 185195"/>
              <a:gd name="connsiteX3-7" fmla="*/ 0 w 2604303"/>
              <a:gd name="connsiteY3-8" fmla="*/ 185195 h 185195"/>
              <a:gd name="connsiteX4-9" fmla="*/ 0 w 2604303"/>
              <a:gd name="connsiteY4-10" fmla="*/ 0 h 18519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604303" h="185195">
                <a:moveTo>
                  <a:pt x="0" y="0"/>
                </a:moveTo>
                <a:lnTo>
                  <a:pt x="2604303" y="0"/>
                </a:lnTo>
                <a:lnTo>
                  <a:pt x="2512863" y="185195"/>
                </a:lnTo>
                <a:lnTo>
                  <a:pt x="0" y="185195"/>
                </a:lnTo>
                <a:lnTo>
                  <a:pt x="0" y="0"/>
                </a:lnTo>
                <a:close/>
              </a:path>
            </a:pathLst>
          </a:custGeom>
          <a:solidFill>
            <a:srgbClr val="034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9" name="平行四边形 8"/>
          <p:cNvSpPr/>
          <p:nvPr userDrawn="1"/>
        </p:nvSpPr>
        <p:spPr>
          <a:xfrm>
            <a:off x="102871" y="67679"/>
            <a:ext cx="497204" cy="436143"/>
          </a:xfrm>
          <a:prstGeom prst="parallelogram">
            <a:avLst>
              <a:gd name="adj" fmla="val 43185"/>
            </a:avLst>
          </a:prstGeom>
          <a:gradFill>
            <a:gsLst>
              <a:gs pos="0">
                <a:srgbClr val="034581"/>
              </a:gs>
              <a:gs pos="100000">
                <a:srgbClr val="6CAFEF"/>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0" name="平行四边形 9"/>
          <p:cNvSpPr/>
          <p:nvPr userDrawn="1"/>
        </p:nvSpPr>
        <p:spPr>
          <a:xfrm>
            <a:off x="1753314" y="167992"/>
            <a:ext cx="349304" cy="306407"/>
          </a:xfrm>
          <a:prstGeom prst="parallelogram">
            <a:avLst>
              <a:gd name="adj" fmla="val 43185"/>
            </a:avLst>
          </a:prstGeom>
          <a:gradFill>
            <a:gsLst>
              <a:gs pos="0">
                <a:srgbClr val="6CAFEF">
                  <a:alpha val="50000"/>
                </a:srgbClr>
              </a:gs>
              <a:gs pos="100000">
                <a:srgbClr val="FFFFFF"/>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1" name="平行四边形 10"/>
          <p:cNvSpPr/>
          <p:nvPr userDrawn="1"/>
        </p:nvSpPr>
        <p:spPr>
          <a:xfrm>
            <a:off x="2034982" y="1"/>
            <a:ext cx="349304" cy="571499"/>
          </a:xfrm>
          <a:prstGeom prst="parallelogram">
            <a:avLst>
              <a:gd name="adj" fmla="val 64760"/>
            </a:avLst>
          </a:prstGeom>
          <a:gradFill>
            <a:gsLst>
              <a:gs pos="0">
                <a:srgbClr val="6CAFEF">
                  <a:alpha val="50000"/>
                </a:srgbClr>
              </a:gs>
              <a:gs pos="100000">
                <a:srgbClr val="FFFFFF"/>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2" name="平行四边形 11"/>
          <p:cNvSpPr/>
          <p:nvPr userDrawn="1"/>
        </p:nvSpPr>
        <p:spPr>
          <a:xfrm>
            <a:off x="-42169" y="301734"/>
            <a:ext cx="290080" cy="254456"/>
          </a:xfrm>
          <a:prstGeom prst="parallelogram">
            <a:avLst>
              <a:gd name="adj" fmla="val 43185"/>
            </a:avLst>
          </a:prstGeom>
          <a:gradFill>
            <a:gsLst>
              <a:gs pos="0">
                <a:srgbClr val="6CAFEF">
                  <a:alpha val="50000"/>
                </a:srgbClr>
              </a:gs>
              <a:gs pos="100000">
                <a:srgbClr val="FFFFFF">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3" name="平行四边形 12"/>
          <p:cNvSpPr/>
          <p:nvPr userDrawn="1"/>
        </p:nvSpPr>
        <p:spPr>
          <a:xfrm>
            <a:off x="-21238" y="110931"/>
            <a:ext cx="229143" cy="201003"/>
          </a:xfrm>
          <a:prstGeom prst="parallelogram">
            <a:avLst>
              <a:gd name="adj" fmla="val 43185"/>
            </a:avLst>
          </a:prstGeom>
          <a:gradFill>
            <a:gsLst>
              <a:gs pos="0">
                <a:srgbClr val="6CAFEF">
                  <a:alpha val="50000"/>
                </a:srgbClr>
              </a:gs>
              <a:gs pos="100000">
                <a:srgbClr val="FFFFFF">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cxnSp>
        <p:nvCxnSpPr>
          <p:cNvPr id="14" name="直接连接符 13"/>
          <p:cNvCxnSpPr/>
          <p:nvPr userDrawn="1"/>
        </p:nvCxnSpPr>
        <p:spPr>
          <a:xfrm>
            <a:off x="388621" y="571499"/>
            <a:ext cx="8587547" cy="0"/>
          </a:xfrm>
          <a:prstGeom prst="line">
            <a:avLst/>
          </a:prstGeom>
          <a:ln w="12700">
            <a:solidFill>
              <a:srgbClr val="8EB3D3"/>
            </a:solidFill>
          </a:ln>
        </p:spPr>
        <p:style>
          <a:lnRef idx="1">
            <a:schemeClr val="accent1"/>
          </a:lnRef>
          <a:fillRef idx="0">
            <a:schemeClr val="accent1"/>
          </a:fillRef>
          <a:effectRef idx="0">
            <a:schemeClr val="accent1"/>
          </a:effectRef>
          <a:fontRef idx="minor">
            <a:schemeClr val="tx1"/>
          </a:fontRef>
        </p:style>
      </p:cxnSp>
      <p:grpSp>
        <p:nvGrpSpPr>
          <p:cNvPr id="15" name="组合 14"/>
          <p:cNvGrpSpPr/>
          <p:nvPr userDrawn="1"/>
        </p:nvGrpSpPr>
        <p:grpSpPr>
          <a:xfrm>
            <a:off x="8603720" y="446695"/>
            <a:ext cx="349304" cy="90965"/>
            <a:chOff x="11369042" y="568879"/>
            <a:chExt cx="568324" cy="148001"/>
          </a:xfrm>
        </p:grpSpPr>
        <p:sp>
          <p:nvSpPr>
            <p:cNvPr id="16" name="平行四边形 15"/>
            <p:cNvSpPr/>
            <p:nvPr/>
          </p:nvSpPr>
          <p:spPr>
            <a:xfrm>
              <a:off x="11369042" y="568879"/>
              <a:ext cx="284162" cy="148001"/>
            </a:xfrm>
            <a:prstGeom prst="parallelogram">
              <a:avLst>
                <a:gd name="adj" fmla="val 43185"/>
              </a:avLst>
            </a:prstGeom>
            <a:solidFill>
              <a:srgbClr val="034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7" name="平行四边形 16"/>
            <p:cNvSpPr/>
            <p:nvPr/>
          </p:nvSpPr>
          <p:spPr>
            <a:xfrm>
              <a:off x="11653204" y="568879"/>
              <a:ext cx="284162" cy="148001"/>
            </a:xfrm>
            <a:prstGeom prst="parallelogram">
              <a:avLst>
                <a:gd name="adj" fmla="val 43185"/>
              </a:avLst>
            </a:prstGeom>
            <a:solidFill>
              <a:srgbClr val="8EB3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grpSp>
    </p:spTree>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35_节标题">
    <p:spTree>
      <p:nvGrpSpPr>
        <p:cNvPr id="1" name=""/>
        <p:cNvGrpSpPr/>
        <p:nvPr/>
      </p:nvGrpSpPr>
      <p:grpSpPr>
        <a:xfrm>
          <a:off x="0" y="0"/>
          <a:ext cx="0" cy="0"/>
          <a:chOff x="0" y="0"/>
          <a:chExt cx="0" cy="0"/>
        </a:xfrm>
      </p:grpSpPr>
      <p:sp>
        <p:nvSpPr>
          <p:cNvPr id="7" name="平行四边形 6"/>
          <p:cNvSpPr/>
          <p:nvPr userDrawn="1"/>
        </p:nvSpPr>
        <p:spPr>
          <a:xfrm>
            <a:off x="-262889" y="1"/>
            <a:ext cx="651510" cy="571499"/>
          </a:xfrm>
          <a:prstGeom prst="parallelogram">
            <a:avLst>
              <a:gd name="adj" fmla="val 43185"/>
            </a:avLst>
          </a:prstGeom>
          <a:solidFill>
            <a:srgbClr val="034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8" name="矩形 4"/>
          <p:cNvSpPr/>
          <p:nvPr userDrawn="1"/>
        </p:nvSpPr>
        <p:spPr>
          <a:xfrm>
            <a:off x="260431" y="1"/>
            <a:ext cx="1953227" cy="138896"/>
          </a:xfrm>
          <a:custGeom>
            <a:avLst/>
            <a:gdLst>
              <a:gd name="connsiteX0" fmla="*/ 0 w 2604303"/>
              <a:gd name="connsiteY0" fmla="*/ 0 h 185195"/>
              <a:gd name="connsiteX1" fmla="*/ 2604303 w 2604303"/>
              <a:gd name="connsiteY1" fmla="*/ 0 h 185195"/>
              <a:gd name="connsiteX2" fmla="*/ 2604303 w 2604303"/>
              <a:gd name="connsiteY2" fmla="*/ 185195 h 185195"/>
              <a:gd name="connsiteX3" fmla="*/ 0 w 2604303"/>
              <a:gd name="connsiteY3" fmla="*/ 185195 h 185195"/>
              <a:gd name="connsiteX4" fmla="*/ 0 w 2604303"/>
              <a:gd name="connsiteY4" fmla="*/ 0 h 185195"/>
              <a:gd name="connsiteX0-1" fmla="*/ 0 w 2604303"/>
              <a:gd name="connsiteY0-2" fmla="*/ 0 h 185195"/>
              <a:gd name="connsiteX1-3" fmla="*/ 2604303 w 2604303"/>
              <a:gd name="connsiteY1-4" fmla="*/ 0 h 185195"/>
              <a:gd name="connsiteX2-5" fmla="*/ 2512863 w 2604303"/>
              <a:gd name="connsiteY2-6" fmla="*/ 185195 h 185195"/>
              <a:gd name="connsiteX3-7" fmla="*/ 0 w 2604303"/>
              <a:gd name="connsiteY3-8" fmla="*/ 185195 h 185195"/>
              <a:gd name="connsiteX4-9" fmla="*/ 0 w 2604303"/>
              <a:gd name="connsiteY4-10" fmla="*/ 0 h 18519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604303" h="185195">
                <a:moveTo>
                  <a:pt x="0" y="0"/>
                </a:moveTo>
                <a:lnTo>
                  <a:pt x="2604303" y="0"/>
                </a:lnTo>
                <a:lnTo>
                  <a:pt x="2512863" y="185195"/>
                </a:lnTo>
                <a:lnTo>
                  <a:pt x="0" y="185195"/>
                </a:lnTo>
                <a:lnTo>
                  <a:pt x="0" y="0"/>
                </a:lnTo>
                <a:close/>
              </a:path>
            </a:pathLst>
          </a:custGeom>
          <a:solidFill>
            <a:srgbClr val="034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9" name="平行四边形 8"/>
          <p:cNvSpPr/>
          <p:nvPr userDrawn="1"/>
        </p:nvSpPr>
        <p:spPr>
          <a:xfrm>
            <a:off x="102871" y="67679"/>
            <a:ext cx="497204" cy="436143"/>
          </a:xfrm>
          <a:prstGeom prst="parallelogram">
            <a:avLst>
              <a:gd name="adj" fmla="val 43185"/>
            </a:avLst>
          </a:prstGeom>
          <a:gradFill>
            <a:gsLst>
              <a:gs pos="0">
                <a:srgbClr val="034581"/>
              </a:gs>
              <a:gs pos="100000">
                <a:srgbClr val="6CAFEF"/>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0" name="平行四边形 9"/>
          <p:cNvSpPr/>
          <p:nvPr userDrawn="1"/>
        </p:nvSpPr>
        <p:spPr>
          <a:xfrm>
            <a:off x="1753314" y="167992"/>
            <a:ext cx="349304" cy="306407"/>
          </a:xfrm>
          <a:prstGeom prst="parallelogram">
            <a:avLst>
              <a:gd name="adj" fmla="val 43185"/>
            </a:avLst>
          </a:prstGeom>
          <a:gradFill>
            <a:gsLst>
              <a:gs pos="0">
                <a:srgbClr val="6CAFEF">
                  <a:alpha val="50000"/>
                </a:srgbClr>
              </a:gs>
              <a:gs pos="100000">
                <a:srgbClr val="FFFFFF"/>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1" name="平行四边形 10"/>
          <p:cNvSpPr/>
          <p:nvPr userDrawn="1"/>
        </p:nvSpPr>
        <p:spPr>
          <a:xfrm>
            <a:off x="2034982" y="1"/>
            <a:ext cx="349304" cy="571499"/>
          </a:xfrm>
          <a:prstGeom prst="parallelogram">
            <a:avLst>
              <a:gd name="adj" fmla="val 64760"/>
            </a:avLst>
          </a:prstGeom>
          <a:gradFill>
            <a:gsLst>
              <a:gs pos="0">
                <a:srgbClr val="6CAFEF">
                  <a:alpha val="50000"/>
                </a:srgbClr>
              </a:gs>
              <a:gs pos="100000">
                <a:srgbClr val="FFFFFF"/>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2" name="平行四边形 11"/>
          <p:cNvSpPr/>
          <p:nvPr userDrawn="1"/>
        </p:nvSpPr>
        <p:spPr>
          <a:xfrm>
            <a:off x="-42169" y="301734"/>
            <a:ext cx="290080" cy="254456"/>
          </a:xfrm>
          <a:prstGeom prst="parallelogram">
            <a:avLst>
              <a:gd name="adj" fmla="val 43185"/>
            </a:avLst>
          </a:prstGeom>
          <a:gradFill>
            <a:gsLst>
              <a:gs pos="0">
                <a:srgbClr val="6CAFEF">
                  <a:alpha val="50000"/>
                </a:srgbClr>
              </a:gs>
              <a:gs pos="100000">
                <a:srgbClr val="FFFFFF">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3" name="平行四边形 12"/>
          <p:cNvSpPr/>
          <p:nvPr userDrawn="1"/>
        </p:nvSpPr>
        <p:spPr>
          <a:xfrm>
            <a:off x="-21238" y="110931"/>
            <a:ext cx="229143" cy="201003"/>
          </a:xfrm>
          <a:prstGeom prst="parallelogram">
            <a:avLst>
              <a:gd name="adj" fmla="val 43185"/>
            </a:avLst>
          </a:prstGeom>
          <a:gradFill>
            <a:gsLst>
              <a:gs pos="0">
                <a:srgbClr val="6CAFEF">
                  <a:alpha val="50000"/>
                </a:srgbClr>
              </a:gs>
              <a:gs pos="100000">
                <a:srgbClr val="FFFFFF">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cxnSp>
        <p:nvCxnSpPr>
          <p:cNvPr id="14" name="直接连接符 13"/>
          <p:cNvCxnSpPr/>
          <p:nvPr userDrawn="1"/>
        </p:nvCxnSpPr>
        <p:spPr>
          <a:xfrm>
            <a:off x="388621" y="571499"/>
            <a:ext cx="8587547" cy="0"/>
          </a:xfrm>
          <a:prstGeom prst="line">
            <a:avLst/>
          </a:prstGeom>
          <a:ln w="12700">
            <a:solidFill>
              <a:srgbClr val="8EB3D3"/>
            </a:solidFill>
          </a:ln>
        </p:spPr>
        <p:style>
          <a:lnRef idx="1">
            <a:schemeClr val="accent1"/>
          </a:lnRef>
          <a:fillRef idx="0">
            <a:schemeClr val="accent1"/>
          </a:fillRef>
          <a:effectRef idx="0">
            <a:schemeClr val="accent1"/>
          </a:effectRef>
          <a:fontRef idx="minor">
            <a:schemeClr val="tx1"/>
          </a:fontRef>
        </p:style>
      </p:cxnSp>
      <p:grpSp>
        <p:nvGrpSpPr>
          <p:cNvPr id="15" name="组合 14"/>
          <p:cNvGrpSpPr/>
          <p:nvPr userDrawn="1"/>
        </p:nvGrpSpPr>
        <p:grpSpPr>
          <a:xfrm>
            <a:off x="8603720" y="446695"/>
            <a:ext cx="349304" cy="90965"/>
            <a:chOff x="11369042" y="568879"/>
            <a:chExt cx="568324" cy="148001"/>
          </a:xfrm>
        </p:grpSpPr>
        <p:sp>
          <p:nvSpPr>
            <p:cNvPr id="16" name="平行四边形 15"/>
            <p:cNvSpPr/>
            <p:nvPr/>
          </p:nvSpPr>
          <p:spPr>
            <a:xfrm>
              <a:off x="11369042" y="568879"/>
              <a:ext cx="284162" cy="148001"/>
            </a:xfrm>
            <a:prstGeom prst="parallelogram">
              <a:avLst>
                <a:gd name="adj" fmla="val 43185"/>
              </a:avLst>
            </a:prstGeom>
            <a:solidFill>
              <a:srgbClr val="034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7" name="平行四边形 16"/>
            <p:cNvSpPr/>
            <p:nvPr/>
          </p:nvSpPr>
          <p:spPr>
            <a:xfrm>
              <a:off x="11653204" y="568879"/>
              <a:ext cx="284162" cy="148001"/>
            </a:xfrm>
            <a:prstGeom prst="parallelogram">
              <a:avLst>
                <a:gd name="adj" fmla="val 43185"/>
              </a:avLst>
            </a:prstGeom>
            <a:solidFill>
              <a:srgbClr val="8EB3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grpSp>
    </p:spTree>
  </p:cSld>
  <p:clrMapOvr>
    <a:masterClrMapping/>
  </p:clrMapOvr>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36_节标题">
    <p:spTree>
      <p:nvGrpSpPr>
        <p:cNvPr id="1" name=""/>
        <p:cNvGrpSpPr/>
        <p:nvPr/>
      </p:nvGrpSpPr>
      <p:grpSpPr>
        <a:xfrm>
          <a:off x="0" y="0"/>
          <a:ext cx="0" cy="0"/>
          <a:chOff x="0" y="0"/>
          <a:chExt cx="0" cy="0"/>
        </a:xfrm>
      </p:grpSpPr>
      <p:sp>
        <p:nvSpPr>
          <p:cNvPr id="7" name="平行四边形 6"/>
          <p:cNvSpPr/>
          <p:nvPr userDrawn="1"/>
        </p:nvSpPr>
        <p:spPr>
          <a:xfrm>
            <a:off x="-262889" y="1"/>
            <a:ext cx="651510" cy="571499"/>
          </a:xfrm>
          <a:prstGeom prst="parallelogram">
            <a:avLst>
              <a:gd name="adj" fmla="val 43185"/>
            </a:avLst>
          </a:prstGeom>
          <a:solidFill>
            <a:srgbClr val="034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8" name="矩形 4"/>
          <p:cNvSpPr/>
          <p:nvPr userDrawn="1"/>
        </p:nvSpPr>
        <p:spPr>
          <a:xfrm>
            <a:off x="260431" y="1"/>
            <a:ext cx="1953227" cy="138896"/>
          </a:xfrm>
          <a:custGeom>
            <a:avLst/>
            <a:gdLst>
              <a:gd name="connsiteX0" fmla="*/ 0 w 2604303"/>
              <a:gd name="connsiteY0" fmla="*/ 0 h 185195"/>
              <a:gd name="connsiteX1" fmla="*/ 2604303 w 2604303"/>
              <a:gd name="connsiteY1" fmla="*/ 0 h 185195"/>
              <a:gd name="connsiteX2" fmla="*/ 2604303 w 2604303"/>
              <a:gd name="connsiteY2" fmla="*/ 185195 h 185195"/>
              <a:gd name="connsiteX3" fmla="*/ 0 w 2604303"/>
              <a:gd name="connsiteY3" fmla="*/ 185195 h 185195"/>
              <a:gd name="connsiteX4" fmla="*/ 0 w 2604303"/>
              <a:gd name="connsiteY4" fmla="*/ 0 h 185195"/>
              <a:gd name="connsiteX0-1" fmla="*/ 0 w 2604303"/>
              <a:gd name="connsiteY0-2" fmla="*/ 0 h 185195"/>
              <a:gd name="connsiteX1-3" fmla="*/ 2604303 w 2604303"/>
              <a:gd name="connsiteY1-4" fmla="*/ 0 h 185195"/>
              <a:gd name="connsiteX2-5" fmla="*/ 2512863 w 2604303"/>
              <a:gd name="connsiteY2-6" fmla="*/ 185195 h 185195"/>
              <a:gd name="connsiteX3-7" fmla="*/ 0 w 2604303"/>
              <a:gd name="connsiteY3-8" fmla="*/ 185195 h 185195"/>
              <a:gd name="connsiteX4-9" fmla="*/ 0 w 2604303"/>
              <a:gd name="connsiteY4-10" fmla="*/ 0 h 18519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604303" h="185195">
                <a:moveTo>
                  <a:pt x="0" y="0"/>
                </a:moveTo>
                <a:lnTo>
                  <a:pt x="2604303" y="0"/>
                </a:lnTo>
                <a:lnTo>
                  <a:pt x="2512863" y="185195"/>
                </a:lnTo>
                <a:lnTo>
                  <a:pt x="0" y="185195"/>
                </a:lnTo>
                <a:lnTo>
                  <a:pt x="0" y="0"/>
                </a:lnTo>
                <a:close/>
              </a:path>
            </a:pathLst>
          </a:custGeom>
          <a:solidFill>
            <a:srgbClr val="034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9" name="平行四边形 8"/>
          <p:cNvSpPr/>
          <p:nvPr userDrawn="1"/>
        </p:nvSpPr>
        <p:spPr>
          <a:xfrm>
            <a:off x="102871" y="67679"/>
            <a:ext cx="497204" cy="436143"/>
          </a:xfrm>
          <a:prstGeom prst="parallelogram">
            <a:avLst>
              <a:gd name="adj" fmla="val 43185"/>
            </a:avLst>
          </a:prstGeom>
          <a:gradFill>
            <a:gsLst>
              <a:gs pos="0">
                <a:srgbClr val="034581"/>
              </a:gs>
              <a:gs pos="100000">
                <a:srgbClr val="6CAFEF"/>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0" name="平行四边形 9"/>
          <p:cNvSpPr/>
          <p:nvPr userDrawn="1"/>
        </p:nvSpPr>
        <p:spPr>
          <a:xfrm>
            <a:off x="1753314" y="167992"/>
            <a:ext cx="349304" cy="306407"/>
          </a:xfrm>
          <a:prstGeom prst="parallelogram">
            <a:avLst>
              <a:gd name="adj" fmla="val 43185"/>
            </a:avLst>
          </a:prstGeom>
          <a:gradFill>
            <a:gsLst>
              <a:gs pos="0">
                <a:srgbClr val="6CAFEF">
                  <a:alpha val="50000"/>
                </a:srgbClr>
              </a:gs>
              <a:gs pos="100000">
                <a:srgbClr val="FFFFFF"/>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1" name="平行四边形 10"/>
          <p:cNvSpPr/>
          <p:nvPr userDrawn="1"/>
        </p:nvSpPr>
        <p:spPr>
          <a:xfrm>
            <a:off x="2034982" y="1"/>
            <a:ext cx="349304" cy="571499"/>
          </a:xfrm>
          <a:prstGeom prst="parallelogram">
            <a:avLst>
              <a:gd name="adj" fmla="val 64760"/>
            </a:avLst>
          </a:prstGeom>
          <a:gradFill>
            <a:gsLst>
              <a:gs pos="0">
                <a:srgbClr val="6CAFEF">
                  <a:alpha val="50000"/>
                </a:srgbClr>
              </a:gs>
              <a:gs pos="100000">
                <a:srgbClr val="FFFFFF"/>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2" name="平行四边形 11"/>
          <p:cNvSpPr/>
          <p:nvPr userDrawn="1"/>
        </p:nvSpPr>
        <p:spPr>
          <a:xfrm>
            <a:off x="-42169" y="301734"/>
            <a:ext cx="290080" cy="254456"/>
          </a:xfrm>
          <a:prstGeom prst="parallelogram">
            <a:avLst>
              <a:gd name="adj" fmla="val 43185"/>
            </a:avLst>
          </a:prstGeom>
          <a:gradFill>
            <a:gsLst>
              <a:gs pos="0">
                <a:srgbClr val="6CAFEF">
                  <a:alpha val="50000"/>
                </a:srgbClr>
              </a:gs>
              <a:gs pos="100000">
                <a:srgbClr val="FFFFFF">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3" name="平行四边形 12"/>
          <p:cNvSpPr/>
          <p:nvPr userDrawn="1"/>
        </p:nvSpPr>
        <p:spPr>
          <a:xfrm>
            <a:off x="-21238" y="110931"/>
            <a:ext cx="229143" cy="201003"/>
          </a:xfrm>
          <a:prstGeom prst="parallelogram">
            <a:avLst>
              <a:gd name="adj" fmla="val 43185"/>
            </a:avLst>
          </a:prstGeom>
          <a:gradFill>
            <a:gsLst>
              <a:gs pos="0">
                <a:srgbClr val="6CAFEF">
                  <a:alpha val="50000"/>
                </a:srgbClr>
              </a:gs>
              <a:gs pos="100000">
                <a:srgbClr val="FFFFFF">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cxnSp>
        <p:nvCxnSpPr>
          <p:cNvPr id="14" name="直接连接符 13"/>
          <p:cNvCxnSpPr/>
          <p:nvPr userDrawn="1"/>
        </p:nvCxnSpPr>
        <p:spPr>
          <a:xfrm>
            <a:off x="388621" y="571499"/>
            <a:ext cx="8587547" cy="0"/>
          </a:xfrm>
          <a:prstGeom prst="line">
            <a:avLst/>
          </a:prstGeom>
          <a:ln w="12700">
            <a:solidFill>
              <a:srgbClr val="8EB3D3"/>
            </a:solidFill>
          </a:ln>
        </p:spPr>
        <p:style>
          <a:lnRef idx="1">
            <a:schemeClr val="accent1"/>
          </a:lnRef>
          <a:fillRef idx="0">
            <a:schemeClr val="accent1"/>
          </a:fillRef>
          <a:effectRef idx="0">
            <a:schemeClr val="accent1"/>
          </a:effectRef>
          <a:fontRef idx="minor">
            <a:schemeClr val="tx1"/>
          </a:fontRef>
        </p:style>
      </p:cxnSp>
      <p:grpSp>
        <p:nvGrpSpPr>
          <p:cNvPr id="15" name="组合 14"/>
          <p:cNvGrpSpPr/>
          <p:nvPr userDrawn="1"/>
        </p:nvGrpSpPr>
        <p:grpSpPr>
          <a:xfrm>
            <a:off x="8603720" y="446695"/>
            <a:ext cx="349304" cy="90965"/>
            <a:chOff x="11369042" y="568879"/>
            <a:chExt cx="568324" cy="148001"/>
          </a:xfrm>
        </p:grpSpPr>
        <p:sp>
          <p:nvSpPr>
            <p:cNvPr id="16" name="平行四边形 15"/>
            <p:cNvSpPr/>
            <p:nvPr/>
          </p:nvSpPr>
          <p:spPr>
            <a:xfrm>
              <a:off x="11369042" y="568879"/>
              <a:ext cx="284162" cy="148001"/>
            </a:xfrm>
            <a:prstGeom prst="parallelogram">
              <a:avLst>
                <a:gd name="adj" fmla="val 43185"/>
              </a:avLst>
            </a:prstGeom>
            <a:solidFill>
              <a:srgbClr val="034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7" name="平行四边形 16"/>
            <p:cNvSpPr/>
            <p:nvPr/>
          </p:nvSpPr>
          <p:spPr>
            <a:xfrm>
              <a:off x="11653204" y="568879"/>
              <a:ext cx="284162" cy="148001"/>
            </a:xfrm>
            <a:prstGeom prst="parallelogram">
              <a:avLst>
                <a:gd name="adj" fmla="val 43185"/>
              </a:avLst>
            </a:prstGeom>
            <a:solidFill>
              <a:srgbClr val="8EB3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grpSp>
    </p:spTree>
  </p:cSld>
  <p:clrMapOvr>
    <a:masterClrMapping/>
  </p:clrMapOvr>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4_标题幻灯片">
    <p:spTree>
      <p:nvGrpSpPr>
        <p:cNvPr id="1" name=""/>
        <p:cNvGrpSpPr/>
        <p:nvPr/>
      </p:nvGrpSpPr>
      <p:grpSpPr>
        <a:xfrm>
          <a:off x="0" y="0"/>
          <a:ext cx="0" cy="0"/>
          <a:chOff x="0" y="0"/>
          <a:chExt cx="0" cy="0"/>
        </a:xfrm>
      </p:grpSpPr>
      <p:sp>
        <p:nvSpPr>
          <p:cNvPr id="7" name="平行四边形 6"/>
          <p:cNvSpPr/>
          <p:nvPr userDrawn="1"/>
        </p:nvSpPr>
        <p:spPr>
          <a:xfrm>
            <a:off x="5113312" y="2544366"/>
            <a:ext cx="3672257" cy="2233374"/>
          </a:xfrm>
          <a:prstGeom prst="parallelogram">
            <a:avLst>
              <a:gd name="adj" fmla="val 73534"/>
            </a:avLst>
          </a:prstGeom>
          <a:gradFill>
            <a:gsLst>
              <a:gs pos="0">
                <a:srgbClr val="8EB3D3">
                  <a:alpha val="90000"/>
                </a:srgbClr>
              </a:gs>
              <a:gs pos="100000">
                <a:srgbClr val="2572B6">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8" name="矩形 7"/>
          <p:cNvSpPr/>
          <p:nvPr userDrawn="1"/>
        </p:nvSpPr>
        <p:spPr>
          <a:xfrm rot="18449520">
            <a:off x="-978110" y="1629524"/>
            <a:ext cx="4823460" cy="374561"/>
          </a:xfrm>
          <a:prstGeom prst="rect">
            <a:avLst/>
          </a:prstGeom>
          <a:gradFill>
            <a:gsLst>
              <a:gs pos="19000">
                <a:srgbClr val="8EB3D3">
                  <a:alpha val="90000"/>
                </a:srgbClr>
              </a:gs>
              <a:gs pos="71000">
                <a:srgbClr val="2572B6">
                  <a:alpha val="0"/>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9" name="平行四边形 8"/>
          <p:cNvSpPr/>
          <p:nvPr userDrawn="1"/>
        </p:nvSpPr>
        <p:spPr>
          <a:xfrm>
            <a:off x="6554164" y="2805633"/>
            <a:ext cx="2679917" cy="2337867"/>
          </a:xfrm>
          <a:prstGeom prst="parallelogram">
            <a:avLst>
              <a:gd name="adj" fmla="val 72791"/>
            </a:avLst>
          </a:prstGeom>
          <a:solidFill>
            <a:srgbClr val="03458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10" name="平行四边形 9"/>
          <p:cNvSpPr/>
          <p:nvPr userDrawn="1"/>
        </p:nvSpPr>
        <p:spPr>
          <a:xfrm>
            <a:off x="1786637" y="0"/>
            <a:ext cx="1263479" cy="928868"/>
          </a:xfrm>
          <a:prstGeom prst="parallelogram">
            <a:avLst>
              <a:gd name="adj" fmla="val 83444"/>
            </a:avLst>
          </a:prstGeom>
          <a:solidFill>
            <a:srgbClr val="03458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11" name="等腰三角形 10"/>
          <p:cNvSpPr/>
          <p:nvPr userDrawn="1"/>
        </p:nvSpPr>
        <p:spPr>
          <a:xfrm rot="5400000">
            <a:off x="-411480" y="411481"/>
            <a:ext cx="3417571" cy="2594610"/>
          </a:xfrm>
          <a:prstGeom prst="triangle">
            <a:avLst>
              <a:gd name="adj" fmla="val 0"/>
            </a:avLst>
          </a:prstGeom>
          <a:solidFill>
            <a:srgbClr val="035C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2" name="等腰三角形 11"/>
          <p:cNvSpPr/>
          <p:nvPr userDrawn="1"/>
        </p:nvSpPr>
        <p:spPr>
          <a:xfrm rot="16200000">
            <a:off x="6591594" y="2591092"/>
            <a:ext cx="2910254" cy="2194562"/>
          </a:xfrm>
          <a:prstGeom prst="triangle">
            <a:avLst>
              <a:gd name="adj" fmla="val 0"/>
            </a:avLst>
          </a:prstGeom>
          <a:solidFill>
            <a:srgbClr val="035C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3" name="矩形 12"/>
          <p:cNvSpPr/>
          <p:nvPr userDrawn="1"/>
        </p:nvSpPr>
        <p:spPr>
          <a:xfrm rot="18449520">
            <a:off x="-1190984" y="1317103"/>
            <a:ext cx="4823460" cy="374561"/>
          </a:xfrm>
          <a:prstGeom prst="rect">
            <a:avLst/>
          </a:prstGeom>
          <a:solidFill>
            <a:srgbClr val="2572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14" name="矩形 13"/>
          <p:cNvSpPr/>
          <p:nvPr userDrawn="1"/>
        </p:nvSpPr>
        <p:spPr>
          <a:xfrm rot="18449520">
            <a:off x="6269953" y="4012137"/>
            <a:ext cx="4823460" cy="374561"/>
          </a:xfrm>
          <a:prstGeom prst="rect">
            <a:avLst/>
          </a:prstGeom>
          <a:gradFill>
            <a:gsLst>
              <a:gs pos="19000">
                <a:srgbClr val="8EB3D3">
                  <a:alpha val="90000"/>
                </a:srgbClr>
              </a:gs>
              <a:gs pos="71000">
                <a:srgbClr val="2572B6">
                  <a:alpha val="0"/>
                </a:srgb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5" name="矩形 14"/>
          <p:cNvSpPr/>
          <p:nvPr userDrawn="1"/>
        </p:nvSpPr>
        <p:spPr>
          <a:xfrm rot="18449520">
            <a:off x="-205499" y="1228788"/>
            <a:ext cx="4823460" cy="374561"/>
          </a:xfrm>
          <a:prstGeom prst="rect">
            <a:avLst/>
          </a:prstGeom>
          <a:gradFill>
            <a:gsLst>
              <a:gs pos="19000">
                <a:srgbClr val="8EB3D3">
                  <a:alpha val="90000"/>
                </a:srgbClr>
              </a:gs>
              <a:gs pos="71000">
                <a:srgbClr val="2572B6">
                  <a:alpha val="0"/>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6" name="平行四边形 15"/>
          <p:cNvSpPr/>
          <p:nvPr userDrawn="1"/>
        </p:nvSpPr>
        <p:spPr>
          <a:xfrm>
            <a:off x="6892290" y="-312152"/>
            <a:ext cx="4503420" cy="3515182"/>
          </a:xfrm>
          <a:prstGeom prst="parallelogram">
            <a:avLst>
              <a:gd name="adj" fmla="val 73534"/>
            </a:avLst>
          </a:prstGeom>
          <a:gradFill>
            <a:gsLst>
              <a:gs pos="0">
                <a:srgbClr val="8EB3D3">
                  <a:alpha val="90000"/>
                </a:srgbClr>
              </a:gs>
              <a:gs pos="100000">
                <a:srgbClr val="2572B6">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grpSp>
        <p:nvGrpSpPr>
          <p:cNvPr id="17" name="组合 16"/>
          <p:cNvGrpSpPr/>
          <p:nvPr userDrawn="1"/>
        </p:nvGrpSpPr>
        <p:grpSpPr>
          <a:xfrm rot="15923104">
            <a:off x="6719780" y="792142"/>
            <a:ext cx="1029686" cy="874247"/>
            <a:chOff x="3433242" y="1092916"/>
            <a:chExt cx="1013266" cy="860307"/>
          </a:xfrm>
        </p:grpSpPr>
        <p:cxnSp>
          <p:nvCxnSpPr>
            <p:cNvPr id="18" name="直接连接符 17"/>
            <p:cNvCxnSpPr/>
            <p:nvPr/>
          </p:nvCxnSpPr>
          <p:spPr>
            <a:xfrm>
              <a:off x="3604758" y="1577996"/>
              <a:ext cx="329065" cy="359138"/>
            </a:xfrm>
            <a:prstGeom prst="line">
              <a:avLst/>
            </a:prstGeom>
            <a:ln w="12700">
              <a:solidFill>
                <a:srgbClr val="8EB3D3"/>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rot="16630165" flipH="1">
              <a:off x="3509721" y="1016437"/>
              <a:ext cx="860307" cy="1013266"/>
            </a:xfrm>
            <a:prstGeom prst="line">
              <a:avLst/>
            </a:prstGeom>
            <a:ln w="12700">
              <a:solidFill>
                <a:srgbClr val="8EB3D3"/>
              </a:solidFill>
            </a:ln>
          </p:spPr>
          <p:style>
            <a:lnRef idx="1">
              <a:schemeClr val="accent1"/>
            </a:lnRef>
            <a:fillRef idx="0">
              <a:schemeClr val="accent1"/>
            </a:fillRef>
            <a:effectRef idx="0">
              <a:schemeClr val="accent1"/>
            </a:effectRef>
            <a:fontRef idx="minor">
              <a:schemeClr val="tx1"/>
            </a:fontRef>
          </p:style>
        </p:cxnSp>
      </p:grpSp>
      <p:grpSp>
        <p:nvGrpSpPr>
          <p:cNvPr id="20" name="组合 19"/>
          <p:cNvGrpSpPr/>
          <p:nvPr userDrawn="1"/>
        </p:nvGrpSpPr>
        <p:grpSpPr>
          <a:xfrm rot="4985025">
            <a:off x="646969" y="3648963"/>
            <a:ext cx="805739" cy="561496"/>
            <a:chOff x="3433242" y="1092916"/>
            <a:chExt cx="1013266" cy="860307"/>
          </a:xfrm>
        </p:grpSpPr>
        <p:cxnSp>
          <p:nvCxnSpPr>
            <p:cNvPr id="21" name="直接连接符 20"/>
            <p:cNvCxnSpPr/>
            <p:nvPr/>
          </p:nvCxnSpPr>
          <p:spPr>
            <a:xfrm>
              <a:off x="3604758" y="1577996"/>
              <a:ext cx="329065" cy="359138"/>
            </a:xfrm>
            <a:prstGeom prst="line">
              <a:avLst/>
            </a:prstGeom>
            <a:ln w="12700">
              <a:solidFill>
                <a:srgbClr val="8EB3D3"/>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rot="16630165" flipH="1">
              <a:off x="3509721" y="1016437"/>
              <a:ext cx="860307" cy="1013266"/>
            </a:xfrm>
            <a:prstGeom prst="line">
              <a:avLst/>
            </a:prstGeom>
            <a:ln w="12700">
              <a:solidFill>
                <a:srgbClr val="8EB3D3"/>
              </a:solidFill>
            </a:ln>
          </p:spPr>
          <p:style>
            <a:lnRef idx="1">
              <a:schemeClr val="accent1"/>
            </a:lnRef>
            <a:fillRef idx="0">
              <a:schemeClr val="accent1"/>
            </a:fillRef>
            <a:effectRef idx="0">
              <a:schemeClr val="accent1"/>
            </a:effectRef>
            <a:fontRef idx="minor">
              <a:schemeClr val="tx1"/>
            </a:fontRef>
          </p:style>
        </p:cxnSp>
      </p:grpSp>
      <p:sp>
        <p:nvSpPr>
          <p:cNvPr id="23" name="椭圆 22"/>
          <p:cNvSpPr/>
          <p:nvPr userDrawn="1"/>
        </p:nvSpPr>
        <p:spPr>
          <a:xfrm>
            <a:off x="4994246" y="1611951"/>
            <a:ext cx="193670" cy="193670"/>
          </a:xfrm>
          <a:prstGeom prst="ellipse">
            <a:avLst/>
          </a:prstGeom>
          <a:solidFill>
            <a:srgbClr val="1D6D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randombar(horizontal)">
                                      <p:cBhvr>
                                        <p:cTn id="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37_节标题">
    <p:spTree>
      <p:nvGrpSpPr>
        <p:cNvPr id="1" name=""/>
        <p:cNvGrpSpPr/>
        <p:nvPr/>
      </p:nvGrpSpPr>
      <p:grpSpPr>
        <a:xfrm>
          <a:off x="0" y="0"/>
          <a:ext cx="0" cy="0"/>
          <a:chOff x="0" y="0"/>
          <a:chExt cx="0" cy="0"/>
        </a:xfrm>
      </p:grpSpPr>
      <p:sp>
        <p:nvSpPr>
          <p:cNvPr id="7" name="平行四边形 6"/>
          <p:cNvSpPr/>
          <p:nvPr userDrawn="1"/>
        </p:nvSpPr>
        <p:spPr>
          <a:xfrm>
            <a:off x="-262889" y="1"/>
            <a:ext cx="651510" cy="571499"/>
          </a:xfrm>
          <a:prstGeom prst="parallelogram">
            <a:avLst>
              <a:gd name="adj" fmla="val 43185"/>
            </a:avLst>
          </a:prstGeom>
          <a:solidFill>
            <a:srgbClr val="034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8" name="矩形 4"/>
          <p:cNvSpPr/>
          <p:nvPr userDrawn="1"/>
        </p:nvSpPr>
        <p:spPr>
          <a:xfrm>
            <a:off x="260431" y="1"/>
            <a:ext cx="1953227" cy="138896"/>
          </a:xfrm>
          <a:custGeom>
            <a:avLst/>
            <a:gdLst>
              <a:gd name="connsiteX0" fmla="*/ 0 w 2604303"/>
              <a:gd name="connsiteY0" fmla="*/ 0 h 185195"/>
              <a:gd name="connsiteX1" fmla="*/ 2604303 w 2604303"/>
              <a:gd name="connsiteY1" fmla="*/ 0 h 185195"/>
              <a:gd name="connsiteX2" fmla="*/ 2604303 w 2604303"/>
              <a:gd name="connsiteY2" fmla="*/ 185195 h 185195"/>
              <a:gd name="connsiteX3" fmla="*/ 0 w 2604303"/>
              <a:gd name="connsiteY3" fmla="*/ 185195 h 185195"/>
              <a:gd name="connsiteX4" fmla="*/ 0 w 2604303"/>
              <a:gd name="connsiteY4" fmla="*/ 0 h 185195"/>
              <a:gd name="connsiteX0-1" fmla="*/ 0 w 2604303"/>
              <a:gd name="connsiteY0-2" fmla="*/ 0 h 185195"/>
              <a:gd name="connsiteX1-3" fmla="*/ 2604303 w 2604303"/>
              <a:gd name="connsiteY1-4" fmla="*/ 0 h 185195"/>
              <a:gd name="connsiteX2-5" fmla="*/ 2512863 w 2604303"/>
              <a:gd name="connsiteY2-6" fmla="*/ 185195 h 185195"/>
              <a:gd name="connsiteX3-7" fmla="*/ 0 w 2604303"/>
              <a:gd name="connsiteY3-8" fmla="*/ 185195 h 185195"/>
              <a:gd name="connsiteX4-9" fmla="*/ 0 w 2604303"/>
              <a:gd name="connsiteY4-10" fmla="*/ 0 h 18519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604303" h="185195">
                <a:moveTo>
                  <a:pt x="0" y="0"/>
                </a:moveTo>
                <a:lnTo>
                  <a:pt x="2604303" y="0"/>
                </a:lnTo>
                <a:lnTo>
                  <a:pt x="2512863" y="185195"/>
                </a:lnTo>
                <a:lnTo>
                  <a:pt x="0" y="185195"/>
                </a:lnTo>
                <a:lnTo>
                  <a:pt x="0" y="0"/>
                </a:lnTo>
                <a:close/>
              </a:path>
            </a:pathLst>
          </a:custGeom>
          <a:solidFill>
            <a:srgbClr val="034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9" name="平行四边形 8"/>
          <p:cNvSpPr/>
          <p:nvPr userDrawn="1"/>
        </p:nvSpPr>
        <p:spPr>
          <a:xfrm>
            <a:off x="102871" y="67679"/>
            <a:ext cx="497204" cy="436143"/>
          </a:xfrm>
          <a:prstGeom prst="parallelogram">
            <a:avLst>
              <a:gd name="adj" fmla="val 43185"/>
            </a:avLst>
          </a:prstGeom>
          <a:gradFill>
            <a:gsLst>
              <a:gs pos="0">
                <a:srgbClr val="034581"/>
              </a:gs>
              <a:gs pos="100000">
                <a:srgbClr val="6CAFEF"/>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0" name="平行四边形 9"/>
          <p:cNvSpPr/>
          <p:nvPr userDrawn="1"/>
        </p:nvSpPr>
        <p:spPr>
          <a:xfrm>
            <a:off x="1753314" y="167992"/>
            <a:ext cx="349304" cy="306407"/>
          </a:xfrm>
          <a:prstGeom prst="parallelogram">
            <a:avLst>
              <a:gd name="adj" fmla="val 43185"/>
            </a:avLst>
          </a:prstGeom>
          <a:gradFill>
            <a:gsLst>
              <a:gs pos="0">
                <a:srgbClr val="6CAFEF">
                  <a:alpha val="50000"/>
                </a:srgbClr>
              </a:gs>
              <a:gs pos="100000">
                <a:srgbClr val="FFFFFF"/>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1" name="平行四边形 10"/>
          <p:cNvSpPr/>
          <p:nvPr userDrawn="1"/>
        </p:nvSpPr>
        <p:spPr>
          <a:xfrm>
            <a:off x="2034982" y="1"/>
            <a:ext cx="349304" cy="571499"/>
          </a:xfrm>
          <a:prstGeom prst="parallelogram">
            <a:avLst>
              <a:gd name="adj" fmla="val 64760"/>
            </a:avLst>
          </a:prstGeom>
          <a:gradFill>
            <a:gsLst>
              <a:gs pos="0">
                <a:srgbClr val="6CAFEF">
                  <a:alpha val="50000"/>
                </a:srgbClr>
              </a:gs>
              <a:gs pos="100000">
                <a:srgbClr val="FFFFFF"/>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2" name="平行四边形 11"/>
          <p:cNvSpPr/>
          <p:nvPr userDrawn="1"/>
        </p:nvSpPr>
        <p:spPr>
          <a:xfrm>
            <a:off x="-42169" y="301734"/>
            <a:ext cx="290080" cy="254456"/>
          </a:xfrm>
          <a:prstGeom prst="parallelogram">
            <a:avLst>
              <a:gd name="adj" fmla="val 43185"/>
            </a:avLst>
          </a:prstGeom>
          <a:gradFill>
            <a:gsLst>
              <a:gs pos="0">
                <a:srgbClr val="6CAFEF">
                  <a:alpha val="50000"/>
                </a:srgbClr>
              </a:gs>
              <a:gs pos="100000">
                <a:srgbClr val="FFFFFF">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3" name="平行四边形 12"/>
          <p:cNvSpPr/>
          <p:nvPr userDrawn="1"/>
        </p:nvSpPr>
        <p:spPr>
          <a:xfrm>
            <a:off x="-21238" y="110931"/>
            <a:ext cx="229143" cy="201003"/>
          </a:xfrm>
          <a:prstGeom prst="parallelogram">
            <a:avLst>
              <a:gd name="adj" fmla="val 43185"/>
            </a:avLst>
          </a:prstGeom>
          <a:gradFill>
            <a:gsLst>
              <a:gs pos="0">
                <a:srgbClr val="6CAFEF">
                  <a:alpha val="50000"/>
                </a:srgbClr>
              </a:gs>
              <a:gs pos="100000">
                <a:srgbClr val="FFFFFF">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cxnSp>
        <p:nvCxnSpPr>
          <p:cNvPr id="14" name="直接连接符 13"/>
          <p:cNvCxnSpPr/>
          <p:nvPr userDrawn="1"/>
        </p:nvCxnSpPr>
        <p:spPr>
          <a:xfrm>
            <a:off x="388621" y="571499"/>
            <a:ext cx="8587547" cy="0"/>
          </a:xfrm>
          <a:prstGeom prst="line">
            <a:avLst/>
          </a:prstGeom>
          <a:ln w="12700">
            <a:solidFill>
              <a:srgbClr val="8EB3D3"/>
            </a:solidFill>
          </a:ln>
        </p:spPr>
        <p:style>
          <a:lnRef idx="1">
            <a:schemeClr val="accent1"/>
          </a:lnRef>
          <a:fillRef idx="0">
            <a:schemeClr val="accent1"/>
          </a:fillRef>
          <a:effectRef idx="0">
            <a:schemeClr val="accent1"/>
          </a:effectRef>
          <a:fontRef idx="minor">
            <a:schemeClr val="tx1"/>
          </a:fontRef>
        </p:style>
      </p:cxnSp>
      <p:grpSp>
        <p:nvGrpSpPr>
          <p:cNvPr id="15" name="组合 14"/>
          <p:cNvGrpSpPr/>
          <p:nvPr userDrawn="1"/>
        </p:nvGrpSpPr>
        <p:grpSpPr>
          <a:xfrm>
            <a:off x="8603720" y="446695"/>
            <a:ext cx="349304" cy="90965"/>
            <a:chOff x="11369042" y="568879"/>
            <a:chExt cx="568324" cy="148001"/>
          </a:xfrm>
        </p:grpSpPr>
        <p:sp>
          <p:nvSpPr>
            <p:cNvPr id="16" name="平行四边形 15"/>
            <p:cNvSpPr/>
            <p:nvPr/>
          </p:nvSpPr>
          <p:spPr>
            <a:xfrm>
              <a:off x="11369042" y="568879"/>
              <a:ext cx="284162" cy="148001"/>
            </a:xfrm>
            <a:prstGeom prst="parallelogram">
              <a:avLst>
                <a:gd name="adj" fmla="val 43185"/>
              </a:avLst>
            </a:prstGeom>
            <a:solidFill>
              <a:srgbClr val="034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7" name="平行四边形 16"/>
            <p:cNvSpPr/>
            <p:nvPr/>
          </p:nvSpPr>
          <p:spPr>
            <a:xfrm>
              <a:off x="11653204" y="568879"/>
              <a:ext cx="284162" cy="148001"/>
            </a:xfrm>
            <a:prstGeom prst="parallelogram">
              <a:avLst>
                <a:gd name="adj" fmla="val 43185"/>
              </a:avLst>
            </a:prstGeom>
            <a:solidFill>
              <a:srgbClr val="8EB3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grpSp>
    </p:spTree>
  </p:cSld>
  <p:clrMapOvr>
    <a:masterClrMapping/>
  </p:clrMapOvr>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38_节标题">
    <p:spTree>
      <p:nvGrpSpPr>
        <p:cNvPr id="1" name=""/>
        <p:cNvGrpSpPr/>
        <p:nvPr/>
      </p:nvGrpSpPr>
      <p:grpSpPr>
        <a:xfrm>
          <a:off x="0" y="0"/>
          <a:ext cx="0" cy="0"/>
          <a:chOff x="0" y="0"/>
          <a:chExt cx="0" cy="0"/>
        </a:xfrm>
      </p:grpSpPr>
      <p:sp>
        <p:nvSpPr>
          <p:cNvPr id="7" name="平行四边形 6"/>
          <p:cNvSpPr/>
          <p:nvPr userDrawn="1"/>
        </p:nvSpPr>
        <p:spPr>
          <a:xfrm>
            <a:off x="-262889" y="1"/>
            <a:ext cx="651510" cy="571499"/>
          </a:xfrm>
          <a:prstGeom prst="parallelogram">
            <a:avLst>
              <a:gd name="adj" fmla="val 43185"/>
            </a:avLst>
          </a:prstGeom>
          <a:solidFill>
            <a:srgbClr val="034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8" name="矩形 4"/>
          <p:cNvSpPr/>
          <p:nvPr userDrawn="1"/>
        </p:nvSpPr>
        <p:spPr>
          <a:xfrm>
            <a:off x="260431" y="1"/>
            <a:ext cx="1953227" cy="138896"/>
          </a:xfrm>
          <a:custGeom>
            <a:avLst/>
            <a:gdLst>
              <a:gd name="connsiteX0" fmla="*/ 0 w 2604303"/>
              <a:gd name="connsiteY0" fmla="*/ 0 h 185195"/>
              <a:gd name="connsiteX1" fmla="*/ 2604303 w 2604303"/>
              <a:gd name="connsiteY1" fmla="*/ 0 h 185195"/>
              <a:gd name="connsiteX2" fmla="*/ 2604303 w 2604303"/>
              <a:gd name="connsiteY2" fmla="*/ 185195 h 185195"/>
              <a:gd name="connsiteX3" fmla="*/ 0 w 2604303"/>
              <a:gd name="connsiteY3" fmla="*/ 185195 h 185195"/>
              <a:gd name="connsiteX4" fmla="*/ 0 w 2604303"/>
              <a:gd name="connsiteY4" fmla="*/ 0 h 185195"/>
              <a:gd name="connsiteX0-1" fmla="*/ 0 w 2604303"/>
              <a:gd name="connsiteY0-2" fmla="*/ 0 h 185195"/>
              <a:gd name="connsiteX1-3" fmla="*/ 2604303 w 2604303"/>
              <a:gd name="connsiteY1-4" fmla="*/ 0 h 185195"/>
              <a:gd name="connsiteX2-5" fmla="*/ 2512863 w 2604303"/>
              <a:gd name="connsiteY2-6" fmla="*/ 185195 h 185195"/>
              <a:gd name="connsiteX3-7" fmla="*/ 0 w 2604303"/>
              <a:gd name="connsiteY3-8" fmla="*/ 185195 h 185195"/>
              <a:gd name="connsiteX4-9" fmla="*/ 0 w 2604303"/>
              <a:gd name="connsiteY4-10" fmla="*/ 0 h 18519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604303" h="185195">
                <a:moveTo>
                  <a:pt x="0" y="0"/>
                </a:moveTo>
                <a:lnTo>
                  <a:pt x="2604303" y="0"/>
                </a:lnTo>
                <a:lnTo>
                  <a:pt x="2512863" y="185195"/>
                </a:lnTo>
                <a:lnTo>
                  <a:pt x="0" y="185195"/>
                </a:lnTo>
                <a:lnTo>
                  <a:pt x="0" y="0"/>
                </a:lnTo>
                <a:close/>
              </a:path>
            </a:pathLst>
          </a:custGeom>
          <a:solidFill>
            <a:srgbClr val="034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9" name="平行四边形 8"/>
          <p:cNvSpPr/>
          <p:nvPr userDrawn="1"/>
        </p:nvSpPr>
        <p:spPr>
          <a:xfrm>
            <a:off x="102871" y="67679"/>
            <a:ext cx="497204" cy="436143"/>
          </a:xfrm>
          <a:prstGeom prst="parallelogram">
            <a:avLst>
              <a:gd name="adj" fmla="val 43185"/>
            </a:avLst>
          </a:prstGeom>
          <a:gradFill>
            <a:gsLst>
              <a:gs pos="0">
                <a:srgbClr val="034581"/>
              </a:gs>
              <a:gs pos="100000">
                <a:srgbClr val="6CAFEF"/>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0" name="平行四边形 9"/>
          <p:cNvSpPr/>
          <p:nvPr userDrawn="1"/>
        </p:nvSpPr>
        <p:spPr>
          <a:xfrm>
            <a:off x="1753314" y="167992"/>
            <a:ext cx="349304" cy="306407"/>
          </a:xfrm>
          <a:prstGeom prst="parallelogram">
            <a:avLst>
              <a:gd name="adj" fmla="val 43185"/>
            </a:avLst>
          </a:prstGeom>
          <a:gradFill>
            <a:gsLst>
              <a:gs pos="0">
                <a:srgbClr val="6CAFEF">
                  <a:alpha val="50000"/>
                </a:srgbClr>
              </a:gs>
              <a:gs pos="100000">
                <a:srgbClr val="FFFFFF"/>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1" name="平行四边形 10"/>
          <p:cNvSpPr/>
          <p:nvPr userDrawn="1"/>
        </p:nvSpPr>
        <p:spPr>
          <a:xfrm>
            <a:off x="2034982" y="1"/>
            <a:ext cx="349304" cy="571499"/>
          </a:xfrm>
          <a:prstGeom prst="parallelogram">
            <a:avLst>
              <a:gd name="adj" fmla="val 64760"/>
            </a:avLst>
          </a:prstGeom>
          <a:gradFill>
            <a:gsLst>
              <a:gs pos="0">
                <a:srgbClr val="6CAFEF">
                  <a:alpha val="50000"/>
                </a:srgbClr>
              </a:gs>
              <a:gs pos="100000">
                <a:srgbClr val="FFFFFF"/>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2" name="平行四边形 11"/>
          <p:cNvSpPr/>
          <p:nvPr userDrawn="1"/>
        </p:nvSpPr>
        <p:spPr>
          <a:xfrm>
            <a:off x="-42169" y="301734"/>
            <a:ext cx="290080" cy="254456"/>
          </a:xfrm>
          <a:prstGeom prst="parallelogram">
            <a:avLst>
              <a:gd name="adj" fmla="val 43185"/>
            </a:avLst>
          </a:prstGeom>
          <a:gradFill>
            <a:gsLst>
              <a:gs pos="0">
                <a:srgbClr val="6CAFEF">
                  <a:alpha val="50000"/>
                </a:srgbClr>
              </a:gs>
              <a:gs pos="100000">
                <a:srgbClr val="FFFFFF">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3" name="平行四边形 12"/>
          <p:cNvSpPr/>
          <p:nvPr userDrawn="1"/>
        </p:nvSpPr>
        <p:spPr>
          <a:xfrm>
            <a:off x="-21238" y="110931"/>
            <a:ext cx="229143" cy="201003"/>
          </a:xfrm>
          <a:prstGeom prst="parallelogram">
            <a:avLst>
              <a:gd name="adj" fmla="val 43185"/>
            </a:avLst>
          </a:prstGeom>
          <a:gradFill>
            <a:gsLst>
              <a:gs pos="0">
                <a:srgbClr val="6CAFEF">
                  <a:alpha val="50000"/>
                </a:srgbClr>
              </a:gs>
              <a:gs pos="100000">
                <a:srgbClr val="FFFFFF">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cxnSp>
        <p:nvCxnSpPr>
          <p:cNvPr id="14" name="直接连接符 13"/>
          <p:cNvCxnSpPr/>
          <p:nvPr userDrawn="1"/>
        </p:nvCxnSpPr>
        <p:spPr>
          <a:xfrm>
            <a:off x="388621" y="571499"/>
            <a:ext cx="8587547" cy="0"/>
          </a:xfrm>
          <a:prstGeom prst="line">
            <a:avLst/>
          </a:prstGeom>
          <a:ln w="12700">
            <a:solidFill>
              <a:srgbClr val="8EB3D3"/>
            </a:solidFill>
          </a:ln>
        </p:spPr>
        <p:style>
          <a:lnRef idx="1">
            <a:schemeClr val="accent1"/>
          </a:lnRef>
          <a:fillRef idx="0">
            <a:schemeClr val="accent1"/>
          </a:fillRef>
          <a:effectRef idx="0">
            <a:schemeClr val="accent1"/>
          </a:effectRef>
          <a:fontRef idx="minor">
            <a:schemeClr val="tx1"/>
          </a:fontRef>
        </p:style>
      </p:cxnSp>
      <p:grpSp>
        <p:nvGrpSpPr>
          <p:cNvPr id="15" name="组合 14"/>
          <p:cNvGrpSpPr/>
          <p:nvPr userDrawn="1"/>
        </p:nvGrpSpPr>
        <p:grpSpPr>
          <a:xfrm>
            <a:off x="8603720" y="446695"/>
            <a:ext cx="349304" cy="90965"/>
            <a:chOff x="11369042" y="568879"/>
            <a:chExt cx="568324" cy="148001"/>
          </a:xfrm>
        </p:grpSpPr>
        <p:sp>
          <p:nvSpPr>
            <p:cNvPr id="16" name="平行四边形 15"/>
            <p:cNvSpPr/>
            <p:nvPr/>
          </p:nvSpPr>
          <p:spPr>
            <a:xfrm>
              <a:off x="11369042" y="568879"/>
              <a:ext cx="284162" cy="148001"/>
            </a:xfrm>
            <a:prstGeom prst="parallelogram">
              <a:avLst>
                <a:gd name="adj" fmla="val 43185"/>
              </a:avLst>
            </a:prstGeom>
            <a:solidFill>
              <a:srgbClr val="034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7" name="平行四边形 16"/>
            <p:cNvSpPr/>
            <p:nvPr/>
          </p:nvSpPr>
          <p:spPr>
            <a:xfrm>
              <a:off x="11653204" y="568879"/>
              <a:ext cx="284162" cy="148001"/>
            </a:xfrm>
            <a:prstGeom prst="parallelogram">
              <a:avLst>
                <a:gd name="adj" fmla="val 43185"/>
              </a:avLst>
            </a:prstGeom>
            <a:solidFill>
              <a:srgbClr val="8EB3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grpSp>
    </p:spTree>
  </p:cSld>
  <p:clrMapOvr>
    <a:masterClrMapping/>
  </p:clrMapOvr>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比较">
    <p:spTree>
      <p:nvGrpSpPr>
        <p:cNvPr id="1" name=""/>
        <p:cNvGrpSpPr/>
        <p:nvPr/>
      </p:nvGrpSpPr>
      <p:grpSpPr>
        <a:xfrm>
          <a:off x="0" y="0"/>
          <a:ext cx="0" cy="0"/>
          <a:chOff x="0" y="0"/>
          <a:chExt cx="0" cy="0"/>
        </a:xfrm>
      </p:grpSpPr>
      <p:pic>
        <p:nvPicPr>
          <p:cNvPr id="10" name="图片 9" descr="背景图案&#10;&#10;描述已自动生成"/>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
            <a:ext cx="9144002" cy="5143499"/>
          </a:xfrm>
          <a:prstGeom prst="rect">
            <a:avLst/>
          </a:prstGeom>
        </p:spPr>
      </p:pic>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DAA64515-D8C7-4BCC-9B7D-7AAD821193A4}" type="datetimeFigureOut">
              <a:rPr lang="zh-CN" altLang="en-US" smtClean="0"/>
              <a:t>2023/6/24</a:t>
            </a:fld>
            <a:endParaRPr lang="zh-CN" alt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E7842C1E-5C31-4C14-8778-A1F8893BFBB9}"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 id="2147483682" r:id="rId34"/>
    <p:sldLayoutId id="2147483683" r:id="rId35"/>
    <p:sldLayoutId id="2147483684" r:id="rId36"/>
    <p:sldLayoutId id="2147483685" r:id="rId37"/>
    <p:sldLayoutId id="2147483686" r:id="rId38"/>
    <p:sldLayoutId id="2147483687" r:id="rId39"/>
    <p:sldLayoutId id="2147483688" r:id="rId40"/>
    <p:sldLayoutId id="2147483689" r:id="rId41"/>
    <p:sldLayoutId id="2147483690" r:id="rId42"/>
    <p:sldLayoutId id="2147483691" r:id="rId43"/>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14.xm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7.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8.xml"/><Relationship Id="rId1" Type="http://schemas.openxmlformats.org/officeDocument/2006/relationships/tags" Target="../tags/tag1.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8.xml"/><Relationship Id="rId1" Type="http://schemas.openxmlformats.org/officeDocument/2006/relationships/tags" Target="../tags/tag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8.xml"/><Relationship Id="rId1" Type="http://schemas.openxmlformats.org/officeDocument/2006/relationships/tags" Target="../tags/tag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1.xml"/></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3.xml"/><Relationship Id="rId1" Type="http://schemas.openxmlformats.org/officeDocument/2006/relationships/slideLayout" Target="../slideLayouts/slideLayout41.xml"/><Relationship Id="rId4" Type="http://schemas.openxmlformats.org/officeDocument/2006/relationships/image" Target="../media/image8.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tags" Target="../tags/tag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文本框 13"/>
          <p:cNvSpPr txBox="1"/>
          <p:nvPr/>
        </p:nvSpPr>
        <p:spPr>
          <a:xfrm>
            <a:off x="3183245" y="1754863"/>
            <a:ext cx="5691487" cy="646331"/>
          </a:xfrm>
          <a:prstGeom prst="rect">
            <a:avLst/>
          </a:prstGeom>
          <a:noFill/>
        </p:spPr>
        <p:txBody>
          <a:bodyPr wrap="square" rtlCol="0">
            <a:spAutoFit/>
          </a:bodyPr>
          <a:lstStyle/>
          <a:p>
            <a:r>
              <a:rPr lang="en-US" altLang="zh-CN" sz="3600" dirty="0">
                <a:gradFill flip="none" rotWithShape="1">
                  <a:gsLst>
                    <a:gs pos="0">
                      <a:schemeClr val="accent1">
                        <a:lumMod val="67000"/>
                      </a:schemeClr>
                    </a:gs>
                    <a:gs pos="0">
                      <a:schemeClr val="accent1">
                        <a:lumMod val="97000"/>
                        <a:lumOff val="3000"/>
                      </a:schemeClr>
                    </a:gs>
                    <a:gs pos="100000">
                      <a:srgbClr val="0070C0"/>
                    </a:gs>
                  </a:gsLst>
                  <a:lin ang="5400000" scaled="0"/>
                  <a:tileRect/>
                </a:gradFill>
                <a:latin typeface="华康俪金黑W8(P)" panose="020B0800000000000000" pitchFamily="34" charset="-122"/>
                <a:ea typeface="华康俪金黑W8(P)" panose="020B0800000000000000" pitchFamily="34" charset="-122"/>
              </a:rPr>
              <a:t>“</a:t>
            </a:r>
            <a:r>
              <a:rPr lang="zh-CN" altLang="en-US" sz="3600" dirty="0">
                <a:gradFill flip="none" rotWithShape="1">
                  <a:gsLst>
                    <a:gs pos="0">
                      <a:schemeClr val="accent1">
                        <a:lumMod val="67000"/>
                      </a:schemeClr>
                    </a:gs>
                    <a:gs pos="0">
                      <a:schemeClr val="accent1">
                        <a:lumMod val="97000"/>
                        <a:lumOff val="3000"/>
                      </a:schemeClr>
                    </a:gs>
                    <a:gs pos="100000">
                      <a:srgbClr val="0070C0"/>
                    </a:gs>
                  </a:gsLst>
                  <a:lin ang="5400000" scaled="0"/>
                  <a:tileRect/>
                </a:gradFill>
                <a:latin typeface="华康俪金黑W8(P)" panose="020B0800000000000000" pitchFamily="34" charset="-122"/>
                <a:ea typeface="华康俪金黑W8(P)" panose="020B0800000000000000" pitchFamily="34" charset="-122"/>
              </a:rPr>
              <a:t>双一流</a:t>
            </a:r>
            <a:r>
              <a:rPr lang="en-US" altLang="zh-CN" sz="3600" dirty="0">
                <a:gradFill flip="none" rotWithShape="1">
                  <a:gsLst>
                    <a:gs pos="0">
                      <a:schemeClr val="accent1">
                        <a:lumMod val="67000"/>
                      </a:schemeClr>
                    </a:gs>
                    <a:gs pos="0">
                      <a:schemeClr val="accent1">
                        <a:lumMod val="97000"/>
                        <a:lumOff val="3000"/>
                      </a:schemeClr>
                    </a:gs>
                    <a:gs pos="100000">
                      <a:srgbClr val="0070C0"/>
                    </a:gs>
                  </a:gsLst>
                  <a:lin ang="5400000" scaled="0"/>
                  <a:tileRect/>
                </a:gradFill>
                <a:latin typeface="华康俪金黑W8(P)" panose="020B0800000000000000" pitchFamily="34" charset="-122"/>
                <a:ea typeface="华康俪金黑W8(P)" panose="020B0800000000000000" pitchFamily="34" charset="-122"/>
              </a:rPr>
              <a:t>”</a:t>
            </a:r>
            <a:r>
              <a:rPr lang="zh-CN" altLang="en-US" sz="3600" dirty="0">
                <a:gradFill flip="none" rotWithShape="1">
                  <a:gsLst>
                    <a:gs pos="0">
                      <a:schemeClr val="accent1">
                        <a:lumMod val="67000"/>
                      </a:schemeClr>
                    </a:gs>
                    <a:gs pos="0">
                      <a:schemeClr val="accent1">
                        <a:lumMod val="97000"/>
                        <a:lumOff val="3000"/>
                      </a:schemeClr>
                    </a:gs>
                    <a:gs pos="100000">
                      <a:srgbClr val="0070C0"/>
                    </a:gs>
                  </a:gsLst>
                  <a:lin ang="5400000" scaled="0"/>
                  <a:tileRect/>
                </a:gradFill>
                <a:latin typeface="华康俪金黑W8(P)" panose="020B0800000000000000" pitchFamily="34" charset="-122"/>
                <a:ea typeface="华康俪金黑W8(P)" panose="020B0800000000000000" pitchFamily="34" charset="-122"/>
              </a:rPr>
              <a:t>高校应届</a:t>
            </a:r>
            <a:r>
              <a:rPr lang="zh-CN" altLang="en-US" sz="3600" dirty="0">
                <a:gradFill flip="none" rotWithShape="1">
                  <a:gsLst>
                    <a:gs pos="0">
                      <a:schemeClr val="accent1">
                        <a:lumMod val="67000"/>
                      </a:schemeClr>
                    </a:gs>
                    <a:gs pos="0">
                      <a:schemeClr val="accent1">
                        <a:lumMod val="97000"/>
                        <a:lumOff val="3000"/>
                      </a:schemeClr>
                    </a:gs>
                    <a:gs pos="100000">
                      <a:srgbClr val="0070C0"/>
                    </a:gs>
                  </a:gsLst>
                  <a:lin ang="5400000" scaled="0"/>
                  <a:tileRect/>
                </a:gradFill>
                <a:latin typeface="华康俪金黑W8(P)" panose="020B0800000000000000" pitchFamily="34" charset="-122"/>
                <a:ea typeface="华康俪金黑W8(P)" panose="020B0800000000000000" pitchFamily="34" charset="-122"/>
                <a:sym typeface="+mn-ea"/>
              </a:rPr>
              <a:t>推免生</a:t>
            </a:r>
            <a:endParaRPr lang="en-US" altLang="zh-CN" sz="3600" dirty="0">
              <a:gradFill flip="none" rotWithShape="1">
                <a:gsLst>
                  <a:gs pos="0">
                    <a:schemeClr val="accent1">
                      <a:lumMod val="67000"/>
                    </a:schemeClr>
                  </a:gs>
                  <a:gs pos="0">
                    <a:schemeClr val="accent1">
                      <a:lumMod val="97000"/>
                      <a:lumOff val="3000"/>
                    </a:schemeClr>
                  </a:gs>
                  <a:gs pos="100000">
                    <a:srgbClr val="0070C0"/>
                  </a:gs>
                </a:gsLst>
                <a:lin ang="5400000" scaled="0"/>
                <a:tileRect/>
              </a:gradFill>
              <a:latin typeface="华康俪金黑W8(P)" panose="020B0800000000000000" pitchFamily="34" charset="-122"/>
              <a:ea typeface="华康俪金黑W8(P)" panose="020B0800000000000000" pitchFamily="34" charset="-122"/>
            </a:endParaRPr>
          </a:p>
        </p:txBody>
      </p:sp>
      <p:sp>
        <p:nvSpPr>
          <p:cNvPr id="15" name="文本框 14"/>
          <p:cNvSpPr txBox="1"/>
          <p:nvPr/>
        </p:nvSpPr>
        <p:spPr>
          <a:xfrm>
            <a:off x="4360199" y="2462490"/>
            <a:ext cx="4493552" cy="646331"/>
          </a:xfrm>
          <a:prstGeom prst="rect">
            <a:avLst/>
          </a:prstGeom>
          <a:noFill/>
        </p:spPr>
        <p:txBody>
          <a:bodyPr wrap="square" rtlCol="0">
            <a:spAutoFit/>
          </a:bodyPr>
          <a:lstStyle/>
          <a:p>
            <a:pPr algn="r"/>
            <a:r>
              <a:rPr lang="zh-CN" altLang="en-US" sz="3600" dirty="0">
                <a:gradFill flip="none" rotWithShape="1">
                  <a:gsLst>
                    <a:gs pos="0">
                      <a:schemeClr val="accent1">
                        <a:lumMod val="67000"/>
                      </a:schemeClr>
                    </a:gs>
                    <a:gs pos="0">
                      <a:schemeClr val="accent1">
                        <a:lumMod val="97000"/>
                        <a:lumOff val="3000"/>
                      </a:schemeClr>
                    </a:gs>
                    <a:gs pos="100000">
                      <a:srgbClr val="0070C0"/>
                    </a:gs>
                  </a:gsLst>
                  <a:lin ang="5400000" scaled="0"/>
                  <a:tileRect/>
                </a:gradFill>
                <a:latin typeface="华康俪金黑W8(P)" panose="020B0800000000000000" pitchFamily="34" charset="-122"/>
                <a:ea typeface="华康俪金黑W8(P)" panose="020B0800000000000000" pitchFamily="34" charset="-122"/>
              </a:rPr>
              <a:t>入伍攻读研究生政策</a:t>
            </a:r>
          </a:p>
        </p:txBody>
      </p:sp>
      <p:sp>
        <p:nvSpPr>
          <p:cNvPr id="37" name="矩形 36"/>
          <p:cNvSpPr/>
          <p:nvPr/>
        </p:nvSpPr>
        <p:spPr>
          <a:xfrm>
            <a:off x="6416621" y="3697689"/>
            <a:ext cx="2437130" cy="338554"/>
          </a:xfrm>
          <a:prstGeom prst="rect">
            <a:avLst/>
          </a:prstGeom>
          <a:noFill/>
        </p:spPr>
        <p:txBody>
          <a:bodyPr wrap="square">
            <a:spAutoFit/>
          </a:bodyPr>
          <a:lstStyle/>
          <a:p>
            <a:pPr algn="r"/>
            <a:r>
              <a:rPr lang="zh-CN" altLang="en-US" sz="1600" b="1" dirty="0">
                <a:ln>
                  <a:solidFill>
                    <a:schemeClr val="tx1">
                      <a:lumMod val="85000"/>
                      <a:lumOff val="15000"/>
                    </a:schemeClr>
                  </a:solidFill>
                </a:ln>
                <a:gradFill flip="none" rotWithShape="1">
                  <a:gsLst>
                    <a:gs pos="12000">
                      <a:schemeClr val="accent1">
                        <a:lumMod val="5000"/>
                        <a:lumOff val="95000"/>
                      </a:schemeClr>
                    </a:gs>
                    <a:gs pos="74000">
                      <a:srgbClr val="00B0F0"/>
                    </a:gs>
                    <a:gs pos="100000">
                      <a:srgbClr val="0070C0"/>
                    </a:gs>
                  </a:gsLst>
                  <a:lin ang="5400000" scaled="1"/>
                  <a:tileRect/>
                </a:gradFill>
                <a:effectLst>
                  <a:outerShdw blurRad="38100" dist="38100" dir="2700000" algn="tl">
                    <a:srgbClr val="000000">
                      <a:alpha val="43137"/>
                    </a:srgbClr>
                  </a:outerShdw>
                </a:effectLst>
                <a:latin typeface="方正大黑简体" panose="02010601030101010101" pitchFamily="2" charset="-122"/>
                <a:ea typeface="方正大黑简体" panose="02010601030101010101" pitchFamily="2" charset="-122"/>
              </a:rPr>
              <a:t>二</a:t>
            </a:r>
            <a:r>
              <a:rPr lang="en-US" altLang="zh-CN" sz="1600" b="1" dirty="0">
                <a:ln>
                  <a:solidFill>
                    <a:schemeClr val="tx1">
                      <a:lumMod val="85000"/>
                      <a:lumOff val="15000"/>
                    </a:schemeClr>
                  </a:solidFill>
                </a:ln>
                <a:gradFill flip="none" rotWithShape="1">
                  <a:gsLst>
                    <a:gs pos="12000">
                      <a:schemeClr val="accent1">
                        <a:lumMod val="5000"/>
                        <a:lumOff val="95000"/>
                      </a:schemeClr>
                    </a:gs>
                    <a:gs pos="74000">
                      <a:srgbClr val="00B0F0"/>
                    </a:gs>
                    <a:gs pos="100000">
                      <a:srgbClr val="0070C0"/>
                    </a:gs>
                  </a:gsLst>
                  <a:lin ang="5400000" scaled="1"/>
                  <a:tileRect/>
                </a:gradFill>
                <a:effectLst>
                  <a:outerShdw blurRad="38100" dist="38100" dir="2700000" algn="tl">
                    <a:srgbClr val="000000">
                      <a:alpha val="43137"/>
                    </a:srgbClr>
                  </a:outerShdw>
                </a:effectLst>
                <a:latin typeface="方正大黑简体" panose="02010601030101010101" pitchFamily="2" charset="-122"/>
                <a:ea typeface="方正大黑简体" panose="02010601030101010101" pitchFamily="2" charset="-122"/>
              </a:rPr>
              <a:t>O</a:t>
            </a:r>
            <a:r>
              <a:rPr lang="zh-CN" altLang="en-US" sz="1600" b="1" dirty="0">
                <a:ln>
                  <a:solidFill>
                    <a:schemeClr val="tx1">
                      <a:lumMod val="85000"/>
                      <a:lumOff val="15000"/>
                    </a:schemeClr>
                  </a:solidFill>
                </a:ln>
                <a:gradFill flip="none" rotWithShape="1">
                  <a:gsLst>
                    <a:gs pos="12000">
                      <a:schemeClr val="accent1">
                        <a:lumMod val="5000"/>
                        <a:lumOff val="95000"/>
                      </a:schemeClr>
                    </a:gs>
                    <a:gs pos="74000">
                      <a:srgbClr val="00B0F0"/>
                    </a:gs>
                    <a:gs pos="100000">
                      <a:srgbClr val="0070C0"/>
                    </a:gs>
                  </a:gsLst>
                  <a:lin ang="5400000" scaled="1"/>
                  <a:tileRect/>
                </a:gradFill>
                <a:effectLst>
                  <a:outerShdw blurRad="38100" dist="38100" dir="2700000" algn="tl">
                    <a:srgbClr val="000000">
                      <a:alpha val="43137"/>
                    </a:srgbClr>
                  </a:outerShdw>
                </a:effectLst>
                <a:latin typeface="方正大黑简体" panose="02010601030101010101" pitchFamily="2" charset="-122"/>
                <a:ea typeface="方正大黑简体" panose="02010601030101010101" pitchFamily="2" charset="-122"/>
              </a:rPr>
              <a:t>二三年六月</a:t>
            </a:r>
          </a:p>
        </p:txBody>
      </p:sp>
      <p:sp>
        <p:nvSpPr>
          <p:cNvPr id="20" name="文本框 19"/>
          <p:cNvSpPr txBox="1"/>
          <p:nvPr/>
        </p:nvSpPr>
        <p:spPr>
          <a:xfrm>
            <a:off x="4262434" y="3636133"/>
            <a:ext cx="3134046" cy="400110"/>
          </a:xfrm>
          <a:prstGeom prst="rect">
            <a:avLst/>
          </a:prstGeom>
          <a:noFill/>
        </p:spPr>
        <p:txBody>
          <a:bodyPr wrap="square">
            <a:spAutoFit/>
          </a:bodyPr>
          <a:lstStyle/>
          <a:p>
            <a:pPr algn="ctr">
              <a:defRPr/>
            </a:pPr>
            <a:r>
              <a:rPr lang="zh-CN" altLang="en-US" sz="2000" b="1" dirty="0" smtClean="0">
                <a:ln>
                  <a:solidFill>
                    <a:schemeClr val="tx1">
                      <a:lumMod val="85000"/>
                      <a:lumOff val="15000"/>
                    </a:schemeClr>
                  </a:solidFill>
                </a:ln>
                <a:gradFill flip="none" rotWithShape="1">
                  <a:gsLst>
                    <a:gs pos="12000">
                      <a:schemeClr val="accent1">
                        <a:lumMod val="5000"/>
                        <a:lumOff val="95000"/>
                      </a:schemeClr>
                    </a:gs>
                    <a:gs pos="74000">
                      <a:srgbClr val="00B0F0"/>
                    </a:gs>
                    <a:gs pos="100000">
                      <a:srgbClr val="0070C0"/>
                    </a:gs>
                  </a:gsLst>
                  <a:lin ang="5400000" scaled="1"/>
                  <a:tileRect/>
                </a:gradFill>
                <a:effectLst>
                  <a:outerShdw blurRad="38100" dist="38100" dir="2700000" algn="tl">
                    <a:srgbClr val="000000">
                      <a:alpha val="43137"/>
                    </a:srgbClr>
                  </a:outerShdw>
                </a:effectLst>
                <a:latin typeface="方正大黑简体" panose="02010601030101010101" pitchFamily="2" charset="-122"/>
                <a:ea typeface="方正大黑简体" panose="02010601030101010101" pitchFamily="2" charset="-122"/>
                <a:sym typeface="方正粗黑宋简体" panose="02010600030101010101" charset="-122"/>
              </a:rPr>
              <a:t>陆军工程大学研究生院  </a:t>
            </a:r>
            <a:r>
              <a:rPr lang="en-US" altLang="zh-CN" sz="2000" b="1" dirty="0" smtClean="0">
                <a:ln>
                  <a:solidFill>
                    <a:schemeClr val="tx1">
                      <a:lumMod val="85000"/>
                      <a:lumOff val="15000"/>
                    </a:schemeClr>
                  </a:solidFill>
                </a:ln>
                <a:gradFill flip="none" rotWithShape="1">
                  <a:gsLst>
                    <a:gs pos="12000">
                      <a:schemeClr val="accent1">
                        <a:lumMod val="5000"/>
                        <a:lumOff val="95000"/>
                      </a:schemeClr>
                    </a:gs>
                    <a:gs pos="74000">
                      <a:srgbClr val="00B0F0"/>
                    </a:gs>
                    <a:gs pos="100000">
                      <a:srgbClr val="0070C0"/>
                    </a:gs>
                  </a:gsLst>
                  <a:lin ang="5400000" scaled="1"/>
                  <a:tileRect/>
                </a:gradFill>
                <a:effectLst>
                  <a:outerShdw blurRad="38100" dist="38100" dir="2700000" algn="tl">
                    <a:srgbClr val="000000">
                      <a:alpha val="43137"/>
                    </a:srgbClr>
                  </a:outerShdw>
                </a:effectLst>
                <a:latin typeface="方正大黑简体" panose="02010601030101010101" pitchFamily="2" charset="-122"/>
                <a:ea typeface="方正大黑简体" panose="02010601030101010101" pitchFamily="2" charset="-122"/>
                <a:sym typeface="方正粗黑宋简体" panose="02010600030101010101" charset="-122"/>
              </a:rPr>
              <a:t>|</a:t>
            </a:r>
            <a:endParaRPr lang="zh-CN" altLang="en-US" sz="2000" b="1" dirty="0">
              <a:ln>
                <a:solidFill>
                  <a:schemeClr val="tx1">
                    <a:lumMod val="85000"/>
                    <a:lumOff val="15000"/>
                  </a:schemeClr>
                </a:solidFill>
              </a:ln>
              <a:gradFill flip="none" rotWithShape="1">
                <a:gsLst>
                  <a:gs pos="12000">
                    <a:schemeClr val="accent1">
                      <a:lumMod val="5000"/>
                      <a:lumOff val="95000"/>
                    </a:schemeClr>
                  </a:gs>
                  <a:gs pos="74000">
                    <a:srgbClr val="00B0F0"/>
                  </a:gs>
                  <a:gs pos="100000">
                    <a:srgbClr val="0070C0"/>
                  </a:gs>
                </a:gsLst>
                <a:lin ang="5400000" scaled="1"/>
                <a:tileRect/>
              </a:gradFill>
              <a:effectLst>
                <a:outerShdw blurRad="38100" dist="38100" dir="2700000" algn="tl">
                  <a:srgbClr val="000000">
                    <a:alpha val="43137"/>
                  </a:srgbClr>
                </a:outerShdw>
              </a:effectLst>
              <a:latin typeface="方正大黑简体" panose="02010601030101010101" pitchFamily="2" charset="-122"/>
              <a:ea typeface="方正大黑简体" panose="02010601030101010101" pitchFamily="2" charset="-122"/>
              <a:sym typeface="方正粗黑宋简体" panose="02010600030101010101" charset="-122"/>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750"/>
                                        <p:tgtEl>
                                          <p:spTgt spid="14"/>
                                        </p:tgtEl>
                                      </p:cBhvr>
                                    </p:animEffect>
                                    <p:anim calcmode="lin" valueType="num">
                                      <p:cBhvr>
                                        <p:cTn id="8" dur="750" fill="hold"/>
                                        <p:tgtEl>
                                          <p:spTgt spid="14"/>
                                        </p:tgtEl>
                                        <p:attrNameLst>
                                          <p:attrName>ppt_x</p:attrName>
                                        </p:attrNameLst>
                                      </p:cBhvr>
                                      <p:tavLst>
                                        <p:tav tm="0">
                                          <p:val>
                                            <p:strVal val="#ppt_x"/>
                                          </p:val>
                                        </p:tav>
                                        <p:tav tm="100000">
                                          <p:val>
                                            <p:strVal val="#ppt_x"/>
                                          </p:val>
                                        </p:tav>
                                      </p:tavLst>
                                    </p:anim>
                                    <p:anim calcmode="lin" valueType="num">
                                      <p:cBhvr>
                                        <p:cTn id="9" dur="750" fill="hold"/>
                                        <p:tgtEl>
                                          <p:spTgt spid="14"/>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750"/>
                                        <p:tgtEl>
                                          <p:spTgt spid="15"/>
                                        </p:tgtEl>
                                      </p:cBhvr>
                                    </p:animEffect>
                                    <p:anim calcmode="lin" valueType="num">
                                      <p:cBhvr>
                                        <p:cTn id="13" dur="750" fill="hold"/>
                                        <p:tgtEl>
                                          <p:spTgt spid="15"/>
                                        </p:tgtEl>
                                        <p:attrNameLst>
                                          <p:attrName>ppt_x</p:attrName>
                                        </p:attrNameLst>
                                      </p:cBhvr>
                                      <p:tavLst>
                                        <p:tav tm="0">
                                          <p:val>
                                            <p:strVal val="#ppt_x"/>
                                          </p:val>
                                        </p:tav>
                                        <p:tav tm="100000">
                                          <p:val>
                                            <p:strVal val="#ppt_x"/>
                                          </p:val>
                                        </p:tav>
                                      </p:tavLst>
                                    </p:anim>
                                    <p:anim calcmode="lin" valueType="num">
                                      <p:cBhvr>
                                        <p:cTn id="14" dur="750" fill="hold"/>
                                        <p:tgtEl>
                                          <p:spTgt spid="15"/>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14" presetClass="entr" presetSubtype="10" fill="hold" grpId="0" nodeType="afterEffect">
                                  <p:stCondLst>
                                    <p:cond delay="0"/>
                                  </p:stCondLst>
                                  <p:childTnLst>
                                    <p:set>
                                      <p:cBhvr>
                                        <p:cTn id="17" dur="1" fill="hold">
                                          <p:stCondLst>
                                            <p:cond delay="0"/>
                                          </p:stCondLst>
                                        </p:cTn>
                                        <p:tgtEl>
                                          <p:spTgt spid="37"/>
                                        </p:tgtEl>
                                        <p:attrNameLst>
                                          <p:attrName>style.visibility</p:attrName>
                                        </p:attrNameLst>
                                      </p:cBhvr>
                                      <p:to>
                                        <p:strVal val="visible"/>
                                      </p:to>
                                    </p:set>
                                    <p:animEffect transition="in" filter="randombar(horizontal)">
                                      <p:cBhvr>
                                        <p:cTn id="18" dur="500"/>
                                        <p:tgtEl>
                                          <p:spTgt spid="37"/>
                                        </p:tgtEl>
                                      </p:cBhvr>
                                    </p:animEffect>
                                  </p:childTnLst>
                                </p:cTn>
                              </p:par>
                              <p:par>
                                <p:cTn id="19" presetID="14" presetClass="entr" presetSubtype="10"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randombar(horizontal)">
                                      <p:cBhvr>
                                        <p:cTn id="2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37" grpId="0"/>
      <p:bldP spid="2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9" name="组合 48"/>
          <p:cNvGrpSpPr/>
          <p:nvPr/>
        </p:nvGrpSpPr>
        <p:grpSpPr>
          <a:xfrm>
            <a:off x="2518843" y="1749379"/>
            <a:ext cx="1219781" cy="1426858"/>
            <a:chOff x="3358459" y="2332505"/>
            <a:chExt cx="1626376" cy="1902477"/>
          </a:xfrm>
        </p:grpSpPr>
        <p:grpSp>
          <p:nvGrpSpPr>
            <p:cNvPr id="19" name="组合 18"/>
            <p:cNvGrpSpPr/>
            <p:nvPr/>
          </p:nvGrpSpPr>
          <p:grpSpPr>
            <a:xfrm>
              <a:off x="3444139" y="2332505"/>
              <a:ext cx="1540696" cy="1651931"/>
              <a:chOff x="3444139" y="2332505"/>
              <a:chExt cx="1540696" cy="1651931"/>
            </a:xfrm>
          </p:grpSpPr>
          <p:sp>
            <p:nvSpPr>
              <p:cNvPr id="17" name="文本框 16"/>
              <p:cNvSpPr txBox="1"/>
              <p:nvPr/>
            </p:nvSpPr>
            <p:spPr>
              <a:xfrm>
                <a:off x="3444139" y="2332505"/>
                <a:ext cx="724986" cy="697627"/>
              </a:xfrm>
              <a:prstGeom prst="rect">
                <a:avLst/>
              </a:prstGeom>
              <a:noFill/>
            </p:spPr>
            <p:txBody>
              <a:bodyPr wrap="none" rtlCol="0">
                <a:spAutoFit/>
              </a:bodyPr>
              <a:lstStyle/>
              <a:p>
                <a:r>
                  <a:rPr lang="zh-CN" altLang="en-US" sz="2800" dirty="0">
                    <a:solidFill>
                      <a:schemeClr val="bg1"/>
                    </a:solidFill>
                    <a:latin typeface="方正大黑简体" panose="02010601030101010101" pitchFamily="2" charset="-122"/>
                    <a:ea typeface="方正大黑简体" panose="02010601030101010101" pitchFamily="2" charset="-122"/>
                  </a:rPr>
                  <a:t>目</a:t>
                </a:r>
                <a:endParaRPr lang="en-US" altLang="zh-CN" sz="2800" dirty="0">
                  <a:solidFill>
                    <a:schemeClr val="bg1"/>
                  </a:solidFill>
                  <a:latin typeface="方正大黑简体" panose="02010601030101010101" pitchFamily="2" charset="-122"/>
                  <a:ea typeface="方正大黑简体" panose="02010601030101010101" pitchFamily="2" charset="-122"/>
                </a:endParaRPr>
              </a:p>
            </p:txBody>
          </p:sp>
          <p:sp>
            <p:nvSpPr>
              <p:cNvPr id="18" name="文本框 17"/>
              <p:cNvSpPr txBox="1"/>
              <p:nvPr/>
            </p:nvSpPr>
            <p:spPr>
              <a:xfrm>
                <a:off x="4259849" y="3286810"/>
                <a:ext cx="724986" cy="697626"/>
              </a:xfrm>
              <a:prstGeom prst="rect">
                <a:avLst/>
              </a:prstGeom>
              <a:noFill/>
            </p:spPr>
            <p:txBody>
              <a:bodyPr wrap="none" rtlCol="0">
                <a:spAutoFit/>
              </a:bodyPr>
              <a:lstStyle/>
              <a:p>
                <a:r>
                  <a:rPr lang="zh-CN" altLang="en-US" sz="2800" dirty="0">
                    <a:solidFill>
                      <a:schemeClr val="bg1"/>
                    </a:solidFill>
                    <a:latin typeface="方正大黑简体" panose="02010601030101010101" pitchFamily="2" charset="-122"/>
                    <a:ea typeface="方正大黑简体" panose="02010601030101010101" pitchFamily="2" charset="-122"/>
                  </a:rPr>
                  <a:t>录</a:t>
                </a:r>
              </a:p>
            </p:txBody>
          </p:sp>
        </p:grpSp>
        <p:sp>
          <p:nvSpPr>
            <p:cNvPr id="21" name="文本框 20"/>
            <p:cNvSpPr txBox="1"/>
            <p:nvPr/>
          </p:nvSpPr>
          <p:spPr>
            <a:xfrm rot="2780120">
              <a:off x="2773795" y="3280987"/>
              <a:ext cx="1538659" cy="369332"/>
            </a:xfrm>
            <a:prstGeom prst="rect">
              <a:avLst/>
            </a:prstGeom>
            <a:noFill/>
          </p:spPr>
          <p:txBody>
            <a:bodyPr wrap="square" rtlCol="0">
              <a:spAutoFit/>
            </a:bodyPr>
            <a:lstStyle/>
            <a:p>
              <a:pPr algn="dist"/>
              <a:r>
                <a:rPr lang="en-US" altLang="zh-CN" sz="1200" dirty="0">
                  <a:solidFill>
                    <a:schemeClr val="bg1"/>
                  </a:solidFill>
                  <a:latin typeface="字魂经典雅黑" panose="00000500000000000000" charset="-122"/>
                  <a:ea typeface="字魂经典雅黑" panose="00000500000000000000" charset="-122"/>
                </a:rPr>
                <a:t>Content</a:t>
              </a:r>
            </a:p>
          </p:txBody>
        </p:sp>
      </p:grpSp>
      <p:grpSp>
        <p:nvGrpSpPr>
          <p:cNvPr id="50" name="组合 49"/>
          <p:cNvGrpSpPr>
            <a:grpSpLocks noChangeAspect="1"/>
          </p:cNvGrpSpPr>
          <p:nvPr/>
        </p:nvGrpSpPr>
        <p:grpSpPr>
          <a:xfrm>
            <a:off x="5020782" y="1633192"/>
            <a:ext cx="2489396" cy="472341"/>
            <a:chOff x="6868543" y="1422042"/>
            <a:chExt cx="3572221" cy="677798"/>
          </a:xfrm>
        </p:grpSpPr>
        <p:sp>
          <p:nvSpPr>
            <p:cNvPr id="24" name="TextBox 76"/>
            <p:cNvSpPr txBox="1"/>
            <p:nvPr/>
          </p:nvSpPr>
          <p:spPr>
            <a:xfrm>
              <a:off x="7543687" y="1422042"/>
              <a:ext cx="2897077" cy="662476"/>
            </a:xfrm>
            <a:prstGeom prst="rect">
              <a:avLst/>
            </a:prstGeom>
            <a:noFill/>
          </p:spPr>
          <p:txBody>
            <a:bodyPr wrap="square" rtlCol="0">
              <a:spAutoFit/>
            </a:bodyPr>
            <a:lstStyle/>
            <a:p>
              <a:r>
                <a:rPr lang="zh-CN" altLang="en-US" sz="2400" spc="300" dirty="0">
                  <a:gradFill>
                    <a:gsLst>
                      <a:gs pos="0">
                        <a:srgbClr val="00B0F0"/>
                      </a:gs>
                      <a:gs pos="95413">
                        <a:srgbClr val="002060"/>
                      </a:gs>
                      <a:gs pos="50000">
                        <a:srgbClr val="0070C0"/>
                      </a:gs>
                    </a:gsLst>
                    <a:lin ang="5400000" scaled="1"/>
                  </a:gradFill>
                  <a:latin typeface="方正大黑简体" panose="02010601030101010101" pitchFamily="2" charset="-122"/>
                  <a:ea typeface="方正大黑简体" panose="02010601030101010101" pitchFamily="2" charset="-122"/>
                </a:rPr>
                <a:t>政策背景</a:t>
              </a:r>
            </a:p>
          </p:txBody>
        </p:sp>
        <p:grpSp>
          <p:nvGrpSpPr>
            <p:cNvPr id="34" name="组合 33"/>
            <p:cNvGrpSpPr/>
            <p:nvPr/>
          </p:nvGrpSpPr>
          <p:grpSpPr>
            <a:xfrm>
              <a:off x="6868543" y="1437362"/>
              <a:ext cx="619910" cy="662478"/>
              <a:chOff x="6226586" y="1359477"/>
              <a:chExt cx="619910" cy="662478"/>
            </a:xfrm>
          </p:grpSpPr>
          <p:sp>
            <p:nvSpPr>
              <p:cNvPr id="35" name="圆角矩形 74"/>
              <p:cNvSpPr/>
              <p:nvPr/>
            </p:nvSpPr>
            <p:spPr>
              <a:xfrm>
                <a:off x="6226586" y="1386723"/>
                <a:ext cx="619910" cy="619910"/>
              </a:xfrm>
              <a:prstGeom prst="roundRect">
                <a:avLst>
                  <a:gd name="adj" fmla="val 50000"/>
                </a:avLst>
              </a:prstGeom>
              <a:solidFill>
                <a:srgbClr val="035CAC"/>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solidFill>
                  <a:latin typeface="方正大黑简体" panose="02010601030101010101" pitchFamily="2" charset="-122"/>
                  <a:ea typeface="方正大黑简体" panose="02010601030101010101" pitchFamily="2" charset="-122"/>
                </a:endParaRPr>
              </a:p>
            </p:txBody>
          </p:sp>
          <p:sp>
            <p:nvSpPr>
              <p:cNvPr id="36" name="文本框 35"/>
              <p:cNvSpPr txBox="1"/>
              <p:nvPr/>
            </p:nvSpPr>
            <p:spPr>
              <a:xfrm>
                <a:off x="6281821" y="1359477"/>
                <a:ext cx="511120" cy="662478"/>
              </a:xfrm>
              <a:prstGeom prst="rect">
                <a:avLst/>
              </a:prstGeom>
              <a:noFill/>
            </p:spPr>
            <p:txBody>
              <a:bodyPr wrap="none" rtlCol="0">
                <a:spAutoFit/>
              </a:bodyPr>
              <a:lstStyle/>
              <a:p>
                <a:r>
                  <a:rPr lang="en-US" altLang="zh-CN" sz="2400" dirty="0">
                    <a:solidFill>
                      <a:schemeClr val="bg1"/>
                    </a:solidFill>
                    <a:latin typeface="方正大黑简体" panose="02010601030101010101" pitchFamily="2" charset="-122"/>
                    <a:ea typeface="方正大黑简体" panose="02010601030101010101" pitchFamily="2" charset="-122"/>
                  </a:rPr>
                  <a:t>1</a:t>
                </a:r>
                <a:endParaRPr lang="zh-CN" altLang="en-US" sz="2400" dirty="0">
                  <a:solidFill>
                    <a:schemeClr val="bg1"/>
                  </a:solidFill>
                  <a:latin typeface="方正大黑简体" panose="02010601030101010101" pitchFamily="2" charset="-122"/>
                  <a:ea typeface="方正大黑简体" panose="02010601030101010101" pitchFamily="2" charset="-122"/>
                </a:endParaRPr>
              </a:p>
            </p:txBody>
          </p:sp>
        </p:grpSp>
      </p:grpSp>
      <p:grpSp>
        <p:nvGrpSpPr>
          <p:cNvPr id="51" name="组合 50"/>
          <p:cNvGrpSpPr>
            <a:grpSpLocks noChangeAspect="1"/>
          </p:cNvGrpSpPr>
          <p:nvPr/>
        </p:nvGrpSpPr>
        <p:grpSpPr>
          <a:xfrm>
            <a:off x="5020780" y="2248324"/>
            <a:ext cx="2489398" cy="461666"/>
            <a:chOff x="6868543" y="2582327"/>
            <a:chExt cx="3572226" cy="662480"/>
          </a:xfrm>
        </p:grpSpPr>
        <p:sp>
          <p:nvSpPr>
            <p:cNvPr id="27" name="TextBox 76"/>
            <p:cNvSpPr txBox="1"/>
            <p:nvPr/>
          </p:nvSpPr>
          <p:spPr>
            <a:xfrm>
              <a:off x="7543692" y="2582327"/>
              <a:ext cx="2897077" cy="662479"/>
            </a:xfrm>
            <a:prstGeom prst="rect">
              <a:avLst/>
            </a:prstGeom>
            <a:noFill/>
          </p:spPr>
          <p:txBody>
            <a:bodyPr wrap="square" rtlCol="0">
              <a:spAutoFit/>
            </a:bodyPr>
            <a:lstStyle>
              <a:defPPr>
                <a:defRPr lang="zh-CN"/>
              </a:defPPr>
              <a:lvl1pPr>
                <a:defRPr sz="2400" b="1" spc="300">
                  <a:gradFill>
                    <a:gsLst>
                      <a:gs pos="0">
                        <a:srgbClr val="00B0F0"/>
                      </a:gs>
                      <a:gs pos="95413">
                        <a:srgbClr val="002060"/>
                      </a:gs>
                      <a:gs pos="50000">
                        <a:srgbClr val="0070C0"/>
                      </a:gs>
                    </a:gsLst>
                    <a:lin ang="5400000" scaled="1"/>
                  </a:gradFill>
                  <a:latin typeface="微软雅黑" panose="020B0503020204020204" pitchFamily="34" charset="-122"/>
                  <a:ea typeface="微软雅黑" panose="020B0503020204020204" pitchFamily="34" charset="-122"/>
                </a:defRPr>
              </a:lvl1pPr>
            </a:lstStyle>
            <a:p>
              <a:r>
                <a:rPr lang="zh-CN" altLang="en-US" b="0" dirty="0">
                  <a:latin typeface="方正大黑简体" panose="02010601030101010101" pitchFamily="2" charset="-122"/>
                  <a:ea typeface="方正大黑简体" panose="02010601030101010101" pitchFamily="2" charset="-122"/>
                </a:rPr>
                <a:t>政策内容</a:t>
              </a:r>
            </a:p>
          </p:txBody>
        </p:sp>
        <p:grpSp>
          <p:nvGrpSpPr>
            <p:cNvPr id="37" name="组合 36"/>
            <p:cNvGrpSpPr/>
            <p:nvPr/>
          </p:nvGrpSpPr>
          <p:grpSpPr>
            <a:xfrm>
              <a:off x="6868543" y="2582328"/>
              <a:ext cx="619910" cy="662479"/>
              <a:chOff x="6213029" y="2453806"/>
              <a:chExt cx="619910" cy="662479"/>
            </a:xfrm>
            <a:solidFill>
              <a:schemeClr val="tx1">
                <a:lumMod val="85000"/>
                <a:lumOff val="15000"/>
              </a:schemeClr>
            </a:solidFill>
          </p:grpSpPr>
          <p:sp>
            <p:nvSpPr>
              <p:cNvPr id="38" name="圆角矩形 77"/>
              <p:cNvSpPr/>
              <p:nvPr/>
            </p:nvSpPr>
            <p:spPr>
              <a:xfrm>
                <a:off x="6213029" y="2480582"/>
                <a:ext cx="619910" cy="619911"/>
              </a:xfrm>
              <a:prstGeom prst="roundRect">
                <a:avLst>
                  <a:gd name="adj" fmla="val 50000"/>
                </a:avLst>
              </a:prstGeom>
              <a:solidFill>
                <a:srgbClr val="03458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solidFill>
                  <a:latin typeface="方正大黑简体" panose="02010601030101010101" pitchFamily="2" charset="-122"/>
                  <a:ea typeface="方正大黑简体" panose="02010601030101010101" pitchFamily="2" charset="-122"/>
                </a:endParaRPr>
              </a:p>
            </p:txBody>
          </p:sp>
          <p:sp>
            <p:nvSpPr>
              <p:cNvPr id="39" name="文本框 38"/>
              <p:cNvSpPr txBox="1"/>
              <p:nvPr/>
            </p:nvSpPr>
            <p:spPr>
              <a:xfrm>
                <a:off x="6265927" y="2453806"/>
                <a:ext cx="511122" cy="662479"/>
              </a:xfrm>
              <a:prstGeom prst="rect">
                <a:avLst/>
              </a:prstGeom>
              <a:noFill/>
            </p:spPr>
            <p:txBody>
              <a:bodyPr wrap="none" rtlCol="0">
                <a:spAutoFit/>
              </a:bodyPr>
              <a:lstStyle>
                <a:defPPr>
                  <a:defRPr lang="zh-CN"/>
                </a:defPPr>
                <a:lvl1pPr>
                  <a:defRPr sz="2400" b="1">
                    <a:solidFill>
                      <a:schemeClr val="bg1"/>
                    </a:solidFill>
                    <a:latin typeface="微软雅黑" panose="020B0503020204020204" pitchFamily="34" charset="-122"/>
                    <a:ea typeface="微软雅黑" panose="020B0503020204020204" pitchFamily="34" charset="-122"/>
                  </a:defRPr>
                </a:lvl1pPr>
              </a:lstStyle>
              <a:p>
                <a:r>
                  <a:rPr lang="en-US" altLang="zh-CN" b="0" dirty="0">
                    <a:latin typeface="方正大黑简体" panose="02010601030101010101" pitchFamily="2" charset="-122"/>
                    <a:ea typeface="方正大黑简体" panose="02010601030101010101" pitchFamily="2" charset="-122"/>
                  </a:rPr>
                  <a:t>2</a:t>
                </a:r>
                <a:endParaRPr lang="zh-CN" altLang="en-US" b="0" dirty="0">
                  <a:latin typeface="方正大黑简体" panose="02010601030101010101" pitchFamily="2" charset="-122"/>
                  <a:ea typeface="方正大黑简体" panose="02010601030101010101" pitchFamily="2" charset="-122"/>
                </a:endParaRPr>
              </a:p>
            </p:txBody>
          </p:sp>
        </p:grpSp>
      </p:grpSp>
      <p:grpSp>
        <p:nvGrpSpPr>
          <p:cNvPr id="52" name="组合 51"/>
          <p:cNvGrpSpPr>
            <a:grpSpLocks noChangeAspect="1"/>
          </p:cNvGrpSpPr>
          <p:nvPr/>
        </p:nvGrpSpPr>
        <p:grpSpPr>
          <a:xfrm>
            <a:off x="5020783" y="2849718"/>
            <a:ext cx="2484737" cy="491990"/>
            <a:chOff x="6868543" y="3711016"/>
            <a:chExt cx="3566891" cy="706260"/>
          </a:xfrm>
        </p:grpSpPr>
        <p:sp>
          <p:nvSpPr>
            <p:cNvPr id="30" name="TextBox 76"/>
            <p:cNvSpPr txBox="1"/>
            <p:nvPr/>
          </p:nvSpPr>
          <p:spPr>
            <a:xfrm>
              <a:off x="7538358" y="3711016"/>
              <a:ext cx="2897076" cy="662728"/>
            </a:xfrm>
            <a:prstGeom prst="rect">
              <a:avLst/>
            </a:prstGeom>
            <a:noFill/>
          </p:spPr>
          <p:txBody>
            <a:bodyPr wrap="square" rtlCol="0">
              <a:spAutoFit/>
            </a:bodyPr>
            <a:lstStyle>
              <a:defPPr>
                <a:defRPr lang="zh-CN"/>
              </a:defPPr>
              <a:lvl1pPr>
                <a:defRPr sz="2400" b="1" spc="300">
                  <a:gradFill>
                    <a:gsLst>
                      <a:gs pos="0">
                        <a:srgbClr val="00B0F0"/>
                      </a:gs>
                      <a:gs pos="95413">
                        <a:srgbClr val="002060"/>
                      </a:gs>
                      <a:gs pos="50000">
                        <a:srgbClr val="0070C0"/>
                      </a:gs>
                    </a:gsLst>
                    <a:lin ang="5400000" scaled="1"/>
                  </a:gradFill>
                  <a:latin typeface="微软雅黑" panose="020B0503020204020204" pitchFamily="34" charset="-122"/>
                  <a:ea typeface="微软雅黑" panose="020B0503020204020204" pitchFamily="34" charset="-122"/>
                </a:defRPr>
              </a:lvl1pPr>
            </a:lstStyle>
            <a:p>
              <a:r>
                <a:rPr lang="zh-CN" altLang="en-US" b="0" dirty="0">
                  <a:latin typeface="方正大黑简体" panose="02010601030101010101" pitchFamily="2" charset="-122"/>
                  <a:ea typeface="方正大黑简体" panose="02010601030101010101" pitchFamily="2" charset="-122"/>
                </a:rPr>
                <a:t>未来前景</a:t>
              </a:r>
            </a:p>
          </p:txBody>
        </p:sp>
        <p:grpSp>
          <p:nvGrpSpPr>
            <p:cNvPr id="40" name="组合 39"/>
            <p:cNvGrpSpPr/>
            <p:nvPr/>
          </p:nvGrpSpPr>
          <p:grpSpPr>
            <a:xfrm>
              <a:off x="6868543" y="3753600"/>
              <a:ext cx="620146" cy="663676"/>
              <a:chOff x="6213029" y="3650397"/>
              <a:chExt cx="620146" cy="663676"/>
            </a:xfrm>
          </p:grpSpPr>
          <p:sp>
            <p:nvSpPr>
              <p:cNvPr id="41" name="圆角矩形 80"/>
              <p:cNvSpPr/>
              <p:nvPr/>
            </p:nvSpPr>
            <p:spPr>
              <a:xfrm>
                <a:off x="6213029" y="3650397"/>
                <a:ext cx="620146" cy="620144"/>
              </a:xfrm>
              <a:prstGeom prst="roundRect">
                <a:avLst>
                  <a:gd name="adj" fmla="val 50000"/>
                </a:avLst>
              </a:prstGeom>
              <a:solidFill>
                <a:srgbClr val="035CAC"/>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solidFill>
                  <a:latin typeface="方正大黑简体" panose="02010601030101010101" pitchFamily="2" charset="-122"/>
                  <a:ea typeface="方正大黑简体" panose="02010601030101010101" pitchFamily="2" charset="-122"/>
                </a:endParaRPr>
              </a:p>
            </p:txBody>
          </p:sp>
          <p:sp>
            <p:nvSpPr>
              <p:cNvPr id="42" name="文本框 41"/>
              <p:cNvSpPr txBox="1"/>
              <p:nvPr/>
            </p:nvSpPr>
            <p:spPr>
              <a:xfrm>
                <a:off x="6262698" y="3651344"/>
                <a:ext cx="511315" cy="662729"/>
              </a:xfrm>
              <a:prstGeom prst="rect">
                <a:avLst/>
              </a:prstGeom>
              <a:noFill/>
            </p:spPr>
            <p:txBody>
              <a:bodyPr wrap="none" rtlCol="0">
                <a:spAutoFit/>
              </a:bodyPr>
              <a:lstStyle>
                <a:defPPr>
                  <a:defRPr lang="zh-CN"/>
                </a:defPPr>
                <a:lvl1pPr>
                  <a:defRPr sz="2400" b="1">
                    <a:solidFill>
                      <a:schemeClr val="bg1"/>
                    </a:solidFill>
                    <a:latin typeface="微软雅黑" panose="020B0503020204020204" pitchFamily="34" charset="-122"/>
                    <a:ea typeface="微软雅黑" panose="020B0503020204020204" pitchFamily="34" charset="-122"/>
                  </a:defRPr>
                </a:lvl1pPr>
              </a:lstStyle>
              <a:p>
                <a:r>
                  <a:rPr lang="en-US" altLang="zh-CN" b="0" dirty="0">
                    <a:latin typeface="方正大黑简体" panose="02010601030101010101" pitchFamily="2" charset="-122"/>
                    <a:ea typeface="方正大黑简体" panose="02010601030101010101" pitchFamily="2" charset="-122"/>
                  </a:rPr>
                  <a:t>3</a:t>
                </a:r>
                <a:endParaRPr lang="zh-CN" altLang="en-US" b="0" dirty="0">
                  <a:latin typeface="方正大黑简体" panose="02010601030101010101" pitchFamily="2" charset="-122"/>
                  <a:ea typeface="方正大黑简体" panose="02010601030101010101" pitchFamily="2" charset="-122"/>
                </a:endParaRPr>
              </a:p>
            </p:txBody>
          </p:sp>
        </p:grpSp>
      </p:gr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9"/>
                                        </p:tgtEl>
                                        <p:attrNameLst>
                                          <p:attrName>style.visibility</p:attrName>
                                        </p:attrNameLst>
                                      </p:cBhvr>
                                      <p:to>
                                        <p:strVal val="visible"/>
                                      </p:to>
                                    </p:set>
                                  </p:childTnLst>
                                </p:cTn>
                              </p:par>
                            </p:childTnLst>
                          </p:cTn>
                        </p:par>
                        <p:par>
                          <p:cTn id="7" fill="hold">
                            <p:stCondLst>
                              <p:cond delay="0"/>
                            </p:stCondLst>
                            <p:childTnLst>
                              <p:par>
                                <p:cTn id="8" presetID="10" presetClass="entr" presetSubtype="0" fill="hold" nodeType="afterEffect">
                                  <p:stCondLst>
                                    <p:cond delay="0"/>
                                  </p:stCondLst>
                                  <p:childTnLst>
                                    <p:set>
                                      <p:cBhvr>
                                        <p:cTn id="9" dur="1" fill="hold">
                                          <p:stCondLst>
                                            <p:cond delay="0"/>
                                          </p:stCondLst>
                                        </p:cTn>
                                        <p:tgtEl>
                                          <p:spTgt spid="50"/>
                                        </p:tgtEl>
                                        <p:attrNameLst>
                                          <p:attrName>style.visibility</p:attrName>
                                        </p:attrNameLst>
                                      </p:cBhvr>
                                      <p:to>
                                        <p:strVal val="visible"/>
                                      </p:to>
                                    </p:set>
                                    <p:animEffect transition="in" filter="fade">
                                      <p:cBhvr>
                                        <p:cTn id="10" dur="500"/>
                                        <p:tgtEl>
                                          <p:spTgt spid="50"/>
                                        </p:tgtEl>
                                      </p:cBhvr>
                                    </p:animEffect>
                                  </p:childTnLst>
                                </p:cTn>
                              </p:par>
                            </p:childTnLst>
                          </p:cTn>
                        </p:par>
                        <p:par>
                          <p:cTn id="11" fill="hold">
                            <p:stCondLst>
                              <p:cond delay="500"/>
                            </p:stCondLst>
                            <p:childTnLst>
                              <p:par>
                                <p:cTn id="12" presetID="2" presetClass="entr" presetSubtype="2" fill="hold" nodeType="afterEffect">
                                  <p:stCondLst>
                                    <p:cond delay="0"/>
                                  </p:stCondLst>
                                  <p:childTnLst>
                                    <p:set>
                                      <p:cBhvr>
                                        <p:cTn id="13" dur="1" fill="hold">
                                          <p:stCondLst>
                                            <p:cond delay="0"/>
                                          </p:stCondLst>
                                        </p:cTn>
                                        <p:tgtEl>
                                          <p:spTgt spid="51"/>
                                        </p:tgtEl>
                                        <p:attrNameLst>
                                          <p:attrName>style.visibility</p:attrName>
                                        </p:attrNameLst>
                                      </p:cBhvr>
                                      <p:to>
                                        <p:strVal val="visible"/>
                                      </p:to>
                                    </p:set>
                                    <p:anim calcmode="lin" valueType="num">
                                      <p:cBhvr additive="base">
                                        <p:cTn id="14" dur="250" fill="hold"/>
                                        <p:tgtEl>
                                          <p:spTgt spid="51"/>
                                        </p:tgtEl>
                                        <p:attrNameLst>
                                          <p:attrName>ppt_x</p:attrName>
                                        </p:attrNameLst>
                                      </p:cBhvr>
                                      <p:tavLst>
                                        <p:tav tm="0">
                                          <p:val>
                                            <p:strVal val="1+#ppt_w/2"/>
                                          </p:val>
                                        </p:tav>
                                        <p:tav tm="100000">
                                          <p:val>
                                            <p:strVal val="#ppt_x"/>
                                          </p:val>
                                        </p:tav>
                                      </p:tavLst>
                                    </p:anim>
                                    <p:anim calcmode="lin" valueType="num">
                                      <p:cBhvr additive="base">
                                        <p:cTn id="15" dur="250" fill="hold"/>
                                        <p:tgtEl>
                                          <p:spTgt spid="51"/>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2" presetClass="entr" presetSubtype="2" fill="hold" nodeType="afterEffect">
                                  <p:stCondLst>
                                    <p:cond delay="0"/>
                                  </p:stCondLst>
                                  <p:childTnLst>
                                    <p:set>
                                      <p:cBhvr>
                                        <p:cTn id="18" dur="1" fill="hold">
                                          <p:stCondLst>
                                            <p:cond delay="0"/>
                                          </p:stCondLst>
                                        </p:cTn>
                                        <p:tgtEl>
                                          <p:spTgt spid="52"/>
                                        </p:tgtEl>
                                        <p:attrNameLst>
                                          <p:attrName>style.visibility</p:attrName>
                                        </p:attrNameLst>
                                      </p:cBhvr>
                                      <p:to>
                                        <p:strVal val="visible"/>
                                      </p:to>
                                    </p:set>
                                    <p:anim calcmode="lin" valueType="num">
                                      <p:cBhvr additive="base">
                                        <p:cTn id="19" dur="250" fill="hold"/>
                                        <p:tgtEl>
                                          <p:spTgt spid="52"/>
                                        </p:tgtEl>
                                        <p:attrNameLst>
                                          <p:attrName>ppt_x</p:attrName>
                                        </p:attrNameLst>
                                      </p:cBhvr>
                                      <p:tavLst>
                                        <p:tav tm="0">
                                          <p:val>
                                            <p:strVal val="1+#ppt_w/2"/>
                                          </p:val>
                                        </p:tav>
                                        <p:tav tm="100000">
                                          <p:val>
                                            <p:strVal val="#ppt_x"/>
                                          </p:val>
                                        </p:tav>
                                      </p:tavLst>
                                    </p:anim>
                                    <p:anim calcmode="lin" valueType="num">
                                      <p:cBhvr additive="base">
                                        <p:cTn id="20" dur="250" fill="hold"/>
                                        <p:tgtEl>
                                          <p:spTgt spid="5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14"/>
          <p:cNvSpPr txBox="1"/>
          <p:nvPr/>
        </p:nvSpPr>
        <p:spPr>
          <a:xfrm>
            <a:off x="4160068" y="1517364"/>
            <a:ext cx="867545" cy="830997"/>
          </a:xfrm>
          <a:prstGeom prst="rect">
            <a:avLst/>
          </a:prstGeom>
          <a:noFill/>
        </p:spPr>
        <p:txBody>
          <a:bodyPr wrap="none" rtlCol="0">
            <a:spAutoFit/>
          </a:bodyPr>
          <a:lstStyle/>
          <a:p>
            <a:r>
              <a:rPr lang="en-US" altLang="zh-CN" sz="4800" dirty="0">
                <a:solidFill>
                  <a:schemeClr val="tx1">
                    <a:lumMod val="75000"/>
                    <a:lumOff val="25000"/>
                  </a:schemeClr>
                </a:solidFill>
                <a:latin typeface="方正大黑简体" panose="02010601030101010101" pitchFamily="2" charset="-122"/>
                <a:ea typeface="方正大黑简体" panose="02010601030101010101" pitchFamily="2" charset="-122"/>
              </a:rPr>
              <a:t>01</a:t>
            </a:r>
            <a:endParaRPr lang="zh-CN" altLang="en-US" sz="4800" dirty="0">
              <a:solidFill>
                <a:schemeClr val="tx1">
                  <a:lumMod val="75000"/>
                  <a:lumOff val="25000"/>
                </a:schemeClr>
              </a:solidFill>
              <a:latin typeface="方正大黑简体" panose="02010601030101010101" pitchFamily="2" charset="-122"/>
              <a:ea typeface="方正大黑简体" panose="02010601030101010101" pitchFamily="2" charset="-122"/>
            </a:endParaRPr>
          </a:p>
        </p:txBody>
      </p:sp>
      <p:sp>
        <p:nvSpPr>
          <p:cNvPr id="16" name="TextBox 7"/>
          <p:cNvSpPr txBox="1"/>
          <p:nvPr/>
        </p:nvSpPr>
        <p:spPr>
          <a:xfrm>
            <a:off x="3407291" y="2459445"/>
            <a:ext cx="2424853" cy="707886"/>
          </a:xfrm>
          <a:prstGeom prst="rect">
            <a:avLst/>
          </a:prstGeom>
        </p:spPr>
        <p:txBody>
          <a:bodyPr wrap="square" rtlCol="0">
            <a:spAutoFit/>
          </a:bodyPr>
          <a:lstStyle/>
          <a:p>
            <a:r>
              <a:rPr lang="zh-CN" altLang="en-US" sz="4000" spc="300" dirty="0" smtClean="0">
                <a:gradFill>
                  <a:gsLst>
                    <a:gs pos="0">
                      <a:srgbClr val="00B0F0"/>
                    </a:gs>
                    <a:gs pos="95413">
                      <a:srgbClr val="002060"/>
                    </a:gs>
                    <a:gs pos="50000">
                      <a:srgbClr val="0070C0"/>
                    </a:gs>
                  </a:gsLst>
                  <a:lin ang="5400000" scaled="1"/>
                </a:gradFill>
                <a:latin typeface="方正大黑简体" panose="02010601030101010101" pitchFamily="2" charset="-122"/>
                <a:ea typeface="方正大黑简体" panose="02010601030101010101" pitchFamily="2" charset="-122"/>
              </a:rPr>
              <a:t>政策背景</a:t>
            </a:r>
            <a:endParaRPr lang="zh-CN" altLang="en-US" sz="4000" spc="300" dirty="0">
              <a:gradFill>
                <a:gsLst>
                  <a:gs pos="0">
                    <a:srgbClr val="00B0F0"/>
                  </a:gs>
                  <a:gs pos="95413">
                    <a:srgbClr val="002060"/>
                  </a:gs>
                  <a:gs pos="50000">
                    <a:srgbClr val="0070C0"/>
                  </a:gs>
                </a:gsLst>
                <a:lin ang="5400000" scaled="1"/>
              </a:gradFill>
              <a:latin typeface="方正大黑简体" panose="02010601030101010101" pitchFamily="2" charset="-122"/>
              <a:ea typeface="方正大黑简体" panose="02010601030101010101" pitchFamily="2" charset="-122"/>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1000"/>
                                        <p:tgtEl>
                                          <p:spTgt spid="16"/>
                                        </p:tgtEl>
                                      </p:cBhvr>
                                    </p:animEffect>
                                    <p:anim calcmode="lin" valueType="num">
                                      <p:cBhvr>
                                        <p:cTn id="14" dur="1000" fill="hold"/>
                                        <p:tgtEl>
                                          <p:spTgt spid="16"/>
                                        </p:tgtEl>
                                        <p:attrNameLst>
                                          <p:attrName>ppt_x</p:attrName>
                                        </p:attrNameLst>
                                      </p:cBhvr>
                                      <p:tavLst>
                                        <p:tav tm="0">
                                          <p:val>
                                            <p:strVal val="#ppt_x"/>
                                          </p:val>
                                        </p:tav>
                                        <p:tav tm="100000">
                                          <p:val>
                                            <p:strVal val="#ppt_x"/>
                                          </p:val>
                                        </p:tav>
                                      </p:tavLst>
                                    </p:anim>
                                    <p:anim calcmode="lin" valueType="num">
                                      <p:cBhvr>
                                        <p:cTn id="15"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99237" y="1977656"/>
            <a:ext cx="9314121" cy="2145770"/>
          </a:xfrm>
          <a:prstGeom prst="rect">
            <a:avLst/>
          </a:prstGeom>
          <a:solidFill>
            <a:schemeClr val="accent1">
              <a:lumMod val="40000"/>
              <a:lumOff val="6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538867" y="142088"/>
            <a:ext cx="1707942" cy="430887"/>
          </a:xfrm>
          <a:prstGeom prst="rect">
            <a:avLst/>
          </a:prstGeom>
          <a:noFill/>
        </p:spPr>
        <p:txBody>
          <a:bodyPr wrap="square" rtlCol="0">
            <a:spAutoFit/>
          </a:bodyPr>
          <a:lstStyle>
            <a:defPPr>
              <a:defRPr lang="zh-CN"/>
            </a:defPPr>
            <a:lvl1pPr>
              <a:defRPr sz="2400" spc="300">
                <a:gradFill>
                  <a:gsLst>
                    <a:gs pos="0">
                      <a:srgbClr val="00B0F0"/>
                    </a:gs>
                    <a:gs pos="95413">
                      <a:srgbClr val="002060"/>
                    </a:gs>
                    <a:gs pos="50000">
                      <a:srgbClr val="0070C0"/>
                    </a:gs>
                  </a:gsLst>
                  <a:lin ang="5400000" scaled="1"/>
                </a:gradFill>
                <a:latin typeface="方正大黑简体" panose="02010601030101010101" pitchFamily="2" charset="-122"/>
                <a:ea typeface="方正大黑简体" panose="02010601030101010101" pitchFamily="2" charset="-122"/>
              </a:defRPr>
            </a:lvl1pPr>
          </a:lstStyle>
          <a:p>
            <a:r>
              <a:rPr lang="zh-CN" altLang="en-US" sz="2200" spc="0" dirty="0"/>
              <a:t>政策背景</a:t>
            </a:r>
          </a:p>
        </p:txBody>
      </p:sp>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l="7722" r="9747"/>
          <a:stretch>
            <a:fillRect/>
          </a:stretch>
        </p:blipFill>
        <p:spPr>
          <a:xfrm>
            <a:off x="0" y="1052422"/>
            <a:ext cx="5026262" cy="3425702"/>
          </a:xfrm>
          <a:prstGeom prst="roundRect">
            <a:avLst>
              <a:gd name="adj" fmla="val 0"/>
            </a:avLst>
          </a:prstGeom>
          <a:solidFill>
            <a:srgbClr val="FFFFFF">
              <a:shade val="85000"/>
            </a:srgbClr>
          </a:solidFill>
          <a:ln>
            <a:noFill/>
          </a:ln>
          <a:effectLst>
            <a:outerShdw blurRad="50800" dist="38100" algn="l" rotWithShape="0">
              <a:prstClr val="black">
                <a:alpha val="40000"/>
              </a:prstClr>
            </a:outerShdw>
            <a:reflection blurRad="12700" stA="38000" endPos="28000" dist="5000" dir="5400000" sy="-100000" algn="bl" rotWithShape="0"/>
          </a:effectLst>
        </p:spPr>
      </p:pic>
      <p:grpSp>
        <p:nvGrpSpPr>
          <p:cNvPr id="7" name="组合 6"/>
          <p:cNvGrpSpPr/>
          <p:nvPr/>
        </p:nvGrpSpPr>
        <p:grpSpPr>
          <a:xfrm>
            <a:off x="6939759" y="1509029"/>
            <a:ext cx="1789640" cy="400350"/>
            <a:chOff x="6939759" y="1509029"/>
            <a:chExt cx="1789640" cy="400350"/>
          </a:xfrm>
        </p:grpSpPr>
        <p:sp>
          <p:nvSpPr>
            <p:cNvPr id="5" name="文本框 4"/>
            <p:cNvSpPr txBox="1"/>
            <p:nvPr/>
          </p:nvSpPr>
          <p:spPr>
            <a:xfrm>
              <a:off x="7010400" y="1522093"/>
              <a:ext cx="1718999" cy="387286"/>
            </a:xfrm>
            <a:prstGeom prst="rect">
              <a:avLst/>
            </a:prstGeom>
            <a:noFill/>
          </p:spPr>
          <p:txBody>
            <a:bodyPr wrap="square" rtlCol="0">
              <a:spAutoFit/>
            </a:bodyPr>
            <a:lstStyle/>
            <a:p>
              <a:pPr algn="l">
                <a:lnSpc>
                  <a:spcPts val="2250"/>
                </a:lnSpc>
                <a:spcAft>
                  <a:spcPts val="900"/>
                </a:spcAft>
              </a:pPr>
              <a:r>
                <a:rPr lang="zh-CN" altLang="en-US" sz="2000" b="1" spc="300" dirty="0" smtClean="0">
                  <a:solidFill>
                    <a:srgbClr val="C00000"/>
                  </a:solidFill>
                  <a:latin typeface="微软雅黑" panose="020B0503020204020204" pitchFamily="34" charset="-122"/>
                  <a:ea typeface="微软雅黑" panose="020B0503020204020204" pitchFamily="34" charset="-122"/>
                </a:rPr>
                <a:t>   当前背景</a:t>
              </a:r>
              <a:endParaRPr lang="en-US" altLang="zh-CN" sz="2000" b="1" spc="300" dirty="0">
                <a:solidFill>
                  <a:srgbClr val="C00000"/>
                </a:solidFill>
                <a:latin typeface="微软雅黑" panose="020B0503020204020204" pitchFamily="34" charset="-122"/>
                <a:ea typeface="微软雅黑" panose="020B0503020204020204" pitchFamily="34" charset="-122"/>
              </a:endParaRPr>
            </a:p>
          </p:txBody>
        </p:sp>
        <p:pic>
          <p:nvPicPr>
            <p:cNvPr id="6" name="图片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39759" y="1509029"/>
              <a:ext cx="361628" cy="343753"/>
            </a:xfrm>
            <a:prstGeom prst="rect">
              <a:avLst/>
            </a:prstGeom>
          </p:spPr>
        </p:pic>
      </p:grpSp>
      <p:sp>
        <p:nvSpPr>
          <p:cNvPr id="3" name="矩形 2"/>
          <p:cNvSpPr/>
          <p:nvPr/>
        </p:nvSpPr>
        <p:spPr>
          <a:xfrm>
            <a:off x="5322498" y="2173378"/>
            <a:ext cx="3406901" cy="1754326"/>
          </a:xfrm>
          <a:prstGeom prst="rect">
            <a:avLst/>
          </a:prstGeom>
        </p:spPr>
        <p:txBody>
          <a:bodyPr wrap="square">
            <a:spAutoFit/>
          </a:bodyPr>
          <a:lstStyle/>
          <a:p>
            <a:pPr>
              <a:lnSpc>
                <a:spcPct val="150000"/>
              </a:lnSpc>
            </a:pPr>
            <a:r>
              <a:rPr lang="zh-CN" altLang="en-US" sz="1800" dirty="0" smtClean="0">
                <a:latin typeface="方正大黑简体" panose="02010601030101010101" pitchFamily="2" charset="-122"/>
                <a:ea typeface="方正大黑简体" panose="02010601030101010101" pitchFamily="2" charset="-122"/>
              </a:rPr>
              <a:t>       深入</a:t>
            </a:r>
            <a:r>
              <a:rPr lang="zh-CN" altLang="en-US" sz="1800" dirty="0">
                <a:latin typeface="方正大黑简体" panose="02010601030101010101" pitchFamily="2" charset="-122"/>
                <a:ea typeface="方正大黑简体" panose="02010601030101010101" pitchFamily="2" charset="-122"/>
              </a:rPr>
              <a:t>贯彻中央人才会议精神，实施新时代人才强军战略，建设一流军事院校、培养一流军事人才的具体举措。</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up)">
                                      <p:cBhvr>
                                        <p:cTn id="1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14"/>
          <p:cNvSpPr txBox="1"/>
          <p:nvPr/>
        </p:nvSpPr>
        <p:spPr>
          <a:xfrm>
            <a:off x="4056715" y="1490272"/>
            <a:ext cx="867545" cy="830997"/>
          </a:xfrm>
          <a:prstGeom prst="rect">
            <a:avLst/>
          </a:prstGeom>
          <a:noFill/>
        </p:spPr>
        <p:txBody>
          <a:bodyPr wrap="none" rtlCol="0">
            <a:spAutoFit/>
          </a:bodyPr>
          <a:lstStyle>
            <a:defPPr>
              <a:defRPr lang="zh-CN"/>
            </a:defPPr>
            <a:lvl1pPr>
              <a:defRPr sz="4800">
                <a:solidFill>
                  <a:schemeClr val="tx1">
                    <a:lumMod val="75000"/>
                    <a:lumOff val="25000"/>
                  </a:schemeClr>
                </a:solidFill>
                <a:latin typeface="方正大黑简体" panose="02010601030101010101" pitchFamily="2" charset="-122"/>
                <a:ea typeface="方正大黑简体" panose="02010601030101010101" pitchFamily="2" charset="-122"/>
              </a:defRPr>
            </a:lvl1pPr>
          </a:lstStyle>
          <a:p>
            <a:r>
              <a:rPr lang="en-US" altLang="zh-CN" dirty="0"/>
              <a:t>02</a:t>
            </a:r>
            <a:endParaRPr lang="zh-CN" altLang="en-US" dirty="0"/>
          </a:p>
        </p:txBody>
      </p:sp>
      <p:sp>
        <p:nvSpPr>
          <p:cNvPr id="16" name="TextBox 7"/>
          <p:cNvSpPr txBox="1"/>
          <p:nvPr/>
        </p:nvSpPr>
        <p:spPr>
          <a:xfrm>
            <a:off x="3371394" y="2468404"/>
            <a:ext cx="2446577" cy="707886"/>
          </a:xfrm>
          <a:prstGeom prst="rect">
            <a:avLst/>
          </a:prstGeom>
        </p:spPr>
        <p:txBody>
          <a:bodyPr wrap="square" rtlCol="0">
            <a:spAutoFit/>
          </a:bodyPr>
          <a:lstStyle>
            <a:defPPr>
              <a:defRPr lang="zh-CN"/>
            </a:defPPr>
            <a:lvl1pPr>
              <a:defRPr sz="4000" spc="300">
                <a:gradFill>
                  <a:gsLst>
                    <a:gs pos="0">
                      <a:srgbClr val="00B0F0"/>
                    </a:gs>
                    <a:gs pos="95413">
                      <a:srgbClr val="002060"/>
                    </a:gs>
                    <a:gs pos="50000">
                      <a:srgbClr val="0070C0"/>
                    </a:gs>
                  </a:gsLst>
                  <a:lin ang="5400000" scaled="1"/>
                </a:gradFill>
                <a:latin typeface="方正大黑简体" panose="02010601030101010101" pitchFamily="2" charset="-122"/>
                <a:ea typeface="方正大黑简体" panose="02010601030101010101" pitchFamily="2" charset="-122"/>
              </a:defRPr>
            </a:lvl1pPr>
          </a:lstStyle>
          <a:p>
            <a:r>
              <a:rPr lang="zh-CN" altLang="en-US" dirty="0"/>
              <a:t>政策内容</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1000"/>
                                        <p:tgtEl>
                                          <p:spTgt spid="16"/>
                                        </p:tgtEl>
                                      </p:cBhvr>
                                    </p:animEffect>
                                    <p:anim calcmode="lin" valueType="num">
                                      <p:cBhvr>
                                        <p:cTn id="14" dur="1000" fill="hold"/>
                                        <p:tgtEl>
                                          <p:spTgt spid="16"/>
                                        </p:tgtEl>
                                        <p:attrNameLst>
                                          <p:attrName>ppt_x</p:attrName>
                                        </p:attrNameLst>
                                      </p:cBhvr>
                                      <p:tavLst>
                                        <p:tav tm="0">
                                          <p:val>
                                            <p:strVal val="#ppt_x"/>
                                          </p:val>
                                        </p:tav>
                                        <p:tav tm="100000">
                                          <p:val>
                                            <p:strVal val="#ppt_x"/>
                                          </p:val>
                                        </p:tav>
                                      </p:tavLst>
                                    </p:anim>
                                    <p:anim calcmode="lin" valueType="num">
                                      <p:cBhvr>
                                        <p:cTn id="15"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 name="文本框 108"/>
          <p:cNvSpPr txBox="1"/>
          <p:nvPr/>
        </p:nvSpPr>
        <p:spPr>
          <a:xfrm>
            <a:off x="591121" y="142088"/>
            <a:ext cx="1335090" cy="430887"/>
          </a:xfrm>
          <a:prstGeom prst="rect">
            <a:avLst/>
          </a:prstGeom>
          <a:noFill/>
        </p:spPr>
        <p:txBody>
          <a:bodyPr wrap="square" rtlCol="0">
            <a:spAutoFit/>
          </a:bodyPr>
          <a:lstStyle>
            <a:defPPr>
              <a:defRPr lang="zh-CN"/>
            </a:defPPr>
            <a:lvl1pPr>
              <a:defRPr sz="2200" spc="0">
                <a:gradFill>
                  <a:gsLst>
                    <a:gs pos="0">
                      <a:srgbClr val="00B0F0"/>
                    </a:gs>
                    <a:gs pos="95413">
                      <a:srgbClr val="002060"/>
                    </a:gs>
                    <a:gs pos="50000">
                      <a:srgbClr val="0070C0"/>
                    </a:gs>
                  </a:gsLst>
                  <a:lin ang="5400000" scaled="1"/>
                </a:gradFill>
                <a:latin typeface="方正大黑简体" panose="02010601030101010101" pitchFamily="2" charset="-122"/>
                <a:ea typeface="方正大黑简体" panose="02010601030101010101" pitchFamily="2" charset="-122"/>
              </a:defRPr>
            </a:lvl1pPr>
          </a:lstStyle>
          <a:p>
            <a:r>
              <a:rPr lang="zh-CN" altLang="en-US" dirty="0"/>
              <a:t>政策内容</a:t>
            </a:r>
          </a:p>
        </p:txBody>
      </p:sp>
      <p:sp>
        <p:nvSpPr>
          <p:cNvPr id="2" name="文本框 1"/>
          <p:cNvSpPr txBox="1"/>
          <p:nvPr/>
        </p:nvSpPr>
        <p:spPr>
          <a:xfrm>
            <a:off x="839788" y="740547"/>
            <a:ext cx="7519735" cy="977191"/>
          </a:xfrm>
          <a:prstGeom prst="rect">
            <a:avLst/>
          </a:prstGeom>
          <a:noFill/>
        </p:spPr>
        <p:txBody>
          <a:bodyPr wrap="square" rtlCol="0">
            <a:spAutoFit/>
          </a:bodyPr>
          <a:lstStyle>
            <a:defPPr>
              <a:defRPr lang="zh-CN"/>
            </a:defPPr>
            <a:lvl1pPr indent="0" fontAlgn="auto">
              <a:lnSpc>
                <a:spcPct val="125000"/>
              </a:lnSpc>
              <a:defRPr sz="1800" b="1">
                <a:latin typeface="微软雅黑" panose="020B0503020204020204" pitchFamily="34" charset="-122"/>
                <a:ea typeface="微软雅黑" panose="020B0503020204020204" pitchFamily="34" charset="-122"/>
              </a:defRPr>
            </a:lvl1pPr>
          </a:lstStyle>
          <a:p>
            <a:r>
              <a:rPr lang="zh-CN" altLang="en-US" dirty="0">
                <a:solidFill>
                  <a:srgbClr val="C00000"/>
                </a:solidFill>
              </a:rPr>
              <a:t>关键要点：</a:t>
            </a:r>
            <a:r>
              <a:rPr lang="zh-CN" altLang="en-US" sz="1400" dirty="0"/>
              <a:t>入学即入伍（入伍授军衔，成为军官），身份为军人研究生</a:t>
            </a:r>
            <a:r>
              <a:rPr lang="zh-CN" altLang="en-US" sz="1400" dirty="0" smtClean="0"/>
              <a:t>。</a:t>
            </a:r>
            <a:endParaRPr lang="en-US" altLang="zh-CN" sz="1400" dirty="0" smtClean="0"/>
          </a:p>
          <a:p>
            <a:r>
              <a:rPr lang="zh-CN" altLang="en-US" sz="1400" dirty="0" smtClean="0"/>
              <a:t>硕士</a:t>
            </a:r>
            <a:r>
              <a:rPr lang="zh-CN" altLang="en-US" sz="1400" dirty="0"/>
              <a:t>毕业时，可选择在全军范围内分配工作（可以自己联系军队单位，即双向选择</a:t>
            </a:r>
            <a:r>
              <a:rPr lang="zh-CN" altLang="en-US" sz="1400" dirty="0" smtClean="0"/>
              <a:t>），或</a:t>
            </a:r>
            <a:r>
              <a:rPr lang="zh-CN" altLang="en-US" sz="1400" dirty="0"/>
              <a:t>选择继续深造攻读博士（博士毕业，双向选择）。</a:t>
            </a:r>
          </a:p>
        </p:txBody>
      </p:sp>
      <p:sp>
        <p:nvSpPr>
          <p:cNvPr id="3" name="文本框 2"/>
          <p:cNvSpPr txBox="1"/>
          <p:nvPr/>
        </p:nvSpPr>
        <p:spPr>
          <a:xfrm>
            <a:off x="871252" y="2188410"/>
            <a:ext cx="7557024" cy="1322070"/>
          </a:xfrm>
          <a:prstGeom prst="rect">
            <a:avLst/>
          </a:prstGeom>
          <a:noFill/>
        </p:spPr>
        <p:txBody>
          <a:bodyPr wrap="square" rtlCol="0">
            <a:spAutoFit/>
          </a:bodyPr>
          <a:lstStyle>
            <a:defPPr>
              <a:defRPr lang="zh-CN"/>
            </a:defPPr>
            <a:lvl1pPr indent="0" fontAlgn="auto">
              <a:lnSpc>
                <a:spcPct val="150000"/>
              </a:lnSpc>
              <a:defRPr sz="1800" b="1">
                <a:latin typeface="微软雅黑" panose="020B0503020204020204" pitchFamily="34" charset="-122"/>
                <a:ea typeface="微软雅黑" panose="020B0503020204020204" pitchFamily="34" charset="-122"/>
              </a:defRPr>
            </a:lvl1pPr>
          </a:lstStyle>
          <a:p>
            <a:pPr>
              <a:lnSpc>
                <a:spcPct val="125000"/>
              </a:lnSpc>
            </a:pPr>
            <a:r>
              <a:rPr lang="zh-CN" altLang="en-US" sz="1600" dirty="0">
                <a:solidFill>
                  <a:schemeClr val="tx1">
                    <a:lumMod val="75000"/>
                    <a:lumOff val="25000"/>
                  </a:schemeClr>
                </a:solidFill>
              </a:rPr>
              <a:t>具有推荐免试攻读研究生资格的“双一流”建设高校的理学、工学应届本科毕业生。本科专业由学校具体审定，与报考专业相同或相近。（目前未明确是否可以通过考试的方式选拔招录，9月-10月会下具体政策明确，意愿考生可持续关注。推免肯定是可以的）</a:t>
            </a:r>
          </a:p>
        </p:txBody>
      </p:sp>
      <p:sp>
        <p:nvSpPr>
          <p:cNvPr id="6" name="文本框 5"/>
          <p:cNvSpPr txBox="1"/>
          <p:nvPr/>
        </p:nvSpPr>
        <p:spPr>
          <a:xfrm>
            <a:off x="872995" y="4077964"/>
            <a:ext cx="7486528" cy="400110"/>
          </a:xfrm>
          <a:prstGeom prst="rect">
            <a:avLst/>
          </a:prstGeom>
          <a:noFill/>
        </p:spPr>
        <p:txBody>
          <a:bodyPr wrap="square" rtlCol="0">
            <a:spAutoFit/>
          </a:bodyPr>
          <a:lstStyle>
            <a:defPPr>
              <a:defRPr lang="zh-CN"/>
            </a:defPPr>
            <a:lvl1pPr indent="0" fontAlgn="auto">
              <a:lnSpc>
                <a:spcPct val="125000"/>
              </a:lnSpc>
              <a:defRPr sz="1800" b="1">
                <a:latin typeface="微软雅黑" panose="020B0503020204020204" pitchFamily="34" charset="-122"/>
                <a:ea typeface="微软雅黑" panose="020B0503020204020204" pitchFamily="34" charset="-122"/>
              </a:defRPr>
            </a:lvl1pPr>
          </a:lstStyle>
          <a:p>
            <a:r>
              <a:rPr lang="zh-CN" altLang="en-US" sz="1600" dirty="0">
                <a:solidFill>
                  <a:schemeClr val="tx1">
                    <a:lumMod val="75000"/>
                    <a:lumOff val="25000"/>
                  </a:schemeClr>
                </a:solidFill>
              </a:rPr>
              <a:t>约为50左右（女生不超过10%），具体人数和招生学科以今年招生计划文件为准。</a:t>
            </a:r>
          </a:p>
        </p:txBody>
      </p:sp>
      <p:grpSp>
        <p:nvGrpSpPr>
          <p:cNvPr id="46" name="组合 45"/>
          <p:cNvGrpSpPr/>
          <p:nvPr/>
        </p:nvGrpSpPr>
        <p:grpSpPr>
          <a:xfrm>
            <a:off x="859323" y="1777895"/>
            <a:ext cx="437941" cy="400050"/>
            <a:chOff x="1656044" y="2235200"/>
            <a:chExt cx="583919" cy="533400"/>
          </a:xfrm>
          <a:effectLst/>
        </p:grpSpPr>
        <p:sp>
          <p:nvSpPr>
            <p:cNvPr id="47" name="椭圆 46"/>
            <p:cNvSpPr/>
            <p:nvPr/>
          </p:nvSpPr>
          <p:spPr>
            <a:xfrm>
              <a:off x="1676400" y="2235200"/>
              <a:ext cx="533400" cy="533400"/>
            </a:xfrm>
            <a:prstGeom prst="ellipse">
              <a:avLst/>
            </a:prstGeom>
            <a:solidFill>
              <a:srgbClr val="035CA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zh-CN" altLang="en-US" sz="1600" b="1" dirty="0">
                <a:solidFill>
                  <a:srgbClr val="44546A">
                    <a:lumMod val="75000"/>
                  </a:srgbClr>
                </a:solidFill>
                <a:latin typeface="微软雅黑" panose="020B0503020204020204" pitchFamily="34" charset="-122"/>
                <a:ea typeface="微软雅黑" panose="020B0503020204020204" pitchFamily="34" charset="-122"/>
                <a:cs typeface="+mn-ea"/>
                <a:sym typeface="+mn-lt"/>
              </a:endParaRPr>
            </a:p>
          </p:txBody>
        </p:sp>
        <p:sp>
          <p:nvSpPr>
            <p:cNvPr id="49" name="矩形 48"/>
            <p:cNvSpPr/>
            <p:nvPr/>
          </p:nvSpPr>
          <p:spPr>
            <a:xfrm>
              <a:off x="1656044" y="2256396"/>
              <a:ext cx="583919" cy="451405"/>
            </a:xfrm>
            <a:prstGeom prst="rect">
              <a:avLst/>
            </a:prstGeom>
          </p:spPr>
          <p:txBody>
            <a:bodyPr wrap="none" anchor="ctr">
              <a:spAutoFit/>
            </a:bodyPr>
            <a:lstStyle/>
            <a:p>
              <a:pPr algn="ctr" defTabSz="685165" fontAlgn="ctr"/>
              <a:r>
                <a:rPr lang="en-US" altLang="zh-CN" sz="1600" b="1" dirty="0">
                  <a:solidFill>
                    <a:prstClr val="white">
                      <a:lumMod val="95000"/>
                    </a:prstClr>
                  </a:solidFill>
                  <a:latin typeface="微软雅黑" panose="020B0503020204020204" pitchFamily="34" charset="-122"/>
                  <a:ea typeface="微软雅黑" panose="020B0503020204020204" pitchFamily="34" charset="-122"/>
                  <a:cs typeface="+mn-ea"/>
                  <a:sym typeface="+mn-lt"/>
                </a:rPr>
                <a:t>01</a:t>
              </a:r>
            </a:p>
          </p:txBody>
        </p:sp>
      </p:grpSp>
      <p:grpSp>
        <p:nvGrpSpPr>
          <p:cNvPr id="7" name="组合 6"/>
          <p:cNvGrpSpPr/>
          <p:nvPr/>
        </p:nvGrpSpPr>
        <p:grpSpPr>
          <a:xfrm flipH="1">
            <a:off x="1336935" y="1809473"/>
            <a:ext cx="2901950" cy="330200"/>
            <a:chOff x="1283498" y="3428955"/>
            <a:chExt cx="3922121" cy="482642"/>
          </a:xfrm>
        </p:grpSpPr>
        <p:grpSp>
          <p:nvGrpSpPr>
            <p:cNvPr id="8" name="组合 7"/>
            <p:cNvGrpSpPr/>
            <p:nvPr/>
          </p:nvGrpSpPr>
          <p:grpSpPr>
            <a:xfrm>
              <a:off x="1283498" y="3428955"/>
              <a:ext cx="3922121" cy="482642"/>
              <a:chOff x="234173" y="3572919"/>
              <a:chExt cx="6933883" cy="541075"/>
            </a:xfrm>
          </p:grpSpPr>
          <p:sp>
            <p:nvSpPr>
              <p:cNvPr id="9" name="任意多边形: 形状 77"/>
              <p:cNvSpPr/>
              <p:nvPr/>
            </p:nvSpPr>
            <p:spPr>
              <a:xfrm>
                <a:off x="609472" y="3679388"/>
                <a:ext cx="4245948" cy="434606"/>
              </a:xfrm>
              <a:custGeom>
                <a:avLst/>
                <a:gdLst>
                  <a:gd name="connsiteX0" fmla="*/ 0 w 4245948"/>
                  <a:gd name="connsiteY0" fmla="*/ 0 h 434606"/>
                  <a:gd name="connsiteX1" fmla="*/ 4059773 w 4245948"/>
                  <a:gd name="connsiteY1" fmla="*/ 0 h 434606"/>
                  <a:gd name="connsiteX2" fmla="*/ 4245948 w 4245948"/>
                  <a:gd name="connsiteY2" fmla="*/ 149042 h 434606"/>
                  <a:gd name="connsiteX3" fmla="*/ 4245948 w 4245948"/>
                  <a:gd name="connsiteY3" fmla="*/ 434606 h 434606"/>
                  <a:gd name="connsiteX4" fmla="*/ 0 w 4245948"/>
                  <a:gd name="connsiteY4" fmla="*/ 434606 h 4346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45948" h="434606">
                    <a:moveTo>
                      <a:pt x="0" y="0"/>
                    </a:moveTo>
                    <a:lnTo>
                      <a:pt x="4059773" y="0"/>
                    </a:lnTo>
                    <a:lnTo>
                      <a:pt x="4245948" y="149042"/>
                    </a:lnTo>
                    <a:lnTo>
                      <a:pt x="4245948" y="434606"/>
                    </a:lnTo>
                    <a:lnTo>
                      <a:pt x="0" y="434606"/>
                    </a:lnTo>
                    <a:close/>
                  </a:path>
                </a:pathLst>
              </a:custGeom>
              <a:solidFill>
                <a:srgbClr val="03458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600" b="1" spc="600" dirty="0">
                  <a:latin typeface="微软雅黑" panose="020B0503020204020204" pitchFamily="34" charset="-122"/>
                  <a:ea typeface="微软雅黑" panose="020B0503020204020204" pitchFamily="34" charset="-122"/>
                </a:endParaRPr>
              </a:p>
            </p:txBody>
          </p:sp>
          <p:sp>
            <p:nvSpPr>
              <p:cNvPr id="10" name="任意多边形: 形状 78"/>
              <p:cNvSpPr/>
              <p:nvPr/>
            </p:nvSpPr>
            <p:spPr>
              <a:xfrm>
                <a:off x="318143" y="3572919"/>
                <a:ext cx="6849913" cy="541075"/>
              </a:xfrm>
              <a:custGeom>
                <a:avLst/>
                <a:gdLst>
                  <a:gd name="connsiteX0" fmla="*/ 0 w 3778687"/>
                  <a:gd name="connsiteY0" fmla="*/ 0 h 529400"/>
                  <a:gd name="connsiteX1" fmla="*/ 3381017 w 3778687"/>
                  <a:gd name="connsiteY1" fmla="*/ 0 h 529400"/>
                  <a:gd name="connsiteX2" fmla="*/ 3778687 w 3778687"/>
                  <a:gd name="connsiteY2" fmla="*/ 374017 h 529400"/>
                  <a:gd name="connsiteX3" fmla="*/ 3778687 w 3778687"/>
                  <a:gd name="connsiteY3" fmla="*/ 529400 h 529400"/>
                  <a:gd name="connsiteX4" fmla="*/ 0 w 3778687"/>
                  <a:gd name="connsiteY4" fmla="*/ 529400 h 529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8687" h="529400">
                    <a:moveTo>
                      <a:pt x="0" y="0"/>
                    </a:moveTo>
                    <a:lnTo>
                      <a:pt x="3381017" y="0"/>
                    </a:lnTo>
                    <a:lnTo>
                      <a:pt x="3778687" y="374017"/>
                    </a:lnTo>
                    <a:lnTo>
                      <a:pt x="3778687" y="529400"/>
                    </a:lnTo>
                    <a:lnTo>
                      <a:pt x="0" y="529400"/>
                    </a:lnTo>
                    <a:close/>
                  </a:path>
                </a:pathLst>
              </a:custGeom>
              <a:solidFill>
                <a:srgbClr val="035C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spc="600" dirty="0">
                  <a:latin typeface="微软雅黑" panose="020B0503020204020204" pitchFamily="34" charset="-122"/>
                  <a:ea typeface="微软雅黑" panose="020B0503020204020204" pitchFamily="34" charset="-122"/>
                </a:endParaRPr>
              </a:p>
            </p:txBody>
          </p:sp>
          <p:sp>
            <p:nvSpPr>
              <p:cNvPr id="11" name="任意多边形: 形状 79"/>
              <p:cNvSpPr/>
              <p:nvPr/>
            </p:nvSpPr>
            <p:spPr>
              <a:xfrm>
                <a:off x="4103598" y="3572919"/>
                <a:ext cx="654224" cy="468097"/>
              </a:xfrm>
              <a:custGeom>
                <a:avLst/>
                <a:gdLst>
                  <a:gd name="connsiteX0" fmla="*/ 0 w 544844"/>
                  <a:gd name="connsiteY0" fmla="*/ 0 h 457997"/>
                  <a:gd name="connsiteX1" fmla="*/ 104907 w 544844"/>
                  <a:gd name="connsiteY1" fmla="*/ 0 h 457997"/>
                  <a:gd name="connsiteX2" fmla="*/ 544844 w 544844"/>
                  <a:gd name="connsiteY2" fmla="*/ 405715 h 457997"/>
                  <a:gd name="connsiteX3" fmla="*/ 496629 w 544844"/>
                  <a:gd name="connsiteY3" fmla="*/ 457997 h 457997"/>
                </a:gdLst>
                <a:ahLst/>
                <a:cxnLst>
                  <a:cxn ang="0">
                    <a:pos x="connsiteX0" y="connsiteY0"/>
                  </a:cxn>
                  <a:cxn ang="0">
                    <a:pos x="connsiteX1" y="connsiteY1"/>
                  </a:cxn>
                  <a:cxn ang="0">
                    <a:pos x="connsiteX2" y="connsiteY2"/>
                  </a:cxn>
                  <a:cxn ang="0">
                    <a:pos x="connsiteX3" y="connsiteY3"/>
                  </a:cxn>
                </a:cxnLst>
                <a:rect l="l" t="t" r="r" b="b"/>
                <a:pathLst>
                  <a:path w="544844" h="457997">
                    <a:moveTo>
                      <a:pt x="0" y="0"/>
                    </a:moveTo>
                    <a:lnTo>
                      <a:pt x="104907" y="0"/>
                    </a:lnTo>
                    <a:lnTo>
                      <a:pt x="544844" y="405715"/>
                    </a:lnTo>
                    <a:lnTo>
                      <a:pt x="496629" y="457997"/>
                    </a:lnTo>
                    <a:close/>
                  </a:path>
                </a:pathLst>
              </a:custGeom>
              <a:gradFill>
                <a:gsLst>
                  <a:gs pos="0">
                    <a:srgbClr val="6CAFEF">
                      <a:alpha val="50000"/>
                    </a:srgbClr>
                  </a:gs>
                  <a:gs pos="100000">
                    <a:srgbClr val="FFFFFF">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spc="600" dirty="0">
                  <a:latin typeface="微软雅黑" panose="020B0503020204020204" pitchFamily="34" charset="-122"/>
                  <a:ea typeface="微软雅黑" panose="020B0503020204020204" pitchFamily="34" charset="-122"/>
                </a:endParaRPr>
              </a:p>
            </p:txBody>
          </p:sp>
          <p:sp>
            <p:nvSpPr>
              <p:cNvPr id="81" name="任意多边形: 形状 80"/>
              <p:cNvSpPr/>
              <p:nvPr/>
            </p:nvSpPr>
            <p:spPr>
              <a:xfrm rot="18760955">
                <a:off x="397442" y="3825714"/>
                <a:ext cx="72688" cy="399225"/>
              </a:xfrm>
              <a:custGeom>
                <a:avLst/>
                <a:gdLst>
                  <a:gd name="connsiteX0" fmla="*/ 71120 w 71120"/>
                  <a:gd name="connsiteY0" fmla="*/ 0 h 332478"/>
                  <a:gd name="connsiteX1" fmla="*/ 71120 w 71120"/>
                  <a:gd name="connsiteY1" fmla="*/ 332478 h 332478"/>
                  <a:gd name="connsiteX2" fmla="*/ 0 w 71120"/>
                  <a:gd name="connsiteY2" fmla="*/ 255359 h 332478"/>
                  <a:gd name="connsiteX3" fmla="*/ 0 w 71120"/>
                  <a:gd name="connsiteY3" fmla="*/ 65588 h 332478"/>
                </a:gdLst>
                <a:ahLst/>
                <a:cxnLst>
                  <a:cxn ang="0">
                    <a:pos x="connsiteX0" y="connsiteY0"/>
                  </a:cxn>
                  <a:cxn ang="0">
                    <a:pos x="connsiteX1" y="connsiteY1"/>
                  </a:cxn>
                  <a:cxn ang="0">
                    <a:pos x="connsiteX2" y="connsiteY2"/>
                  </a:cxn>
                  <a:cxn ang="0">
                    <a:pos x="connsiteX3" y="connsiteY3"/>
                  </a:cxn>
                </a:cxnLst>
                <a:rect l="l" t="t" r="r" b="b"/>
                <a:pathLst>
                  <a:path w="71120" h="332478">
                    <a:moveTo>
                      <a:pt x="71120" y="0"/>
                    </a:moveTo>
                    <a:lnTo>
                      <a:pt x="71120" y="332478"/>
                    </a:lnTo>
                    <a:lnTo>
                      <a:pt x="0" y="255359"/>
                    </a:lnTo>
                    <a:lnTo>
                      <a:pt x="0" y="65588"/>
                    </a:lnTo>
                    <a:close/>
                  </a:path>
                </a:pathLst>
              </a:custGeom>
              <a:gradFill>
                <a:gsLst>
                  <a:gs pos="0">
                    <a:srgbClr val="6CAFEF">
                      <a:alpha val="50000"/>
                    </a:srgbClr>
                  </a:gs>
                  <a:gs pos="100000">
                    <a:srgbClr val="FFFFFF">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spc="600">
                  <a:latin typeface="微软雅黑" panose="020B0503020204020204" pitchFamily="34" charset="-122"/>
                  <a:ea typeface="微软雅黑" panose="020B0503020204020204" pitchFamily="34" charset="-122"/>
                </a:endParaRPr>
              </a:p>
            </p:txBody>
          </p:sp>
        </p:grpSp>
        <p:sp>
          <p:nvSpPr>
            <p:cNvPr id="12" name="TextBox 42"/>
            <p:cNvSpPr txBox="1"/>
            <p:nvPr/>
          </p:nvSpPr>
          <p:spPr>
            <a:xfrm>
              <a:off x="1470690" y="3480892"/>
              <a:ext cx="3662916" cy="359197"/>
            </a:xfrm>
            <a:prstGeom prst="rect">
              <a:avLst/>
            </a:prstGeom>
            <a:noFill/>
          </p:spPr>
          <p:txBody>
            <a:bodyPr wrap="square" lIns="0" tIns="0" rIns="0" bIns="0" rtlCol="0">
              <a:spAutoFit/>
            </a:bodyPr>
            <a:lstStyle>
              <a:defPPr>
                <a:defRPr lang="zh-CN"/>
              </a:defPPr>
              <a:lvl1pPr>
                <a:defRPr sz="2000" b="1">
                  <a:solidFill>
                    <a:schemeClr val="bg1"/>
                  </a:solidFill>
                  <a:latin typeface="微软雅黑" panose="020B0503020204020204" pitchFamily="34" charset="-122"/>
                  <a:ea typeface="微软雅黑" panose="020B0503020204020204" pitchFamily="34" charset="-122"/>
                </a:defRPr>
              </a:lvl1pPr>
            </a:lstStyle>
            <a:p>
              <a:pPr algn="ctr"/>
              <a:r>
                <a:rPr lang="zh-CN" altLang="en-US" sz="1600" spc="600" dirty="0"/>
                <a:t>选拔对象</a:t>
              </a:r>
            </a:p>
          </p:txBody>
        </p:sp>
      </p:grpSp>
      <p:grpSp>
        <p:nvGrpSpPr>
          <p:cNvPr id="13" name="组合 12"/>
          <p:cNvGrpSpPr/>
          <p:nvPr/>
        </p:nvGrpSpPr>
        <p:grpSpPr>
          <a:xfrm>
            <a:off x="861118" y="3602335"/>
            <a:ext cx="437941" cy="400050"/>
            <a:chOff x="1665211" y="2235200"/>
            <a:chExt cx="583919" cy="533400"/>
          </a:xfrm>
          <a:effectLst/>
        </p:grpSpPr>
        <p:sp>
          <p:nvSpPr>
            <p:cNvPr id="14" name="椭圆 13"/>
            <p:cNvSpPr/>
            <p:nvPr/>
          </p:nvSpPr>
          <p:spPr>
            <a:xfrm>
              <a:off x="1676400" y="2235200"/>
              <a:ext cx="533400" cy="533400"/>
            </a:xfrm>
            <a:prstGeom prst="ellipse">
              <a:avLst/>
            </a:prstGeom>
            <a:solidFill>
              <a:srgbClr val="035CA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zh-CN" altLang="en-US" sz="1600" b="1" dirty="0">
                <a:solidFill>
                  <a:srgbClr val="44546A">
                    <a:lumMod val="75000"/>
                  </a:srgbClr>
                </a:solidFill>
                <a:latin typeface="微软雅黑" panose="020B0503020204020204" pitchFamily="34" charset="-122"/>
                <a:ea typeface="微软雅黑" panose="020B0503020204020204" pitchFamily="34" charset="-122"/>
                <a:cs typeface="+mn-ea"/>
                <a:sym typeface="+mn-lt"/>
              </a:endParaRPr>
            </a:p>
          </p:txBody>
        </p:sp>
        <p:sp>
          <p:nvSpPr>
            <p:cNvPr id="15" name="矩形 14"/>
            <p:cNvSpPr/>
            <p:nvPr/>
          </p:nvSpPr>
          <p:spPr>
            <a:xfrm>
              <a:off x="1665211" y="2265563"/>
              <a:ext cx="583919" cy="451405"/>
            </a:xfrm>
            <a:prstGeom prst="rect">
              <a:avLst/>
            </a:prstGeom>
          </p:spPr>
          <p:txBody>
            <a:bodyPr wrap="none" anchor="ctr">
              <a:spAutoFit/>
            </a:bodyPr>
            <a:lstStyle/>
            <a:p>
              <a:pPr algn="ctr" defTabSz="685165" fontAlgn="ctr"/>
              <a:r>
                <a:rPr lang="en-US" altLang="zh-CN" sz="1600" b="1" dirty="0">
                  <a:solidFill>
                    <a:prstClr val="white">
                      <a:lumMod val="95000"/>
                    </a:prstClr>
                  </a:solidFill>
                  <a:latin typeface="微软雅黑" panose="020B0503020204020204" pitchFamily="34" charset="-122"/>
                  <a:ea typeface="微软雅黑" panose="020B0503020204020204" pitchFamily="34" charset="-122"/>
                  <a:cs typeface="+mn-ea"/>
                  <a:sym typeface="+mn-lt"/>
                </a:rPr>
                <a:t>02</a:t>
              </a:r>
            </a:p>
          </p:txBody>
        </p:sp>
      </p:grpSp>
      <p:grpSp>
        <p:nvGrpSpPr>
          <p:cNvPr id="16" name="组合 15"/>
          <p:cNvGrpSpPr/>
          <p:nvPr/>
        </p:nvGrpSpPr>
        <p:grpSpPr>
          <a:xfrm flipH="1">
            <a:off x="1331855" y="3633913"/>
            <a:ext cx="2901950" cy="330200"/>
            <a:chOff x="1283498" y="3428955"/>
            <a:chExt cx="3922121" cy="482642"/>
          </a:xfrm>
        </p:grpSpPr>
        <p:grpSp>
          <p:nvGrpSpPr>
            <p:cNvPr id="17" name="组合 16"/>
            <p:cNvGrpSpPr/>
            <p:nvPr/>
          </p:nvGrpSpPr>
          <p:grpSpPr>
            <a:xfrm>
              <a:off x="1283498" y="3428955"/>
              <a:ext cx="3922121" cy="482642"/>
              <a:chOff x="234173" y="3572919"/>
              <a:chExt cx="6933883" cy="541075"/>
            </a:xfrm>
          </p:grpSpPr>
          <p:sp>
            <p:nvSpPr>
              <p:cNvPr id="18" name="任意多边形: 形状 77"/>
              <p:cNvSpPr/>
              <p:nvPr/>
            </p:nvSpPr>
            <p:spPr>
              <a:xfrm>
                <a:off x="609472" y="3679388"/>
                <a:ext cx="4245948" cy="434606"/>
              </a:xfrm>
              <a:custGeom>
                <a:avLst/>
                <a:gdLst>
                  <a:gd name="connsiteX0" fmla="*/ 0 w 4245948"/>
                  <a:gd name="connsiteY0" fmla="*/ 0 h 434606"/>
                  <a:gd name="connsiteX1" fmla="*/ 4059773 w 4245948"/>
                  <a:gd name="connsiteY1" fmla="*/ 0 h 434606"/>
                  <a:gd name="connsiteX2" fmla="*/ 4245948 w 4245948"/>
                  <a:gd name="connsiteY2" fmla="*/ 149042 h 434606"/>
                  <a:gd name="connsiteX3" fmla="*/ 4245948 w 4245948"/>
                  <a:gd name="connsiteY3" fmla="*/ 434606 h 434606"/>
                  <a:gd name="connsiteX4" fmla="*/ 0 w 4245948"/>
                  <a:gd name="connsiteY4" fmla="*/ 434606 h 4346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45948" h="434606">
                    <a:moveTo>
                      <a:pt x="0" y="0"/>
                    </a:moveTo>
                    <a:lnTo>
                      <a:pt x="4059773" y="0"/>
                    </a:lnTo>
                    <a:lnTo>
                      <a:pt x="4245948" y="149042"/>
                    </a:lnTo>
                    <a:lnTo>
                      <a:pt x="4245948" y="434606"/>
                    </a:lnTo>
                    <a:lnTo>
                      <a:pt x="0" y="434606"/>
                    </a:lnTo>
                    <a:close/>
                  </a:path>
                </a:pathLst>
              </a:custGeom>
              <a:solidFill>
                <a:srgbClr val="03458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600" b="1" spc="600" dirty="0">
                  <a:latin typeface="微软雅黑" panose="020B0503020204020204" pitchFamily="34" charset="-122"/>
                  <a:ea typeface="微软雅黑" panose="020B0503020204020204" pitchFamily="34" charset="-122"/>
                </a:endParaRPr>
              </a:p>
            </p:txBody>
          </p:sp>
          <p:sp>
            <p:nvSpPr>
              <p:cNvPr id="19" name="任意多边形: 形状 78"/>
              <p:cNvSpPr/>
              <p:nvPr/>
            </p:nvSpPr>
            <p:spPr>
              <a:xfrm>
                <a:off x="318143" y="3572919"/>
                <a:ext cx="6849913" cy="541075"/>
              </a:xfrm>
              <a:custGeom>
                <a:avLst/>
                <a:gdLst>
                  <a:gd name="connsiteX0" fmla="*/ 0 w 3778687"/>
                  <a:gd name="connsiteY0" fmla="*/ 0 h 529400"/>
                  <a:gd name="connsiteX1" fmla="*/ 3381017 w 3778687"/>
                  <a:gd name="connsiteY1" fmla="*/ 0 h 529400"/>
                  <a:gd name="connsiteX2" fmla="*/ 3778687 w 3778687"/>
                  <a:gd name="connsiteY2" fmla="*/ 374017 h 529400"/>
                  <a:gd name="connsiteX3" fmla="*/ 3778687 w 3778687"/>
                  <a:gd name="connsiteY3" fmla="*/ 529400 h 529400"/>
                  <a:gd name="connsiteX4" fmla="*/ 0 w 3778687"/>
                  <a:gd name="connsiteY4" fmla="*/ 529400 h 529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8687" h="529400">
                    <a:moveTo>
                      <a:pt x="0" y="0"/>
                    </a:moveTo>
                    <a:lnTo>
                      <a:pt x="3381017" y="0"/>
                    </a:lnTo>
                    <a:lnTo>
                      <a:pt x="3778687" y="374017"/>
                    </a:lnTo>
                    <a:lnTo>
                      <a:pt x="3778687" y="529400"/>
                    </a:lnTo>
                    <a:lnTo>
                      <a:pt x="0" y="529400"/>
                    </a:lnTo>
                    <a:close/>
                  </a:path>
                </a:pathLst>
              </a:custGeom>
              <a:solidFill>
                <a:srgbClr val="035C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spc="600" dirty="0">
                  <a:latin typeface="微软雅黑" panose="020B0503020204020204" pitchFamily="34" charset="-122"/>
                  <a:ea typeface="微软雅黑" panose="020B0503020204020204" pitchFamily="34" charset="-122"/>
                </a:endParaRPr>
              </a:p>
            </p:txBody>
          </p:sp>
          <p:sp>
            <p:nvSpPr>
              <p:cNvPr id="20" name="任意多边形: 形状 79"/>
              <p:cNvSpPr/>
              <p:nvPr/>
            </p:nvSpPr>
            <p:spPr>
              <a:xfrm>
                <a:off x="4103598" y="3572919"/>
                <a:ext cx="654224" cy="468097"/>
              </a:xfrm>
              <a:custGeom>
                <a:avLst/>
                <a:gdLst>
                  <a:gd name="connsiteX0" fmla="*/ 0 w 544844"/>
                  <a:gd name="connsiteY0" fmla="*/ 0 h 457997"/>
                  <a:gd name="connsiteX1" fmla="*/ 104907 w 544844"/>
                  <a:gd name="connsiteY1" fmla="*/ 0 h 457997"/>
                  <a:gd name="connsiteX2" fmla="*/ 544844 w 544844"/>
                  <a:gd name="connsiteY2" fmla="*/ 405715 h 457997"/>
                  <a:gd name="connsiteX3" fmla="*/ 496629 w 544844"/>
                  <a:gd name="connsiteY3" fmla="*/ 457997 h 457997"/>
                </a:gdLst>
                <a:ahLst/>
                <a:cxnLst>
                  <a:cxn ang="0">
                    <a:pos x="connsiteX0" y="connsiteY0"/>
                  </a:cxn>
                  <a:cxn ang="0">
                    <a:pos x="connsiteX1" y="connsiteY1"/>
                  </a:cxn>
                  <a:cxn ang="0">
                    <a:pos x="connsiteX2" y="connsiteY2"/>
                  </a:cxn>
                  <a:cxn ang="0">
                    <a:pos x="connsiteX3" y="connsiteY3"/>
                  </a:cxn>
                </a:cxnLst>
                <a:rect l="l" t="t" r="r" b="b"/>
                <a:pathLst>
                  <a:path w="544844" h="457997">
                    <a:moveTo>
                      <a:pt x="0" y="0"/>
                    </a:moveTo>
                    <a:lnTo>
                      <a:pt x="104907" y="0"/>
                    </a:lnTo>
                    <a:lnTo>
                      <a:pt x="544844" y="405715"/>
                    </a:lnTo>
                    <a:lnTo>
                      <a:pt x="496629" y="457997"/>
                    </a:lnTo>
                    <a:close/>
                  </a:path>
                </a:pathLst>
              </a:custGeom>
              <a:gradFill>
                <a:gsLst>
                  <a:gs pos="0">
                    <a:srgbClr val="6CAFEF">
                      <a:alpha val="50000"/>
                    </a:srgbClr>
                  </a:gs>
                  <a:gs pos="100000">
                    <a:srgbClr val="FFFFFF">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spc="600" dirty="0">
                  <a:latin typeface="微软雅黑" panose="020B0503020204020204" pitchFamily="34" charset="-122"/>
                  <a:ea typeface="微软雅黑" panose="020B0503020204020204" pitchFamily="34" charset="-122"/>
                </a:endParaRPr>
              </a:p>
            </p:txBody>
          </p:sp>
          <p:sp>
            <p:nvSpPr>
              <p:cNvPr id="21" name="任意多边形: 形状 80"/>
              <p:cNvSpPr/>
              <p:nvPr/>
            </p:nvSpPr>
            <p:spPr>
              <a:xfrm rot="18760955">
                <a:off x="397442" y="3825714"/>
                <a:ext cx="72688" cy="399225"/>
              </a:xfrm>
              <a:custGeom>
                <a:avLst/>
                <a:gdLst>
                  <a:gd name="connsiteX0" fmla="*/ 71120 w 71120"/>
                  <a:gd name="connsiteY0" fmla="*/ 0 h 332478"/>
                  <a:gd name="connsiteX1" fmla="*/ 71120 w 71120"/>
                  <a:gd name="connsiteY1" fmla="*/ 332478 h 332478"/>
                  <a:gd name="connsiteX2" fmla="*/ 0 w 71120"/>
                  <a:gd name="connsiteY2" fmla="*/ 255359 h 332478"/>
                  <a:gd name="connsiteX3" fmla="*/ 0 w 71120"/>
                  <a:gd name="connsiteY3" fmla="*/ 65588 h 332478"/>
                </a:gdLst>
                <a:ahLst/>
                <a:cxnLst>
                  <a:cxn ang="0">
                    <a:pos x="connsiteX0" y="connsiteY0"/>
                  </a:cxn>
                  <a:cxn ang="0">
                    <a:pos x="connsiteX1" y="connsiteY1"/>
                  </a:cxn>
                  <a:cxn ang="0">
                    <a:pos x="connsiteX2" y="connsiteY2"/>
                  </a:cxn>
                  <a:cxn ang="0">
                    <a:pos x="connsiteX3" y="connsiteY3"/>
                  </a:cxn>
                </a:cxnLst>
                <a:rect l="l" t="t" r="r" b="b"/>
                <a:pathLst>
                  <a:path w="71120" h="332478">
                    <a:moveTo>
                      <a:pt x="71120" y="0"/>
                    </a:moveTo>
                    <a:lnTo>
                      <a:pt x="71120" y="332478"/>
                    </a:lnTo>
                    <a:lnTo>
                      <a:pt x="0" y="255359"/>
                    </a:lnTo>
                    <a:lnTo>
                      <a:pt x="0" y="65588"/>
                    </a:lnTo>
                    <a:close/>
                  </a:path>
                </a:pathLst>
              </a:custGeom>
              <a:gradFill>
                <a:gsLst>
                  <a:gs pos="0">
                    <a:srgbClr val="6CAFEF">
                      <a:alpha val="50000"/>
                    </a:srgbClr>
                  </a:gs>
                  <a:gs pos="100000">
                    <a:srgbClr val="FFFFFF">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spc="600">
                  <a:latin typeface="微软雅黑" panose="020B0503020204020204" pitchFamily="34" charset="-122"/>
                  <a:ea typeface="微软雅黑" panose="020B0503020204020204" pitchFamily="34" charset="-122"/>
                </a:endParaRPr>
              </a:p>
            </p:txBody>
          </p:sp>
        </p:grpSp>
        <p:sp>
          <p:nvSpPr>
            <p:cNvPr id="22" name="TextBox 42"/>
            <p:cNvSpPr txBox="1"/>
            <p:nvPr/>
          </p:nvSpPr>
          <p:spPr>
            <a:xfrm>
              <a:off x="1470690" y="3480892"/>
              <a:ext cx="3662916" cy="359197"/>
            </a:xfrm>
            <a:prstGeom prst="rect">
              <a:avLst/>
            </a:prstGeom>
            <a:noFill/>
          </p:spPr>
          <p:txBody>
            <a:bodyPr wrap="square" lIns="0" tIns="0" rIns="0" bIns="0" rtlCol="0">
              <a:spAutoFit/>
            </a:bodyPr>
            <a:lstStyle>
              <a:defPPr>
                <a:defRPr lang="zh-CN"/>
              </a:defPPr>
              <a:lvl1pPr>
                <a:defRPr sz="2000" b="1">
                  <a:solidFill>
                    <a:schemeClr val="bg1"/>
                  </a:solidFill>
                  <a:latin typeface="微软雅黑" panose="020B0503020204020204" pitchFamily="34" charset="-122"/>
                  <a:ea typeface="微软雅黑" panose="020B0503020204020204" pitchFamily="34" charset="-122"/>
                </a:defRPr>
              </a:lvl1pPr>
            </a:lstStyle>
            <a:p>
              <a:pPr algn="ctr"/>
              <a:r>
                <a:rPr lang="zh-CN" altLang="en-US" sz="1600" spc="600" dirty="0"/>
                <a:t>招生数量</a:t>
              </a:r>
            </a:p>
          </p:txBody>
        </p:sp>
      </p:grpSp>
    </p:spTree>
    <p:custDataLst>
      <p:tags r:id="rId1"/>
    </p:custData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46"/>
                                        </p:tgtEl>
                                        <p:attrNameLst>
                                          <p:attrName>style.visibility</p:attrName>
                                        </p:attrNameLst>
                                      </p:cBhvr>
                                      <p:to>
                                        <p:strVal val="visible"/>
                                      </p:to>
                                    </p:set>
                                    <p:anim calcmode="lin" valueType="num">
                                      <p:cBhvr>
                                        <p:cTn id="11" dur="400" fill="hold"/>
                                        <p:tgtEl>
                                          <p:spTgt spid="46"/>
                                        </p:tgtEl>
                                        <p:attrNameLst>
                                          <p:attrName>ppt_w</p:attrName>
                                        </p:attrNameLst>
                                      </p:cBhvr>
                                      <p:tavLst>
                                        <p:tav tm="0">
                                          <p:val>
                                            <p:fltVal val="0"/>
                                          </p:val>
                                        </p:tav>
                                        <p:tav tm="100000">
                                          <p:val>
                                            <p:strVal val="#ppt_w"/>
                                          </p:val>
                                        </p:tav>
                                      </p:tavLst>
                                    </p:anim>
                                    <p:anim calcmode="lin" valueType="num">
                                      <p:cBhvr>
                                        <p:cTn id="12" dur="400" fill="hold"/>
                                        <p:tgtEl>
                                          <p:spTgt spid="46"/>
                                        </p:tgtEl>
                                        <p:attrNameLst>
                                          <p:attrName>ppt_h</p:attrName>
                                        </p:attrNameLst>
                                      </p:cBhvr>
                                      <p:tavLst>
                                        <p:tav tm="0">
                                          <p:val>
                                            <p:fltVal val="0"/>
                                          </p:val>
                                        </p:tav>
                                        <p:tav tm="100000">
                                          <p:val>
                                            <p:strVal val="#ppt_h"/>
                                          </p:val>
                                        </p:tav>
                                      </p:tavLst>
                                    </p:anim>
                                    <p:animEffect transition="in" filter="fade">
                                      <p:cBhvr>
                                        <p:cTn id="13" dur="400"/>
                                        <p:tgtEl>
                                          <p:spTgt spid="46"/>
                                        </p:tgtEl>
                                      </p:cBhvr>
                                    </p:animEffect>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0-#ppt_w/2"/>
                                          </p:val>
                                        </p:tav>
                                        <p:tav tm="100000">
                                          <p:val>
                                            <p:strVal val="#ppt_x"/>
                                          </p:val>
                                        </p:tav>
                                      </p:tavLst>
                                    </p:anim>
                                    <p:anim calcmode="lin" valueType="num">
                                      <p:cBhvr additive="base">
                                        <p:cTn id="18" dur="500" fill="hold"/>
                                        <p:tgtEl>
                                          <p:spTgt spid="7"/>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2" presetClass="entr" presetSubtype="8"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left)">
                                      <p:cBhvr>
                                        <p:cTn id="22" dur="500"/>
                                        <p:tgtEl>
                                          <p:spTgt spid="3"/>
                                        </p:tgtEl>
                                      </p:cBhvr>
                                    </p:animEffect>
                                  </p:childTnLst>
                                </p:cTn>
                              </p:par>
                            </p:childTnLst>
                          </p:cTn>
                        </p:par>
                        <p:par>
                          <p:cTn id="23" fill="hold">
                            <p:stCondLst>
                              <p:cond delay="2000"/>
                            </p:stCondLst>
                            <p:childTnLst>
                              <p:par>
                                <p:cTn id="24" presetID="53" presetClass="entr" presetSubtype="16" fill="hold" nodeType="afterEffect">
                                  <p:stCondLst>
                                    <p:cond delay="0"/>
                                  </p:stCondLst>
                                  <p:childTnLst>
                                    <p:set>
                                      <p:cBhvr>
                                        <p:cTn id="25" dur="1" fill="hold">
                                          <p:stCondLst>
                                            <p:cond delay="0"/>
                                          </p:stCondLst>
                                        </p:cTn>
                                        <p:tgtEl>
                                          <p:spTgt spid="13"/>
                                        </p:tgtEl>
                                        <p:attrNameLst>
                                          <p:attrName>style.visibility</p:attrName>
                                        </p:attrNameLst>
                                      </p:cBhvr>
                                      <p:to>
                                        <p:strVal val="visible"/>
                                      </p:to>
                                    </p:set>
                                    <p:anim calcmode="lin" valueType="num">
                                      <p:cBhvr>
                                        <p:cTn id="26" dur="400" fill="hold"/>
                                        <p:tgtEl>
                                          <p:spTgt spid="13"/>
                                        </p:tgtEl>
                                        <p:attrNameLst>
                                          <p:attrName>ppt_w</p:attrName>
                                        </p:attrNameLst>
                                      </p:cBhvr>
                                      <p:tavLst>
                                        <p:tav tm="0">
                                          <p:val>
                                            <p:fltVal val="0"/>
                                          </p:val>
                                        </p:tav>
                                        <p:tav tm="100000">
                                          <p:val>
                                            <p:strVal val="#ppt_w"/>
                                          </p:val>
                                        </p:tav>
                                      </p:tavLst>
                                    </p:anim>
                                    <p:anim calcmode="lin" valueType="num">
                                      <p:cBhvr>
                                        <p:cTn id="27" dur="400" fill="hold"/>
                                        <p:tgtEl>
                                          <p:spTgt spid="13"/>
                                        </p:tgtEl>
                                        <p:attrNameLst>
                                          <p:attrName>ppt_h</p:attrName>
                                        </p:attrNameLst>
                                      </p:cBhvr>
                                      <p:tavLst>
                                        <p:tav tm="0">
                                          <p:val>
                                            <p:fltVal val="0"/>
                                          </p:val>
                                        </p:tav>
                                        <p:tav tm="100000">
                                          <p:val>
                                            <p:strVal val="#ppt_h"/>
                                          </p:val>
                                        </p:tav>
                                      </p:tavLst>
                                    </p:anim>
                                    <p:animEffect transition="in" filter="fade">
                                      <p:cBhvr>
                                        <p:cTn id="28" dur="400"/>
                                        <p:tgtEl>
                                          <p:spTgt spid="13"/>
                                        </p:tgtEl>
                                      </p:cBhvr>
                                    </p:animEffect>
                                  </p:childTnLst>
                                </p:cTn>
                              </p:par>
                            </p:childTnLst>
                          </p:cTn>
                        </p:par>
                        <p:par>
                          <p:cTn id="29" fill="hold">
                            <p:stCondLst>
                              <p:cond delay="2500"/>
                            </p:stCondLst>
                            <p:childTnLst>
                              <p:par>
                                <p:cTn id="30" presetID="2" presetClass="entr" presetSubtype="8" fill="hold" nodeType="afterEffect">
                                  <p:stCondLst>
                                    <p:cond delay="0"/>
                                  </p:stCondLst>
                                  <p:childTnLst>
                                    <p:set>
                                      <p:cBhvr>
                                        <p:cTn id="31" dur="1" fill="hold">
                                          <p:stCondLst>
                                            <p:cond delay="0"/>
                                          </p:stCondLst>
                                        </p:cTn>
                                        <p:tgtEl>
                                          <p:spTgt spid="16"/>
                                        </p:tgtEl>
                                        <p:attrNameLst>
                                          <p:attrName>style.visibility</p:attrName>
                                        </p:attrNameLst>
                                      </p:cBhvr>
                                      <p:to>
                                        <p:strVal val="visible"/>
                                      </p:to>
                                    </p:set>
                                    <p:anim calcmode="lin" valueType="num">
                                      <p:cBhvr additive="base">
                                        <p:cTn id="32" dur="500" fill="hold"/>
                                        <p:tgtEl>
                                          <p:spTgt spid="16"/>
                                        </p:tgtEl>
                                        <p:attrNameLst>
                                          <p:attrName>ppt_x</p:attrName>
                                        </p:attrNameLst>
                                      </p:cBhvr>
                                      <p:tavLst>
                                        <p:tav tm="0">
                                          <p:val>
                                            <p:strVal val="0-#ppt_w/2"/>
                                          </p:val>
                                        </p:tav>
                                        <p:tav tm="100000">
                                          <p:val>
                                            <p:strVal val="#ppt_x"/>
                                          </p:val>
                                        </p:tav>
                                      </p:tavLst>
                                    </p:anim>
                                    <p:anim calcmode="lin" valueType="num">
                                      <p:cBhvr additive="base">
                                        <p:cTn id="33" dur="500" fill="hold"/>
                                        <p:tgtEl>
                                          <p:spTgt spid="16"/>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2" presetClass="entr" presetSubtype="8" fill="hold" grpId="0" nodeType="after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wipe(left)">
                                      <p:cBhvr>
                                        <p:cTn id="3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 name="文本框 108"/>
          <p:cNvSpPr txBox="1"/>
          <p:nvPr/>
        </p:nvSpPr>
        <p:spPr>
          <a:xfrm>
            <a:off x="591121" y="142088"/>
            <a:ext cx="1335090" cy="430887"/>
          </a:xfrm>
          <a:prstGeom prst="rect">
            <a:avLst/>
          </a:prstGeom>
          <a:noFill/>
        </p:spPr>
        <p:txBody>
          <a:bodyPr wrap="square" rtlCol="0">
            <a:spAutoFit/>
          </a:bodyPr>
          <a:lstStyle>
            <a:defPPr>
              <a:defRPr lang="zh-CN"/>
            </a:defPPr>
            <a:lvl1pPr>
              <a:defRPr sz="2200" spc="0">
                <a:gradFill>
                  <a:gsLst>
                    <a:gs pos="0">
                      <a:srgbClr val="00B0F0"/>
                    </a:gs>
                    <a:gs pos="95413">
                      <a:srgbClr val="002060"/>
                    </a:gs>
                    <a:gs pos="50000">
                      <a:srgbClr val="0070C0"/>
                    </a:gs>
                  </a:gsLst>
                  <a:lin ang="5400000" scaled="1"/>
                </a:gradFill>
                <a:latin typeface="方正大黑简体" panose="02010601030101010101" pitchFamily="2" charset="-122"/>
                <a:ea typeface="方正大黑简体" panose="02010601030101010101" pitchFamily="2" charset="-122"/>
              </a:defRPr>
            </a:lvl1pPr>
          </a:lstStyle>
          <a:p>
            <a:r>
              <a:rPr lang="zh-CN" altLang="en-US" dirty="0"/>
              <a:t>政策内容</a:t>
            </a:r>
          </a:p>
        </p:txBody>
      </p:sp>
      <p:sp>
        <p:nvSpPr>
          <p:cNvPr id="2" name="文本框 1"/>
          <p:cNvSpPr txBox="1"/>
          <p:nvPr/>
        </p:nvSpPr>
        <p:spPr>
          <a:xfrm>
            <a:off x="946150" y="1229885"/>
            <a:ext cx="7469080" cy="707886"/>
          </a:xfrm>
          <a:prstGeom prst="rect">
            <a:avLst/>
          </a:prstGeom>
          <a:noFill/>
        </p:spPr>
        <p:txBody>
          <a:bodyPr wrap="square" rtlCol="0">
            <a:spAutoFit/>
          </a:bodyPr>
          <a:lstStyle>
            <a:defPPr>
              <a:defRPr lang="zh-CN"/>
            </a:defPPr>
            <a:lvl1pPr indent="0" fontAlgn="auto">
              <a:lnSpc>
                <a:spcPct val="125000"/>
              </a:lnSpc>
              <a:defRPr sz="1600" b="1">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dirty="0" smtClean="0"/>
              <a:t>       选拔</a:t>
            </a:r>
            <a:r>
              <a:rPr lang="zh-CN" altLang="en-US" dirty="0"/>
              <a:t>的内容主要包括</a:t>
            </a:r>
            <a:r>
              <a:rPr lang="zh-CN" altLang="en-US" dirty="0">
                <a:solidFill>
                  <a:srgbClr val="C00000"/>
                </a:solidFill>
              </a:rPr>
              <a:t>报名</a:t>
            </a:r>
            <a:r>
              <a:rPr lang="zh-CN" altLang="en-US" dirty="0"/>
              <a:t>、</a:t>
            </a:r>
            <a:r>
              <a:rPr lang="zh-CN" altLang="en-US" dirty="0">
                <a:solidFill>
                  <a:srgbClr val="C00000"/>
                </a:solidFill>
              </a:rPr>
              <a:t>体格检查预选</a:t>
            </a:r>
            <a:r>
              <a:rPr lang="zh-CN" altLang="en-US" dirty="0"/>
              <a:t>和</a:t>
            </a:r>
            <a:r>
              <a:rPr lang="zh-CN" altLang="en-US" dirty="0">
                <a:solidFill>
                  <a:srgbClr val="C00000"/>
                </a:solidFill>
              </a:rPr>
              <a:t>政治考核预选</a:t>
            </a:r>
            <a:r>
              <a:rPr lang="zh-CN" altLang="en-US" dirty="0"/>
              <a:t>、</a:t>
            </a:r>
            <a:r>
              <a:rPr lang="zh-CN" altLang="en-US" dirty="0">
                <a:solidFill>
                  <a:srgbClr val="C00000"/>
                </a:solidFill>
              </a:rPr>
              <a:t>复试选拔</a:t>
            </a:r>
            <a:r>
              <a:rPr lang="zh-CN" altLang="en-US" dirty="0"/>
              <a:t>、</a:t>
            </a:r>
            <a:r>
              <a:rPr lang="zh-CN" altLang="en-US" dirty="0">
                <a:solidFill>
                  <a:srgbClr val="C00000"/>
                </a:solidFill>
              </a:rPr>
              <a:t>体格检查</a:t>
            </a:r>
            <a:r>
              <a:rPr lang="zh-CN" altLang="en-US" dirty="0"/>
              <a:t>和</a:t>
            </a:r>
            <a:r>
              <a:rPr lang="zh-CN" altLang="en-US" dirty="0">
                <a:solidFill>
                  <a:srgbClr val="C00000"/>
                </a:solidFill>
              </a:rPr>
              <a:t>政治考核</a:t>
            </a:r>
            <a:r>
              <a:rPr lang="zh-CN" altLang="en-US" dirty="0"/>
              <a:t>等。</a:t>
            </a:r>
          </a:p>
        </p:txBody>
      </p:sp>
      <p:sp>
        <p:nvSpPr>
          <p:cNvPr id="6" name="文本框 5"/>
          <p:cNvSpPr txBox="1"/>
          <p:nvPr/>
        </p:nvSpPr>
        <p:spPr>
          <a:xfrm>
            <a:off x="1015937" y="2327601"/>
            <a:ext cx="7199914" cy="1015663"/>
          </a:xfrm>
          <a:prstGeom prst="rect">
            <a:avLst/>
          </a:prstGeom>
          <a:noFill/>
        </p:spPr>
        <p:txBody>
          <a:bodyPr wrap="square" rtlCol="0">
            <a:spAutoFit/>
          </a:bodyPr>
          <a:lstStyle>
            <a:defPPr>
              <a:defRPr lang="zh-CN"/>
            </a:defPPr>
            <a:lvl1pPr indent="0" fontAlgn="auto">
              <a:lnSpc>
                <a:spcPct val="125000"/>
              </a:lnSpc>
              <a:defRPr sz="1800" b="1">
                <a:latin typeface="微软雅黑" panose="020B0503020204020204" pitchFamily="34" charset="-122"/>
                <a:ea typeface="微软雅黑" panose="020B0503020204020204" pitchFamily="34" charset="-122"/>
              </a:defRPr>
            </a:lvl1pPr>
          </a:lstStyle>
          <a:p>
            <a:r>
              <a:rPr lang="zh-CN" altLang="en-US" sz="1600" dirty="0" smtClean="0">
                <a:solidFill>
                  <a:schemeClr val="tx1">
                    <a:lumMod val="75000"/>
                    <a:lumOff val="25000"/>
                  </a:schemeClr>
                </a:solidFill>
              </a:rPr>
              <a:t>获得</a:t>
            </a:r>
            <a:r>
              <a:rPr lang="zh-CN" altLang="en-US" sz="1600" dirty="0">
                <a:solidFill>
                  <a:schemeClr val="tx1">
                    <a:lumMod val="75000"/>
                    <a:lumOff val="25000"/>
                  </a:schemeClr>
                </a:solidFill>
              </a:rPr>
              <a:t>所在高校推荐免试名额，正式报名</a:t>
            </a:r>
            <a:r>
              <a:rPr lang="zh-CN" altLang="en-US" sz="1600" dirty="0" smtClean="0">
                <a:solidFill>
                  <a:schemeClr val="tx1">
                    <a:lumMod val="75000"/>
                    <a:lumOff val="25000"/>
                  </a:schemeClr>
                </a:solidFill>
              </a:rPr>
              <a:t>：</a:t>
            </a:r>
            <a:endParaRPr lang="en-US" altLang="zh-CN" sz="1600" dirty="0" smtClean="0">
              <a:solidFill>
                <a:schemeClr val="tx1">
                  <a:lumMod val="75000"/>
                  <a:lumOff val="25000"/>
                </a:schemeClr>
              </a:solidFill>
            </a:endParaRPr>
          </a:p>
          <a:p>
            <a:r>
              <a:rPr lang="zh-CN" altLang="en-US" sz="1600" dirty="0" smtClean="0">
                <a:solidFill>
                  <a:schemeClr val="tx1">
                    <a:lumMod val="75000"/>
                    <a:lumOff val="25000"/>
                  </a:schemeClr>
                </a:solidFill>
              </a:rPr>
              <a:t>在</a:t>
            </a:r>
            <a:r>
              <a:rPr lang="zh-CN" altLang="en-US" sz="1600" dirty="0">
                <a:solidFill>
                  <a:schemeClr val="tx1">
                    <a:lumMod val="75000"/>
                    <a:lumOff val="25000"/>
                  </a:schemeClr>
                </a:solidFill>
              </a:rPr>
              <a:t>国家教育部规定时间内登录“全国推荐优秀应届本科毕业生免试攻读研究生信息公开暨管理服务系统”完成正式报名。</a:t>
            </a:r>
          </a:p>
        </p:txBody>
      </p:sp>
      <p:sp>
        <p:nvSpPr>
          <p:cNvPr id="8" name="文本框 7"/>
          <p:cNvSpPr txBox="1"/>
          <p:nvPr/>
        </p:nvSpPr>
        <p:spPr>
          <a:xfrm>
            <a:off x="1023840" y="3733911"/>
            <a:ext cx="6697980" cy="372025"/>
          </a:xfrm>
          <a:prstGeom prst="rect">
            <a:avLst/>
          </a:prstGeom>
          <a:noFill/>
        </p:spPr>
        <p:txBody>
          <a:bodyPr wrap="square" rtlCol="0">
            <a:spAutoFit/>
          </a:bodyPr>
          <a:lstStyle>
            <a:defPPr>
              <a:defRPr lang="zh-CN"/>
            </a:defPPr>
            <a:lvl1pPr indent="0" fontAlgn="auto">
              <a:lnSpc>
                <a:spcPct val="125000"/>
              </a:lnSpc>
              <a:defRPr sz="1800" b="1">
                <a:latin typeface="微软雅黑" panose="020B0503020204020204" pitchFamily="34" charset="-122"/>
                <a:ea typeface="微软雅黑" panose="020B0503020204020204" pitchFamily="34" charset="-122"/>
              </a:defRPr>
            </a:lvl1pPr>
          </a:lstStyle>
          <a:p>
            <a:r>
              <a:rPr sz="1600" dirty="0" err="1">
                <a:solidFill>
                  <a:schemeClr val="tx1">
                    <a:lumMod val="75000"/>
                    <a:lumOff val="25000"/>
                  </a:schemeClr>
                </a:solidFill>
              </a:rPr>
              <a:t>直接选拔招录对象主要体格标准按以下要求把握</a:t>
            </a:r>
            <a:r>
              <a:rPr sz="1600" dirty="0">
                <a:solidFill>
                  <a:schemeClr val="tx1">
                    <a:lumMod val="75000"/>
                    <a:lumOff val="25000"/>
                  </a:schemeClr>
                </a:solidFill>
              </a:rPr>
              <a:t>：</a:t>
            </a:r>
            <a:endParaRPr lang="zh-CN" altLang="en-US" sz="1600" dirty="0">
              <a:solidFill>
                <a:schemeClr val="tx1">
                  <a:lumMod val="75000"/>
                  <a:lumOff val="25000"/>
                </a:schemeClr>
              </a:solidFill>
            </a:endParaRPr>
          </a:p>
        </p:txBody>
      </p:sp>
      <p:grpSp>
        <p:nvGrpSpPr>
          <p:cNvPr id="46" name="组合 45"/>
          <p:cNvGrpSpPr/>
          <p:nvPr/>
        </p:nvGrpSpPr>
        <p:grpSpPr>
          <a:xfrm>
            <a:off x="966295" y="866411"/>
            <a:ext cx="437941" cy="400050"/>
            <a:chOff x="1665211" y="2235200"/>
            <a:chExt cx="583918" cy="533400"/>
          </a:xfrm>
          <a:effectLst/>
        </p:grpSpPr>
        <p:sp>
          <p:nvSpPr>
            <p:cNvPr id="47" name="椭圆 46"/>
            <p:cNvSpPr/>
            <p:nvPr/>
          </p:nvSpPr>
          <p:spPr>
            <a:xfrm>
              <a:off x="1676400" y="2235200"/>
              <a:ext cx="533400" cy="533400"/>
            </a:xfrm>
            <a:prstGeom prst="ellipse">
              <a:avLst/>
            </a:prstGeom>
            <a:solidFill>
              <a:srgbClr val="035CA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zh-CN" altLang="en-US" sz="1600" b="1" dirty="0">
                <a:solidFill>
                  <a:srgbClr val="44546A">
                    <a:lumMod val="75000"/>
                  </a:srgbClr>
                </a:solidFill>
                <a:latin typeface="微软雅黑" panose="020B0503020204020204" pitchFamily="34" charset="-122"/>
                <a:ea typeface="微软雅黑" panose="020B0503020204020204" pitchFamily="34" charset="-122"/>
                <a:cs typeface="+mn-ea"/>
                <a:sym typeface="+mn-lt"/>
              </a:endParaRPr>
            </a:p>
          </p:txBody>
        </p:sp>
        <p:sp>
          <p:nvSpPr>
            <p:cNvPr id="49" name="矩形 48"/>
            <p:cNvSpPr/>
            <p:nvPr/>
          </p:nvSpPr>
          <p:spPr>
            <a:xfrm>
              <a:off x="1665211" y="2283896"/>
              <a:ext cx="583918" cy="451405"/>
            </a:xfrm>
            <a:prstGeom prst="rect">
              <a:avLst/>
            </a:prstGeom>
          </p:spPr>
          <p:txBody>
            <a:bodyPr wrap="none" anchor="ctr">
              <a:spAutoFit/>
            </a:bodyPr>
            <a:lstStyle/>
            <a:p>
              <a:pPr algn="ctr" defTabSz="685165" fontAlgn="ctr"/>
              <a:r>
                <a:rPr lang="en-US" altLang="zh-CN" sz="1600" b="1" dirty="0">
                  <a:solidFill>
                    <a:prstClr val="white">
                      <a:lumMod val="95000"/>
                    </a:prstClr>
                  </a:solidFill>
                  <a:latin typeface="微软雅黑" panose="020B0503020204020204" pitchFamily="34" charset="-122"/>
                  <a:ea typeface="微软雅黑" panose="020B0503020204020204" pitchFamily="34" charset="-122"/>
                  <a:cs typeface="+mn-ea"/>
                  <a:sym typeface="+mn-lt"/>
                </a:rPr>
                <a:t>03</a:t>
              </a:r>
            </a:p>
          </p:txBody>
        </p:sp>
      </p:grpSp>
      <p:grpSp>
        <p:nvGrpSpPr>
          <p:cNvPr id="9" name="组合 8"/>
          <p:cNvGrpSpPr/>
          <p:nvPr/>
        </p:nvGrpSpPr>
        <p:grpSpPr>
          <a:xfrm flipH="1">
            <a:off x="1437030" y="897989"/>
            <a:ext cx="2901950" cy="330200"/>
            <a:chOff x="1283498" y="3428955"/>
            <a:chExt cx="3922121" cy="482642"/>
          </a:xfrm>
        </p:grpSpPr>
        <p:grpSp>
          <p:nvGrpSpPr>
            <p:cNvPr id="10" name="组合 9"/>
            <p:cNvGrpSpPr/>
            <p:nvPr/>
          </p:nvGrpSpPr>
          <p:grpSpPr>
            <a:xfrm>
              <a:off x="1283498" y="3428955"/>
              <a:ext cx="3922121" cy="482642"/>
              <a:chOff x="234173" y="3572919"/>
              <a:chExt cx="6933883" cy="541075"/>
            </a:xfrm>
          </p:grpSpPr>
          <p:sp>
            <p:nvSpPr>
              <p:cNvPr id="11" name="任意多边形: 形状 77"/>
              <p:cNvSpPr/>
              <p:nvPr/>
            </p:nvSpPr>
            <p:spPr>
              <a:xfrm>
                <a:off x="609472" y="3679388"/>
                <a:ext cx="4245948" cy="434606"/>
              </a:xfrm>
              <a:custGeom>
                <a:avLst/>
                <a:gdLst>
                  <a:gd name="connsiteX0" fmla="*/ 0 w 4245948"/>
                  <a:gd name="connsiteY0" fmla="*/ 0 h 434606"/>
                  <a:gd name="connsiteX1" fmla="*/ 4059773 w 4245948"/>
                  <a:gd name="connsiteY1" fmla="*/ 0 h 434606"/>
                  <a:gd name="connsiteX2" fmla="*/ 4245948 w 4245948"/>
                  <a:gd name="connsiteY2" fmla="*/ 149042 h 434606"/>
                  <a:gd name="connsiteX3" fmla="*/ 4245948 w 4245948"/>
                  <a:gd name="connsiteY3" fmla="*/ 434606 h 434606"/>
                  <a:gd name="connsiteX4" fmla="*/ 0 w 4245948"/>
                  <a:gd name="connsiteY4" fmla="*/ 434606 h 4346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45948" h="434606">
                    <a:moveTo>
                      <a:pt x="0" y="0"/>
                    </a:moveTo>
                    <a:lnTo>
                      <a:pt x="4059773" y="0"/>
                    </a:lnTo>
                    <a:lnTo>
                      <a:pt x="4245948" y="149042"/>
                    </a:lnTo>
                    <a:lnTo>
                      <a:pt x="4245948" y="434606"/>
                    </a:lnTo>
                    <a:lnTo>
                      <a:pt x="0" y="434606"/>
                    </a:lnTo>
                    <a:close/>
                  </a:path>
                </a:pathLst>
              </a:custGeom>
              <a:solidFill>
                <a:srgbClr val="03458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600" b="1" dirty="0">
                  <a:latin typeface="微软雅黑" panose="020B0503020204020204" pitchFamily="34" charset="-122"/>
                  <a:ea typeface="微软雅黑" panose="020B0503020204020204" pitchFamily="34" charset="-122"/>
                </a:endParaRPr>
              </a:p>
            </p:txBody>
          </p:sp>
          <p:sp>
            <p:nvSpPr>
              <p:cNvPr id="12" name="任意多边形: 形状 78"/>
              <p:cNvSpPr/>
              <p:nvPr/>
            </p:nvSpPr>
            <p:spPr>
              <a:xfrm>
                <a:off x="318143" y="3572919"/>
                <a:ext cx="6849913" cy="541075"/>
              </a:xfrm>
              <a:custGeom>
                <a:avLst/>
                <a:gdLst>
                  <a:gd name="connsiteX0" fmla="*/ 0 w 3778687"/>
                  <a:gd name="connsiteY0" fmla="*/ 0 h 529400"/>
                  <a:gd name="connsiteX1" fmla="*/ 3381017 w 3778687"/>
                  <a:gd name="connsiteY1" fmla="*/ 0 h 529400"/>
                  <a:gd name="connsiteX2" fmla="*/ 3778687 w 3778687"/>
                  <a:gd name="connsiteY2" fmla="*/ 374017 h 529400"/>
                  <a:gd name="connsiteX3" fmla="*/ 3778687 w 3778687"/>
                  <a:gd name="connsiteY3" fmla="*/ 529400 h 529400"/>
                  <a:gd name="connsiteX4" fmla="*/ 0 w 3778687"/>
                  <a:gd name="connsiteY4" fmla="*/ 529400 h 529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8687" h="529400">
                    <a:moveTo>
                      <a:pt x="0" y="0"/>
                    </a:moveTo>
                    <a:lnTo>
                      <a:pt x="3381017" y="0"/>
                    </a:lnTo>
                    <a:lnTo>
                      <a:pt x="3778687" y="374017"/>
                    </a:lnTo>
                    <a:lnTo>
                      <a:pt x="3778687" y="529400"/>
                    </a:lnTo>
                    <a:lnTo>
                      <a:pt x="0" y="529400"/>
                    </a:lnTo>
                    <a:close/>
                  </a:path>
                </a:pathLst>
              </a:custGeom>
              <a:solidFill>
                <a:srgbClr val="035C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dirty="0">
                  <a:latin typeface="微软雅黑" panose="020B0503020204020204" pitchFamily="34" charset="-122"/>
                  <a:ea typeface="微软雅黑" panose="020B0503020204020204" pitchFamily="34" charset="-122"/>
                </a:endParaRPr>
              </a:p>
            </p:txBody>
          </p:sp>
          <p:sp>
            <p:nvSpPr>
              <p:cNvPr id="13" name="任意多边形: 形状 79"/>
              <p:cNvSpPr/>
              <p:nvPr/>
            </p:nvSpPr>
            <p:spPr>
              <a:xfrm>
                <a:off x="4103598" y="3572919"/>
                <a:ext cx="654224" cy="468097"/>
              </a:xfrm>
              <a:custGeom>
                <a:avLst/>
                <a:gdLst>
                  <a:gd name="connsiteX0" fmla="*/ 0 w 544844"/>
                  <a:gd name="connsiteY0" fmla="*/ 0 h 457997"/>
                  <a:gd name="connsiteX1" fmla="*/ 104907 w 544844"/>
                  <a:gd name="connsiteY1" fmla="*/ 0 h 457997"/>
                  <a:gd name="connsiteX2" fmla="*/ 544844 w 544844"/>
                  <a:gd name="connsiteY2" fmla="*/ 405715 h 457997"/>
                  <a:gd name="connsiteX3" fmla="*/ 496629 w 544844"/>
                  <a:gd name="connsiteY3" fmla="*/ 457997 h 457997"/>
                </a:gdLst>
                <a:ahLst/>
                <a:cxnLst>
                  <a:cxn ang="0">
                    <a:pos x="connsiteX0" y="connsiteY0"/>
                  </a:cxn>
                  <a:cxn ang="0">
                    <a:pos x="connsiteX1" y="connsiteY1"/>
                  </a:cxn>
                  <a:cxn ang="0">
                    <a:pos x="connsiteX2" y="connsiteY2"/>
                  </a:cxn>
                  <a:cxn ang="0">
                    <a:pos x="connsiteX3" y="connsiteY3"/>
                  </a:cxn>
                </a:cxnLst>
                <a:rect l="l" t="t" r="r" b="b"/>
                <a:pathLst>
                  <a:path w="544844" h="457997">
                    <a:moveTo>
                      <a:pt x="0" y="0"/>
                    </a:moveTo>
                    <a:lnTo>
                      <a:pt x="104907" y="0"/>
                    </a:lnTo>
                    <a:lnTo>
                      <a:pt x="544844" y="405715"/>
                    </a:lnTo>
                    <a:lnTo>
                      <a:pt x="496629" y="457997"/>
                    </a:lnTo>
                    <a:close/>
                  </a:path>
                </a:pathLst>
              </a:custGeom>
              <a:gradFill>
                <a:gsLst>
                  <a:gs pos="0">
                    <a:srgbClr val="6CAFEF">
                      <a:alpha val="50000"/>
                    </a:srgbClr>
                  </a:gs>
                  <a:gs pos="100000">
                    <a:srgbClr val="FFFFFF">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dirty="0">
                  <a:latin typeface="微软雅黑" panose="020B0503020204020204" pitchFamily="34" charset="-122"/>
                  <a:ea typeface="微软雅黑" panose="020B0503020204020204" pitchFamily="34" charset="-122"/>
                </a:endParaRPr>
              </a:p>
            </p:txBody>
          </p:sp>
          <p:sp>
            <p:nvSpPr>
              <p:cNvPr id="81" name="任意多边形: 形状 80"/>
              <p:cNvSpPr/>
              <p:nvPr/>
            </p:nvSpPr>
            <p:spPr>
              <a:xfrm rot="18760955">
                <a:off x="397442" y="3825714"/>
                <a:ext cx="72688" cy="399225"/>
              </a:xfrm>
              <a:custGeom>
                <a:avLst/>
                <a:gdLst>
                  <a:gd name="connsiteX0" fmla="*/ 71120 w 71120"/>
                  <a:gd name="connsiteY0" fmla="*/ 0 h 332478"/>
                  <a:gd name="connsiteX1" fmla="*/ 71120 w 71120"/>
                  <a:gd name="connsiteY1" fmla="*/ 332478 h 332478"/>
                  <a:gd name="connsiteX2" fmla="*/ 0 w 71120"/>
                  <a:gd name="connsiteY2" fmla="*/ 255359 h 332478"/>
                  <a:gd name="connsiteX3" fmla="*/ 0 w 71120"/>
                  <a:gd name="connsiteY3" fmla="*/ 65588 h 332478"/>
                </a:gdLst>
                <a:ahLst/>
                <a:cxnLst>
                  <a:cxn ang="0">
                    <a:pos x="connsiteX0" y="connsiteY0"/>
                  </a:cxn>
                  <a:cxn ang="0">
                    <a:pos x="connsiteX1" y="connsiteY1"/>
                  </a:cxn>
                  <a:cxn ang="0">
                    <a:pos x="connsiteX2" y="connsiteY2"/>
                  </a:cxn>
                  <a:cxn ang="0">
                    <a:pos x="connsiteX3" y="connsiteY3"/>
                  </a:cxn>
                </a:cxnLst>
                <a:rect l="l" t="t" r="r" b="b"/>
                <a:pathLst>
                  <a:path w="71120" h="332478">
                    <a:moveTo>
                      <a:pt x="71120" y="0"/>
                    </a:moveTo>
                    <a:lnTo>
                      <a:pt x="71120" y="332478"/>
                    </a:lnTo>
                    <a:lnTo>
                      <a:pt x="0" y="255359"/>
                    </a:lnTo>
                    <a:lnTo>
                      <a:pt x="0" y="65588"/>
                    </a:lnTo>
                    <a:close/>
                  </a:path>
                </a:pathLst>
              </a:custGeom>
              <a:gradFill>
                <a:gsLst>
                  <a:gs pos="0">
                    <a:srgbClr val="6CAFEF">
                      <a:alpha val="50000"/>
                    </a:srgbClr>
                  </a:gs>
                  <a:gs pos="100000">
                    <a:srgbClr val="FFFFFF">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latin typeface="微软雅黑" panose="020B0503020204020204" pitchFamily="34" charset="-122"/>
                  <a:ea typeface="微软雅黑" panose="020B0503020204020204" pitchFamily="34" charset="-122"/>
                </a:endParaRPr>
              </a:p>
            </p:txBody>
          </p:sp>
        </p:grpSp>
        <p:sp>
          <p:nvSpPr>
            <p:cNvPr id="14" name="TextBox 42"/>
            <p:cNvSpPr txBox="1"/>
            <p:nvPr/>
          </p:nvSpPr>
          <p:spPr>
            <a:xfrm>
              <a:off x="1470690" y="3480892"/>
              <a:ext cx="3662916" cy="359197"/>
            </a:xfrm>
            <a:prstGeom prst="rect">
              <a:avLst/>
            </a:prstGeom>
            <a:noFill/>
          </p:spPr>
          <p:txBody>
            <a:bodyPr wrap="square" lIns="0" tIns="0" rIns="0" bIns="0" rtlCol="0">
              <a:spAutoFit/>
            </a:bodyPr>
            <a:lstStyle>
              <a:defPPr>
                <a:defRPr lang="zh-CN"/>
              </a:defPPr>
              <a:lvl1pPr>
                <a:defRPr sz="2000" b="1">
                  <a:solidFill>
                    <a:schemeClr val="bg1"/>
                  </a:solidFill>
                  <a:latin typeface="微软雅黑" panose="020B0503020204020204" pitchFamily="34" charset="-122"/>
                  <a:ea typeface="微软雅黑" panose="020B0503020204020204" pitchFamily="34" charset="-122"/>
                </a:defRPr>
              </a:lvl1pPr>
            </a:lstStyle>
            <a:p>
              <a:pPr algn="ctr"/>
              <a:r>
                <a:rPr lang="zh-CN" altLang="en-US" sz="1600" spc="600" dirty="0"/>
                <a:t>选拔程序</a:t>
              </a:r>
            </a:p>
          </p:txBody>
        </p:sp>
      </p:grpSp>
      <p:sp>
        <p:nvSpPr>
          <p:cNvPr id="58" name="TextBox 42"/>
          <p:cNvSpPr txBox="1"/>
          <p:nvPr/>
        </p:nvSpPr>
        <p:spPr>
          <a:xfrm>
            <a:off x="1293715" y="1981040"/>
            <a:ext cx="1216025" cy="400110"/>
          </a:xfrm>
          <a:prstGeom prst="rect">
            <a:avLst/>
          </a:prstGeom>
        </p:spPr>
        <p:txBody>
          <a:bodyPr wrap="square" rtlCol="0">
            <a:spAutoFit/>
          </a:bodyPr>
          <a:lstStyle>
            <a:defPPr>
              <a:defRPr lang="zh-CN"/>
            </a:defPPr>
            <a:lvl1pPr>
              <a:defRPr sz="4000" spc="300">
                <a:gradFill>
                  <a:gsLst>
                    <a:gs pos="0">
                      <a:srgbClr val="00B0F0"/>
                    </a:gs>
                    <a:gs pos="95413">
                      <a:srgbClr val="002060"/>
                    </a:gs>
                    <a:gs pos="50000">
                      <a:srgbClr val="0070C0"/>
                    </a:gs>
                  </a:gsLst>
                  <a:lin ang="5400000" scaled="1"/>
                </a:gradFill>
                <a:latin typeface="方正大黑简体" panose="02010601030101010101" pitchFamily="2" charset="-122"/>
                <a:ea typeface="方正大黑简体" panose="02010601030101010101" pitchFamily="2" charset="-122"/>
              </a:defRPr>
            </a:lvl1pPr>
          </a:lstStyle>
          <a:p>
            <a:r>
              <a:rPr lang="zh-CN" altLang="en-US" sz="2000" spc="0" dirty="0"/>
              <a:t>①  报名</a:t>
            </a:r>
          </a:p>
        </p:txBody>
      </p:sp>
      <p:sp>
        <p:nvSpPr>
          <p:cNvPr id="59" name="矩形 58"/>
          <p:cNvSpPr/>
          <p:nvPr/>
        </p:nvSpPr>
        <p:spPr>
          <a:xfrm>
            <a:off x="1133560" y="2071490"/>
            <a:ext cx="72000" cy="180000"/>
          </a:xfrm>
          <a:prstGeom prst="rect">
            <a:avLst/>
          </a:prstGeom>
          <a:solidFill>
            <a:srgbClr val="035C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15" name="TextBox 42"/>
          <p:cNvSpPr txBox="1"/>
          <p:nvPr/>
        </p:nvSpPr>
        <p:spPr>
          <a:xfrm>
            <a:off x="1293715" y="3377041"/>
            <a:ext cx="2384442" cy="400110"/>
          </a:xfrm>
          <a:prstGeom prst="rect">
            <a:avLst/>
          </a:prstGeom>
        </p:spPr>
        <p:txBody>
          <a:bodyPr wrap="square" rtlCol="0">
            <a:spAutoFit/>
          </a:bodyPr>
          <a:lstStyle>
            <a:defPPr>
              <a:defRPr lang="zh-CN"/>
            </a:defPPr>
            <a:lvl1pPr>
              <a:defRPr sz="2000" spc="0">
                <a:gradFill>
                  <a:gsLst>
                    <a:gs pos="0">
                      <a:srgbClr val="00B0F0"/>
                    </a:gs>
                    <a:gs pos="95413">
                      <a:srgbClr val="002060"/>
                    </a:gs>
                    <a:gs pos="50000">
                      <a:srgbClr val="0070C0"/>
                    </a:gs>
                  </a:gsLst>
                  <a:lin ang="5400000" scaled="1"/>
                </a:gradFill>
                <a:latin typeface="方正大黑简体" panose="02010601030101010101" pitchFamily="2" charset="-122"/>
                <a:ea typeface="方正大黑简体" panose="02010601030101010101" pitchFamily="2" charset="-122"/>
              </a:defRPr>
            </a:lvl1pPr>
          </a:lstStyle>
          <a:p>
            <a:r>
              <a:rPr lang="zh-CN" altLang="en-US" dirty="0"/>
              <a:t>②  体格检查预选</a:t>
            </a:r>
          </a:p>
        </p:txBody>
      </p:sp>
      <p:sp>
        <p:nvSpPr>
          <p:cNvPr id="16" name="矩形 15"/>
          <p:cNvSpPr/>
          <p:nvPr/>
        </p:nvSpPr>
        <p:spPr>
          <a:xfrm>
            <a:off x="1170500" y="3466471"/>
            <a:ext cx="72000" cy="180000"/>
          </a:xfrm>
          <a:prstGeom prst="rect">
            <a:avLst/>
          </a:prstGeom>
          <a:solidFill>
            <a:srgbClr val="035C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6" presetClass="entr" presetSubtype="42" fill="hold" grpId="0" nodeType="afterEffect">
                                  <p:stCondLst>
                                    <p:cond delay="0"/>
                                  </p:stCondLst>
                                  <p:childTnLst>
                                    <p:set>
                                      <p:cBhvr>
                                        <p:cTn id="10" dur="1" fill="hold">
                                          <p:stCondLst>
                                            <p:cond delay="0"/>
                                          </p:stCondLst>
                                        </p:cTn>
                                        <p:tgtEl>
                                          <p:spTgt spid="59"/>
                                        </p:tgtEl>
                                        <p:attrNameLst>
                                          <p:attrName>style.visibility</p:attrName>
                                        </p:attrNameLst>
                                      </p:cBhvr>
                                      <p:to>
                                        <p:strVal val="visible"/>
                                      </p:to>
                                    </p:set>
                                    <p:animEffect transition="in" filter="barn(outHorizontal)">
                                      <p:cBhvr>
                                        <p:cTn id="11" dur="500"/>
                                        <p:tgtEl>
                                          <p:spTgt spid="59"/>
                                        </p:tgtEl>
                                      </p:cBhvr>
                                    </p:animEffect>
                                  </p:childTnLst>
                                </p:cTn>
                              </p:par>
                              <p:par>
                                <p:cTn id="12" presetID="16" presetClass="entr" presetSubtype="42" fill="hold" grpId="0" nodeType="withEffect">
                                  <p:stCondLst>
                                    <p:cond delay="0"/>
                                  </p:stCondLst>
                                  <p:childTnLst>
                                    <p:set>
                                      <p:cBhvr>
                                        <p:cTn id="13" dur="1" fill="hold">
                                          <p:stCondLst>
                                            <p:cond delay="0"/>
                                          </p:stCondLst>
                                        </p:cTn>
                                        <p:tgtEl>
                                          <p:spTgt spid="58"/>
                                        </p:tgtEl>
                                        <p:attrNameLst>
                                          <p:attrName>style.visibility</p:attrName>
                                        </p:attrNameLst>
                                      </p:cBhvr>
                                      <p:to>
                                        <p:strVal val="visible"/>
                                      </p:to>
                                    </p:set>
                                    <p:animEffect transition="in" filter="barn(outHorizontal)">
                                      <p:cBhvr>
                                        <p:cTn id="14" dur="500"/>
                                        <p:tgtEl>
                                          <p:spTgt spid="58"/>
                                        </p:tgtEl>
                                      </p:cBhvr>
                                    </p:animEffect>
                                  </p:childTnLst>
                                </p:cTn>
                              </p:par>
                            </p:childTnLst>
                          </p:cTn>
                        </p:par>
                        <p:par>
                          <p:cTn id="15" fill="hold">
                            <p:stCondLst>
                              <p:cond delay="1000"/>
                            </p:stCondLst>
                            <p:childTnLst>
                              <p:par>
                                <p:cTn id="16" presetID="22" presetClass="entr" presetSubtype="1"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wipe(up)">
                                      <p:cBhvr>
                                        <p:cTn id="18" dur="500"/>
                                        <p:tgtEl>
                                          <p:spTgt spid="6"/>
                                        </p:tgtEl>
                                      </p:cBhvr>
                                    </p:animEffect>
                                  </p:childTnLst>
                                </p:cTn>
                              </p:par>
                            </p:childTnLst>
                          </p:cTn>
                        </p:par>
                        <p:par>
                          <p:cTn id="19" fill="hold">
                            <p:stCondLst>
                              <p:cond delay="1500"/>
                            </p:stCondLst>
                            <p:childTnLst>
                              <p:par>
                                <p:cTn id="20" presetID="16" presetClass="entr" presetSubtype="42" fill="hold" grpId="0" nodeType="after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barn(outHorizontal)">
                                      <p:cBhvr>
                                        <p:cTn id="22" dur="500"/>
                                        <p:tgtEl>
                                          <p:spTgt spid="16"/>
                                        </p:tgtEl>
                                      </p:cBhvr>
                                    </p:animEffect>
                                  </p:childTnLst>
                                </p:cTn>
                              </p:par>
                              <p:par>
                                <p:cTn id="23" presetID="16" presetClass="entr" presetSubtype="42"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barn(outHorizontal)">
                                      <p:cBhvr>
                                        <p:cTn id="25" dur="500"/>
                                        <p:tgtEl>
                                          <p:spTgt spid="15"/>
                                        </p:tgtEl>
                                      </p:cBhvr>
                                    </p:animEffect>
                                  </p:childTnLst>
                                </p:cTn>
                              </p:par>
                            </p:childTnLst>
                          </p:cTn>
                        </p:par>
                        <p:par>
                          <p:cTn id="26" fill="hold">
                            <p:stCondLst>
                              <p:cond delay="2000"/>
                            </p:stCondLst>
                            <p:childTnLst>
                              <p:par>
                                <p:cTn id="27" presetID="22" presetClass="entr" presetSubtype="1" fill="hold" grpId="0" nodeType="after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wipe(up)">
                                      <p:cBhvr>
                                        <p:cTn id="2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8" grpId="0"/>
      <p:bldP spid="58" grpId="0"/>
      <p:bldP spid="59" grpId="0" bldLvl="0" animBg="1"/>
      <p:bldP spid="15" grpId="0"/>
      <p:bldP spid="16" grpId="0" bldLvl="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 name="文本框 108"/>
          <p:cNvSpPr txBox="1"/>
          <p:nvPr/>
        </p:nvSpPr>
        <p:spPr>
          <a:xfrm>
            <a:off x="591121" y="142088"/>
            <a:ext cx="1335090" cy="430887"/>
          </a:xfrm>
          <a:prstGeom prst="rect">
            <a:avLst/>
          </a:prstGeom>
          <a:noFill/>
        </p:spPr>
        <p:txBody>
          <a:bodyPr wrap="square" rtlCol="0">
            <a:spAutoFit/>
          </a:bodyPr>
          <a:lstStyle>
            <a:defPPr>
              <a:defRPr lang="zh-CN"/>
            </a:defPPr>
            <a:lvl1pPr>
              <a:defRPr sz="2200" spc="0">
                <a:gradFill>
                  <a:gsLst>
                    <a:gs pos="0">
                      <a:srgbClr val="00B0F0"/>
                    </a:gs>
                    <a:gs pos="95413">
                      <a:srgbClr val="002060"/>
                    </a:gs>
                    <a:gs pos="50000">
                      <a:srgbClr val="0070C0"/>
                    </a:gs>
                  </a:gsLst>
                  <a:lin ang="5400000" scaled="1"/>
                </a:gradFill>
                <a:latin typeface="方正大黑简体" panose="02010601030101010101" pitchFamily="2" charset="-122"/>
                <a:ea typeface="方正大黑简体" panose="02010601030101010101" pitchFamily="2" charset="-122"/>
              </a:defRPr>
            </a:lvl1pPr>
          </a:lstStyle>
          <a:p>
            <a:r>
              <a:rPr lang="zh-CN" altLang="en-US" dirty="0"/>
              <a:t>政策内容</a:t>
            </a:r>
          </a:p>
        </p:txBody>
      </p:sp>
      <p:sp>
        <p:nvSpPr>
          <p:cNvPr id="6" name="文本框 5"/>
          <p:cNvSpPr txBox="1"/>
          <p:nvPr/>
        </p:nvSpPr>
        <p:spPr>
          <a:xfrm>
            <a:off x="591121" y="1269585"/>
            <a:ext cx="8222870" cy="3389630"/>
          </a:xfrm>
          <a:prstGeom prst="rect">
            <a:avLst/>
          </a:prstGeom>
          <a:noFill/>
        </p:spPr>
        <p:txBody>
          <a:bodyPr wrap="square" rtlCol="0">
            <a:spAutoFit/>
          </a:bodyPr>
          <a:lstStyle>
            <a:defPPr>
              <a:defRPr lang="zh-CN"/>
            </a:defPPr>
            <a:lvl1pPr indent="0" fontAlgn="auto">
              <a:lnSpc>
                <a:spcPct val="125000"/>
              </a:lnSpc>
              <a:defRPr sz="1800" b="1">
                <a:latin typeface="微软雅黑" panose="020B0503020204020204" pitchFamily="34" charset="-122"/>
                <a:ea typeface="微软雅黑" panose="020B0503020204020204" pitchFamily="34" charset="-122"/>
              </a:defRPr>
            </a:lvl1pPr>
          </a:lstStyle>
          <a:p>
            <a:pPr>
              <a:lnSpc>
                <a:spcPct val="130000"/>
              </a:lnSpc>
              <a:spcBef>
                <a:spcPts val="600"/>
              </a:spcBef>
              <a:spcAft>
                <a:spcPts val="600"/>
              </a:spcAft>
            </a:pPr>
            <a:r>
              <a:rPr lang="zh-CN" altLang="en-US" dirty="0">
                <a:solidFill>
                  <a:schemeClr val="tx1">
                    <a:lumMod val="75000"/>
                    <a:lumOff val="25000"/>
                  </a:schemeClr>
                </a:solidFill>
                <a:sym typeface="+mn-ea"/>
              </a:rPr>
              <a:t>（1）</a:t>
            </a:r>
            <a:r>
              <a:rPr lang="zh-CN" altLang="en-US" dirty="0">
                <a:solidFill>
                  <a:srgbClr val="C00000"/>
                </a:solidFill>
                <a:sym typeface="+mn-ea"/>
              </a:rPr>
              <a:t>身高</a:t>
            </a:r>
            <a:r>
              <a:rPr lang="zh-CN" altLang="en-US" dirty="0" smtClean="0">
                <a:solidFill>
                  <a:srgbClr val="C00000"/>
                </a:solidFill>
                <a:sym typeface="+mn-ea"/>
              </a:rPr>
              <a:t>：</a:t>
            </a:r>
            <a:r>
              <a:rPr lang="zh-CN" altLang="en-US" sz="1400" dirty="0" smtClean="0">
                <a:solidFill>
                  <a:schemeClr val="tx1">
                    <a:lumMod val="75000"/>
                    <a:lumOff val="25000"/>
                  </a:schemeClr>
                </a:solidFill>
                <a:sym typeface="+mn-ea"/>
              </a:rPr>
              <a:t>男性</a:t>
            </a:r>
            <a:r>
              <a:rPr lang="zh-CN" altLang="en-US" sz="1400" dirty="0">
                <a:solidFill>
                  <a:schemeClr val="tx1">
                    <a:lumMod val="75000"/>
                    <a:lumOff val="25000"/>
                  </a:schemeClr>
                </a:solidFill>
                <a:sym typeface="+mn-ea"/>
              </a:rPr>
              <a:t>162cm以上，女性158cm以上。</a:t>
            </a:r>
            <a:endParaRPr lang="zh-CN" altLang="en-US" sz="1400" dirty="0">
              <a:solidFill>
                <a:schemeClr val="tx1">
                  <a:lumMod val="75000"/>
                  <a:lumOff val="25000"/>
                </a:schemeClr>
              </a:solidFill>
            </a:endParaRPr>
          </a:p>
          <a:p>
            <a:pPr>
              <a:lnSpc>
                <a:spcPct val="130000"/>
              </a:lnSpc>
              <a:spcBef>
                <a:spcPts val="600"/>
              </a:spcBef>
              <a:spcAft>
                <a:spcPts val="600"/>
              </a:spcAft>
            </a:pPr>
            <a:r>
              <a:rPr lang="zh-CN" altLang="en-US" dirty="0">
                <a:solidFill>
                  <a:schemeClr val="tx1">
                    <a:lumMod val="75000"/>
                    <a:lumOff val="25000"/>
                  </a:schemeClr>
                </a:solidFill>
              </a:rPr>
              <a:t>（2）</a:t>
            </a:r>
            <a:r>
              <a:rPr lang="zh-CN" altLang="en-US" dirty="0">
                <a:solidFill>
                  <a:srgbClr val="C00000"/>
                </a:solidFill>
              </a:rPr>
              <a:t>体重：</a:t>
            </a:r>
            <a:r>
              <a:rPr lang="zh-CN" altLang="en-US" sz="1400" dirty="0">
                <a:solidFill>
                  <a:schemeClr val="tx1">
                    <a:lumMod val="75000"/>
                    <a:lumOff val="25000"/>
                  </a:schemeClr>
                </a:solidFill>
              </a:rPr>
              <a:t>男性体重指数BMI在17.5-30之间，女性体重指数在17-24之间。</a:t>
            </a:r>
            <a:r>
              <a:rPr lang="zh-CN" altLang="en-US" sz="1100" dirty="0">
                <a:solidFill>
                  <a:schemeClr val="tx1">
                    <a:lumMod val="75000"/>
                    <a:lumOff val="25000"/>
                  </a:schemeClr>
                </a:solidFill>
              </a:rPr>
              <a:t>（BMI=体重÷身高^2）</a:t>
            </a:r>
          </a:p>
          <a:p>
            <a:pPr algn="just">
              <a:lnSpc>
                <a:spcPct val="130000"/>
              </a:lnSpc>
              <a:spcBef>
                <a:spcPts val="600"/>
              </a:spcBef>
              <a:spcAft>
                <a:spcPts val="600"/>
              </a:spcAft>
            </a:pPr>
            <a:r>
              <a:rPr lang="zh-CN" altLang="en-US" dirty="0">
                <a:solidFill>
                  <a:schemeClr val="tx1">
                    <a:lumMod val="75000"/>
                    <a:lumOff val="25000"/>
                  </a:schemeClr>
                </a:solidFill>
              </a:rPr>
              <a:t>（3）</a:t>
            </a:r>
            <a:r>
              <a:rPr lang="zh-CN" altLang="en-US" dirty="0">
                <a:solidFill>
                  <a:srgbClr val="C00000"/>
                </a:solidFill>
              </a:rPr>
              <a:t>视力：</a:t>
            </a:r>
            <a:r>
              <a:rPr lang="zh-CN" altLang="en-US" sz="1400" dirty="0">
                <a:solidFill>
                  <a:schemeClr val="tx1">
                    <a:lumMod val="75000"/>
                    <a:lumOff val="25000"/>
                  </a:schemeClr>
                </a:solidFill>
              </a:rPr>
              <a:t>双眼中任何一眼裸眼视力小于4.5，不合格。下列情况合格：①任何一眼裸眼视力低于4.8，需进行矫正视力检查，双眼中任何一眼矫正视力均4.8以上且矫正度数均在600度以下；②双眼中任何一眼行激光手术（有晶体眼人工晶体植入术除外），术后时间在半年以上，手术眼裸眼视力4.8以上，无并发症，且眼底检查正常；③眼中任何一眼行激光手术（有晶体眼人工晶体植入术除外），术后时间在半年以上，无并发症，且眼底检查正常，但手术眼裸眼视力</a:t>
            </a:r>
            <a:r>
              <a:rPr lang="zh-CN" altLang="en-US" sz="1400" dirty="0" smtClean="0">
                <a:solidFill>
                  <a:schemeClr val="tx1">
                    <a:lumMod val="75000"/>
                    <a:lumOff val="25000"/>
                  </a:schemeClr>
                </a:solidFill>
              </a:rPr>
              <a:t>小</a:t>
            </a:r>
            <a:r>
              <a:rPr lang="zh-CN" altLang="en-US" sz="1400" dirty="0">
                <a:solidFill>
                  <a:schemeClr val="tx1">
                    <a:lumMod val="75000"/>
                    <a:lumOff val="25000"/>
                  </a:schemeClr>
                </a:solidFill>
              </a:rPr>
              <a:t>于</a:t>
            </a:r>
            <a:r>
              <a:rPr lang="zh-CN" altLang="en-US" sz="1400" dirty="0" smtClean="0">
                <a:solidFill>
                  <a:schemeClr val="tx1">
                    <a:lumMod val="75000"/>
                    <a:lumOff val="25000"/>
                  </a:schemeClr>
                </a:solidFill>
              </a:rPr>
              <a:t>4</a:t>
            </a:r>
            <a:r>
              <a:rPr lang="zh-CN" altLang="en-US" sz="1400" dirty="0">
                <a:solidFill>
                  <a:schemeClr val="tx1">
                    <a:lumMod val="75000"/>
                    <a:lumOff val="25000"/>
                  </a:schemeClr>
                </a:solidFill>
              </a:rPr>
              <a:t>.8，需进行矫正视力检查，双眼中任何一眼矫正视力均4.8以上且矫正度数均在600度以下；</a:t>
            </a:r>
          </a:p>
          <a:p>
            <a:pPr>
              <a:lnSpc>
                <a:spcPct val="130000"/>
              </a:lnSpc>
              <a:spcBef>
                <a:spcPts val="600"/>
              </a:spcBef>
              <a:spcAft>
                <a:spcPts val="600"/>
              </a:spcAft>
            </a:pPr>
            <a:r>
              <a:rPr lang="zh-CN" altLang="en-US" dirty="0">
                <a:solidFill>
                  <a:schemeClr val="tx1">
                    <a:lumMod val="75000"/>
                    <a:lumOff val="25000"/>
                  </a:schemeClr>
                </a:solidFill>
              </a:rPr>
              <a:t>（4）无传染性疾病、精神疾病等，其他体检项目合格</a:t>
            </a:r>
            <a:r>
              <a:rPr lang="zh-CN" altLang="en-US" dirty="0" smtClean="0">
                <a:solidFill>
                  <a:schemeClr val="tx1">
                    <a:lumMod val="75000"/>
                    <a:lumOff val="25000"/>
                  </a:schemeClr>
                </a:solidFill>
              </a:rPr>
              <a:t>。</a:t>
            </a:r>
            <a:endParaRPr lang="zh-CN" altLang="en-US" dirty="0">
              <a:solidFill>
                <a:schemeClr val="tx1">
                  <a:lumMod val="75000"/>
                  <a:lumOff val="25000"/>
                </a:schemeClr>
              </a:solidFill>
            </a:endParaRPr>
          </a:p>
        </p:txBody>
      </p:sp>
      <p:grpSp>
        <p:nvGrpSpPr>
          <p:cNvPr id="14" name="组合 13"/>
          <p:cNvGrpSpPr/>
          <p:nvPr/>
        </p:nvGrpSpPr>
        <p:grpSpPr>
          <a:xfrm>
            <a:off x="966295" y="719726"/>
            <a:ext cx="437941" cy="400050"/>
            <a:chOff x="1665211" y="2235200"/>
            <a:chExt cx="583918" cy="533400"/>
          </a:xfrm>
          <a:effectLst/>
        </p:grpSpPr>
        <p:sp>
          <p:nvSpPr>
            <p:cNvPr id="15" name="椭圆 14"/>
            <p:cNvSpPr/>
            <p:nvPr/>
          </p:nvSpPr>
          <p:spPr>
            <a:xfrm>
              <a:off x="1676400" y="2235200"/>
              <a:ext cx="533400" cy="533400"/>
            </a:xfrm>
            <a:prstGeom prst="ellipse">
              <a:avLst/>
            </a:prstGeom>
            <a:solidFill>
              <a:srgbClr val="035CA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zh-CN" altLang="en-US" sz="1600" b="1" dirty="0">
                <a:solidFill>
                  <a:srgbClr val="44546A">
                    <a:lumMod val="75000"/>
                  </a:srgbClr>
                </a:solidFill>
                <a:latin typeface="微软雅黑" panose="020B0503020204020204" pitchFamily="34" charset="-122"/>
                <a:ea typeface="微软雅黑" panose="020B0503020204020204" pitchFamily="34" charset="-122"/>
                <a:cs typeface="+mn-ea"/>
                <a:sym typeface="+mn-lt"/>
              </a:endParaRPr>
            </a:p>
          </p:txBody>
        </p:sp>
        <p:sp>
          <p:nvSpPr>
            <p:cNvPr id="16" name="矩形 15"/>
            <p:cNvSpPr/>
            <p:nvPr/>
          </p:nvSpPr>
          <p:spPr>
            <a:xfrm>
              <a:off x="1665211" y="2283896"/>
              <a:ext cx="583918" cy="451405"/>
            </a:xfrm>
            <a:prstGeom prst="rect">
              <a:avLst/>
            </a:prstGeom>
          </p:spPr>
          <p:txBody>
            <a:bodyPr wrap="none" anchor="ctr">
              <a:spAutoFit/>
            </a:bodyPr>
            <a:lstStyle/>
            <a:p>
              <a:pPr algn="ctr" defTabSz="685165" fontAlgn="ctr"/>
              <a:r>
                <a:rPr lang="en-US" altLang="zh-CN" sz="1600" b="1" dirty="0">
                  <a:solidFill>
                    <a:prstClr val="white">
                      <a:lumMod val="95000"/>
                    </a:prstClr>
                  </a:solidFill>
                  <a:latin typeface="微软雅黑" panose="020B0503020204020204" pitchFamily="34" charset="-122"/>
                  <a:ea typeface="微软雅黑" panose="020B0503020204020204" pitchFamily="34" charset="-122"/>
                  <a:cs typeface="+mn-ea"/>
                  <a:sym typeface="+mn-lt"/>
                </a:rPr>
                <a:t>03</a:t>
              </a:r>
            </a:p>
          </p:txBody>
        </p:sp>
      </p:grpSp>
      <p:grpSp>
        <p:nvGrpSpPr>
          <p:cNvPr id="17" name="组合 16"/>
          <p:cNvGrpSpPr/>
          <p:nvPr/>
        </p:nvGrpSpPr>
        <p:grpSpPr>
          <a:xfrm flipH="1">
            <a:off x="1437030" y="751304"/>
            <a:ext cx="2901950" cy="330200"/>
            <a:chOff x="1283498" y="3428955"/>
            <a:chExt cx="3922121" cy="482642"/>
          </a:xfrm>
        </p:grpSpPr>
        <p:grpSp>
          <p:nvGrpSpPr>
            <p:cNvPr id="19" name="组合 18"/>
            <p:cNvGrpSpPr/>
            <p:nvPr/>
          </p:nvGrpSpPr>
          <p:grpSpPr>
            <a:xfrm>
              <a:off x="1283498" y="3428955"/>
              <a:ext cx="3922121" cy="482642"/>
              <a:chOff x="234173" y="3572919"/>
              <a:chExt cx="6933883" cy="541075"/>
            </a:xfrm>
          </p:grpSpPr>
          <p:sp>
            <p:nvSpPr>
              <p:cNvPr id="23" name="任意多边形: 形状 77"/>
              <p:cNvSpPr/>
              <p:nvPr/>
            </p:nvSpPr>
            <p:spPr>
              <a:xfrm>
                <a:off x="609472" y="3679388"/>
                <a:ext cx="4245948" cy="434606"/>
              </a:xfrm>
              <a:custGeom>
                <a:avLst/>
                <a:gdLst>
                  <a:gd name="connsiteX0" fmla="*/ 0 w 4245948"/>
                  <a:gd name="connsiteY0" fmla="*/ 0 h 434606"/>
                  <a:gd name="connsiteX1" fmla="*/ 4059773 w 4245948"/>
                  <a:gd name="connsiteY1" fmla="*/ 0 h 434606"/>
                  <a:gd name="connsiteX2" fmla="*/ 4245948 w 4245948"/>
                  <a:gd name="connsiteY2" fmla="*/ 149042 h 434606"/>
                  <a:gd name="connsiteX3" fmla="*/ 4245948 w 4245948"/>
                  <a:gd name="connsiteY3" fmla="*/ 434606 h 434606"/>
                  <a:gd name="connsiteX4" fmla="*/ 0 w 4245948"/>
                  <a:gd name="connsiteY4" fmla="*/ 434606 h 4346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45948" h="434606">
                    <a:moveTo>
                      <a:pt x="0" y="0"/>
                    </a:moveTo>
                    <a:lnTo>
                      <a:pt x="4059773" y="0"/>
                    </a:lnTo>
                    <a:lnTo>
                      <a:pt x="4245948" y="149042"/>
                    </a:lnTo>
                    <a:lnTo>
                      <a:pt x="4245948" y="434606"/>
                    </a:lnTo>
                    <a:lnTo>
                      <a:pt x="0" y="434606"/>
                    </a:lnTo>
                    <a:close/>
                  </a:path>
                </a:pathLst>
              </a:custGeom>
              <a:solidFill>
                <a:srgbClr val="03458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600" b="1" dirty="0">
                  <a:latin typeface="微软雅黑" panose="020B0503020204020204" pitchFamily="34" charset="-122"/>
                  <a:ea typeface="微软雅黑" panose="020B0503020204020204" pitchFamily="34" charset="-122"/>
                </a:endParaRPr>
              </a:p>
            </p:txBody>
          </p:sp>
          <p:sp>
            <p:nvSpPr>
              <p:cNvPr id="24" name="任意多边形: 形状 78"/>
              <p:cNvSpPr/>
              <p:nvPr/>
            </p:nvSpPr>
            <p:spPr>
              <a:xfrm>
                <a:off x="318143" y="3572919"/>
                <a:ext cx="6849913" cy="541075"/>
              </a:xfrm>
              <a:custGeom>
                <a:avLst/>
                <a:gdLst>
                  <a:gd name="connsiteX0" fmla="*/ 0 w 3778687"/>
                  <a:gd name="connsiteY0" fmla="*/ 0 h 529400"/>
                  <a:gd name="connsiteX1" fmla="*/ 3381017 w 3778687"/>
                  <a:gd name="connsiteY1" fmla="*/ 0 h 529400"/>
                  <a:gd name="connsiteX2" fmla="*/ 3778687 w 3778687"/>
                  <a:gd name="connsiteY2" fmla="*/ 374017 h 529400"/>
                  <a:gd name="connsiteX3" fmla="*/ 3778687 w 3778687"/>
                  <a:gd name="connsiteY3" fmla="*/ 529400 h 529400"/>
                  <a:gd name="connsiteX4" fmla="*/ 0 w 3778687"/>
                  <a:gd name="connsiteY4" fmla="*/ 529400 h 529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8687" h="529400">
                    <a:moveTo>
                      <a:pt x="0" y="0"/>
                    </a:moveTo>
                    <a:lnTo>
                      <a:pt x="3381017" y="0"/>
                    </a:lnTo>
                    <a:lnTo>
                      <a:pt x="3778687" y="374017"/>
                    </a:lnTo>
                    <a:lnTo>
                      <a:pt x="3778687" y="529400"/>
                    </a:lnTo>
                    <a:lnTo>
                      <a:pt x="0" y="529400"/>
                    </a:lnTo>
                    <a:close/>
                  </a:path>
                </a:pathLst>
              </a:custGeom>
              <a:solidFill>
                <a:srgbClr val="035C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dirty="0">
                  <a:latin typeface="微软雅黑" panose="020B0503020204020204" pitchFamily="34" charset="-122"/>
                  <a:ea typeface="微软雅黑" panose="020B0503020204020204" pitchFamily="34" charset="-122"/>
                </a:endParaRPr>
              </a:p>
            </p:txBody>
          </p:sp>
          <p:sp>
            <p:nvSpPr>
              <p:cNvPr id="25" name="任意多边形: 形状 79"/>
              <p:cNvSpPr/>
              <p:nvPr/>
            </p:nvSpPr>
            <p:spPr>
              <a:xfrm>
                <a:off x="4103598" y="3572919"/>
                <a:ext cx="654224" cy="468097"/>
              </a:xfrm>
              <a:custGeom>
                <a:avLst/>
                <a:gdLst>
                  <a:gd name="connsiteX0" fmla="*/ 0 w 544844"/>
                  <a:gd name="connsiteY0" fmla="*/ 0 h 457997"/>
                  <a:gd name="connsiteX1" fmla="*/ 104907 w 544844"/>
                  <a:gd name="connsiteY1" fmla="*/ 0 h 457997"/>
                  <a:gd name="connsiteX2" fmla="*/ 544844 w 544844"/>
                  <a:gd name="connsiteY2" fmla="*/ 405715 h 457997"/>
                  <a:gd name="connsiteX3" fmla="*/ 496629 w 544844"/>
                  <a:gd name="connsiteY3" fmla="*/ 457997 h 457997"/>
                </a:gdLst>
                <a:ahLst/>
                <a:cxnLst>
                  <a:cxn ang="0">
                    <a:pos x="connsiteX0" y="connsiteY0"/>
                  </a:cxn>
                  <a:cxn ang="0">
                    <a:pos x="connsiteX1" y="connsiteY1"/>
                  </a:cxn>
                  <a:cxn ang="0">
                    <a:pos x="connsiteX2" y="connsiteY2"/>
                  </a:cxn>
                  <a:cxn ang="0">
                    <a:pos x="connsiteX3" y="connsiteY3"/>
                  </a:cxn>
                </a:cxnLst>
                <a:rect l="l" t="t" r="r" b="b"/>
                <a:pathLst>
                  <a:path w="544844" h="457997">
                    <a:moveTo>
                      <a:pt x="0" y="0"/>
                    </a:moveTo>
                    <a:lnTo>
                      <a:pt x="104907" y="0"/>
                    </a:lnTo>
                    <a:lnTo>
                      <a:pt x="544844" y="405715"/>
                    </a:lnTo>
                    <a:lnTo>
                      <a:pt x="496629" y="457997"/>
                    </a:lnTo>
                    <a:close/>
                  </a:path>
                </a:pathLst>
              </a:custGeom>
              <a:gradFill>
                <a:gsLst>
                  <a:gs pos="0">
                    <a:srgbClr val="6CAFEF">
                      <a:alpha val="50000"/>
                    </a:srgbClr>
                  </a:gs>
                  <a:gs pos="100000">
                    <a:srgbClr val="FFFFFF">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dirty="0">
                  <a:latin typeface="微软雅黑" panose="020B0503020204020204" pitchFamily="34" charset="-122"/>
                  <a:ea typeface="微软雅黑" panose="020B0503020204020204" pitchFamily="34" charset="-122"/>
                </a:endParaRPr>
              </a:p>
            </p:txBody>
          </p:sp>
          <p:sp>
            <p:nvSpPr>
              <p:cNvPr id="26" name="任意多边形: 形状 80"/>
              <p:cNvSpPr/>
              <p:nvPr/>
            </p:nvSpPr>
            <p:spPr>
              <a:xfrm rot="18760955">
                <a:off x="397442" y="3825714"/>
                <a:ext cx="72688" cy="399225"/>
              </a:xfrm>
              <a:custGeom>
                <a:avLst/>
                <a:gdLst>
                  <a:gd name="connsiteX0" fmla="*/ 71120 w 71120"/>
                  <a:gd name="connsiteY0" fmla="*/ 0 h 332478"/>
                  <a:gd name="connsiteX1" fmla="*/ 71120 w 71120"/>
                  <a:gd name="connsiteY1" fmla="*/ 332478 h 332478"/>
                  <a:gd name="connsiteX2" fmla="*/ 0 w 71120"/>
                  <a:gd name="connsiteY2" fmla="*/ 255359 h 332478"/>
                  <a:gd name="connsiteX3" fmla="*/ 0 w 71120"/>
                  <a:gd name="connsiteY3" fmla="*/ 65588 h 332478"/>
                </a:gdLst>
                <a:ahLst/>
                <a:cxnLst>
                  <a:cxn ang="0">
                    <a:pos x="connsiteX0" y="connsiteY0"/>
                  </a:cxn>
                  <a:cxn ang="0">
                    <a:pos x="connsiteX1" y="connsiteY1"/>
                  </a:cxn>
                  <a:cxn ang="0">
                    <a:pos x="connsiteX2" y="connsiteY2"/>
                  </a:cxn>
                  <a:cxn ang="0">
                    <a:pos x="connsiteX3" y="connsiteY3"/>
                  </a:cxn>
                </a:cxnLst>
                <a:rect l="l" t="t" r="r" b="b"/>
                <a:pathLst>
                  <a:path w="71120" h="332478">
                    <a:moveTo>
                      <a:pt x="71120" y="0"/>
                    </a:moveTo>
                    <a:lnTo>
                      <a:pt x="71120" y="332478"/>
                    </a:lnTo>
                    <a:lnTo>
                      <a:pt x="0" y="255359"/>
                    </a:lnTo>
                    <a:lnTo>
                      <a:pt x="0" y="65588"/>
                    </a:lnTo>
                    <a:close/>
                  </a:path>
                </a:pathLst>
              </a:custGeom>
              <a:gradFill>
                <a:gsLst>
                  <a:gs pos="0">
                    <a:srgbClr val="6CAFEF">
                      <a:alpha val="50000"/>
                    </a:srgbClr>
                  </a:gs>
                  <a:gs pos="100000">
                    <a:srgbClr val="FFFFFF">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latin typeface="微软雅黑" panose="020B0503020204020204" pitchFamily="34" charset="-122"/>
                  <a:ea typeface="微软雅黑" panose="020B0503020204020204" pitchFamily="34" charset="-122"/>
                </a:endParaRPr>
              </a:p>
            </p:txBody>
          </p:sp>
        </p:grpSp>
        <p:sp>
          <p:nvSpPr>
            <p:cNvPr id="21" name="TextBox 42"/>
            <p:cNvSpPr txBox="1"/>
            <p:nvPr/>
          </p:nvSpPr>
          <p:spPr>
            <a:xfrm>
              <a:off x="1470690" y="3480892"/>
              <a:ext cx="3662916" cy="359197"/>
            </a:xfrm>
            <a:prstGeom prst="rect">
              <a:avLst/>
            </a:prstGeom>
            <a:noFill/>
          </p:spPr>
          <p:txBody>
            <a:bodyPr wrap="square" lIns="0" tIns="0" rIns="0" bIns="0" rtlCol="0">
              <a:spAutoFit/>
            </a:bodyPr>
            <a:lstStyle>
              <a:defPPr>
                <a:defRPr lang="zh-CN"/>
              </a:defPPr>
              <a:lvl1pPr>
                <a:defRPr sz="2000" b="1">
                  <a:solidFill>
                    <a:schemeClr val="bg1"/>
                  </a:solidFill>
                  <a:latin typeface="微软雅黑" panose="020B0503020204020204" pitchFamily="34" charset="-122"/>
                  <a:ea typeface="微软雅黑" panose="020B0503020204020204" pitchFamily="34" charset="-122"/>
                </a:defRPr>
              </a:lvl1pPr>
            </a:lstStyle>
            <a:p>
              <a:pPr algn="ctr"/>
              <a:r>
                <a:rPr lang="zh-CN" altLang="en-US" sz="1600" spc="600" dirty="0"/>
                <a:t>选拔程序</a:t>
              </a:r>
            </a:p>
          </p:txBody>
        </p:sp>
      </p:grpSp>
    </p:spTree>
    <p:custDataLst>
      <p:tags r:id="rId1"/>
    </p:custData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wipe(left)">
                                      <p:cBhvr>
                                        <p:cTn id="7" dur="500"/>
                                        <p:tgtEl>
                                          <p:spTgt spid="6">
                                            <p:txEl>
                                              <p:pRg st="0" end="0"/>
                                            </p:txEl>
                                          </p:spTgt>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animEffect transition="in" filter="wipe(left)">
                                      <p:cBhvr>
                                        <p:cTn id="11" dur="500"/>
                                        <p:tgtEl>
                                          <p:spTgt spid="6">
                                            <p:txEl>
                                              <p:pRg st="1" end="1"/>
                                            </p:txEl>
                                          </p:spTgt>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animEffect transition="in" filter="wipe(left)">
                                      <p:cBhvr>
                                        <p:cTn id="15" dur="500"/>
                                        <p:tgtEl>
                                          <p:spTgt spid="6">
                                            <p:txEl>
                                              <p:pRg st="2" end="2"/>
                                            </p:txEl>
                                          </p:spTgt>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animEffect transition="in" filter="wipe(left)">
                                      <p:cBhvr>
                                        <p:cTn id="19" dur="5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591121" y="142088"/>
            <a:ext cx="1335090" cy="430887"/>
          </a:xfrm>
          <a:prstGeom prst="rect">
            <a:avLst/>
          </a:prstGeom>
          <a:noFill/>
        </p:spPr>
        <p:txBody>
          <a:bodyPr wrap="square" rtlCol="0">
            <a:spAutoFit/>
          </a:bodyPr>
          <a:lstStyle>
            <a:defPPr>
              <a:defRPr lang="zh-CN"/>
            </a:defPPr>
            <a:lvl1pPr>
              <a:defRPr sz="2200" spc="0">
                <a:gradFill>
                  <a:gsLst>
                    <a:gs pos="0">
                      <a:srgbClr val="00B0F0"/>
                    </a:gs>
                    <a:gs pos="95413">
                      <a:srgbClr val="002060"/>
                    </a:gs>
                    <a:gs pos="50000">
                      <a:srgbClr val="0070C0"/>
                    </a:gs>
                  </a:gsLst>
                  <a:lin ang="5400000" scaled="1"/>
                </a:gradFill>
                <a:latin typeface="方正大黑简体" panose="02010601030101010101" pitchFamily="2" charset="-122"/>
                <a:ea typeface="方正大黑简体" panose="02010601030101010101" pitchFamily="2" charset="-122"/>
              </a:defRPr>
            </a:lvl1pPr>
          </a:lstStyle>
          <a:p>
            <a:r>
              <a:rPr lang="zh-CN" altLang="en-US" dirty="0"/>
              <a:t>政策内容</a:t>
            </a:r>
          </a:p>
        </p:txBody>
      </p:sp>
      <p:sp>
        <p:nvSpPr>
          <p:cNvPr id="15" name="TextBox 42"/>
          <p:cNvSpPr txBox="1"/>
          <p:nvPr/>
        </p:nvSpPr>
        <p:spPr>
          <a:xfrm>
            <a:off x="1258666" y="1509093"/>
            <a:ext cx="2581265" cy="400110"/>
          </a:xfrm>
          <a:prstGeom prst="rect">
            <a:avLst/>
          </a:prstGeom>
        </p:spPr>
        <p:txBody>
          <a:bodyPr wrap="square" rtlCol="0">
            <a:spAutoFit/>
          </a:bodyPr>
          <a:lstStyle>
            <a:defPPr>
              <a:defRPr lang="zh-CN"/>
            </a:defPPr>
            <a:lvl1pPr>
              <a:defRPr sz="2000" spc="0">
                <a:gradFill>
                  <a:gsLst>
                    <a:gs pos="0">
                      <a:srgbClr val="00B0F0"/>
                    </a:gs>
                    <a:gs pos="95413">
                      <a:srgbClr val="002060"/>
                    </a:gs>
                    <a:gs pos="50000">
                      <a:srgbClr val="0070C0"/>
                    </a:gs>
                  </a:gsLst>
                  <a:lin ang="5400000" scaled="1"/>
                </a:gradFill>
                <a:latin typeface="方正大黑简体" panose="02010601030101010101" pitchFamily="2" charset="-122"/>
                <a:ea typeface="方正大黑简体" panose="02010601030101010101" pitchFamily="2" charset="-122"/>
              </a:defRPr>
            </a:lvl1pPr>
          </a:lstStyle>
          <a:p>
            <a:r>
              <a:rPr lang="zh-CN" altLang="en-US" dirty="0"/>
              <a:t>③ 政治考核预选</a:t>
            </a:r>
          </a:p>
        </p:txBody>
      </p:sp>
      <p:sp>
        <p:nvSpPr>
          <p:cNvPr id="16" name="矩形 15"/>
          <p:cNvSpPr/>
          <p:nvPr/>
        </p:nvSpPr>
        <p:spPr>
          <a:xfrm>
            <a:off x="1067435" y="1626678"/>
            <a:ext cx="76200" cy="161290"/>
          </a:xfrm>
          <a:prstGeom prst="rect">
            <a:avLst/>
          </a:prstGeom>
          <a:solidFill>
            <a:srgbClr val="035C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13" name="文本框 12"/>
          <p:cNvSpPr txBox="1"/>
          <p:nvPr/>
        </p:nvSpPr>
        <p:spPr>
          <a:xfrm>
            <a:off x="1551882" y="1885202"/>
            <a:ext cx="6599076" cy="707886"/>
          </a:xfrm>
          <a:prstGeom prst="rect">
            <a:avLst/>
          </a:prstGeom>
          <a:noFill/>
        </p:spPr>
        <p:txBody>
          <a:bodyPr wrap="square" rtlCol="0">
            <a:spAutoFit/>
          </a:bodyPr>
          <a:lstStyle>
            <a:defPPr>
              <a:defRPr lang="zh-CN"/>
            </a:defPPr>
            <a:lvl1pPr indent="0" fontAlgn="auto">
              <a:lnSpc>
                <a:spcPct val="125000"/>
              </a:lnSpc>
              <a:defRPr sz="1800" b="1">
                <a:latin typeface="微软雅黑" panose="020B0503020204020204" pitchFamily="34" charset="-122"/>
                <a:ea typeface="微软雅黑" panose="020B0503020204020204" pitchFamily="34" charset="-122"/>
              </a:defRPr>
            </a:lvl1pPr>
          </a:lstStyle>
          <a:p>
            <a:r>
              <a:rPr lang="zh-CN" altLang="en-US" sz="1600" dirty="0" smtClean="0">
                <a:solidFill>
                  <a:schemeClr val="tx1">
                    <a:lumMod val="75000"/>
                    <a:lumOff val="25000"/>
                  </a:schemeClr>
                </a:solidFill>
              </a:rPr>
              <a:t>政治</a:t>
            </a:r>
            <a:r>
              <a:rPr lang="zh-CN" altLang="en-US" sz="1600" dirty="0">
                <a:solidFill>
                  <a:schemeClr val="tx1">
                    <a:lumMod val="75000"/>
                    <a:lumOff val="25000"/>
                  </a:schemeClr>
                </a:solidFill>
              </a:rPr>
              <a:t>考核以考核本人政治思想表现为主，以及家庭成员、配偶的父母、未共同生活的兄弟姐妹的政治背景和违法犯罪等情况。</a:t>
            </a:r>
          </a:p>
        </p:txBody>
      </p:sp>
      <p:sp>
        <p:nvSpPr>
          <p:cNvPr id="14" name="TextBox 42"/>
          <p:cNvSpPr txBox="1"/>
          <p:nvPr/>
        </p:nvSpPr>
        <p:spPr>
          <a:xfrm>
            <a:off x="1247140" y="2793365"/>
            <a:ext cx="1671955" cy="398780"/>
          </a:xfrm>
          <a:prstGeom prst="rect">
            <a:avLst/>
          </a:prstGeom>
        </p:spPr>
        <p:txBody>
          <a:bodyPr wrap="square" rtlCol="0">
            <a:spAutoFit/>
          </a:bodyPr>
          <a:lstStyle>
            <a:defPPr>
              <a:defRPr lang="zh-CN"/>
            </a:defPPr>
            <a:lvl1pPr>
              <a:defRPr sz="2000" spc="0">
                <a:gradFill>
                  <a:gsLst>
                    <a:gs pos="0">
                      <a:srgbClr val="00B0F0"/>
                    </a:gs>
                    <a:gs pos="95413">
                      <a:srgbClr val="002060"/>
                    </a:gs>
                    <a:gs pos="50000">
                      <a:srgbClr val="0070C0"/>
                    </a:gs>
                  </a:gsLst>
                  <a:lin ang="5400000" scaled="1"/>
                </a:gradFill>
                <a:latin typeface="方正大黑简体" panose="02010601030101010101" pitchFamily="2" charset="-122"/>
                <a:ea typeface="方正大黑简体" panose="02010601030101010101" pitchFamily="2" charset="-122"/>
              </a:defRPr>
            </a:lvl1pPr>
          </a:lstStyle>
          <a:p>
            <a:r>
              <a:rPr lang="zh-CN" altLang="en-US" dirty="0"/>
              <a:t>④ 面试选拔</a:t>
            </a:r>
          </a:p>
        </p:txBody>
      </p:sp>
      <p:sp>
        <p:nvSpPr>
          <p:cNvPr id="19" name="矩形 18"/>
          <p:cNvSpPr/>
          <p:nvPr/>
        </p:nvSpPr>
        <p:spPr>
          <a:xfrm>
            <a:off x="1078865" y="2912553"/>
            <a:ext cx="76200" cy="161290"/>
          </a:xfrm>
          <a:prstGeom prst="rect">
            <a:avLst/>
          </a:prstGeom>
          <a:solidFill>
            <a:srgbClr val="035C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23" name="文本框 22"/>
          <p:cNvSpPr txBox="1"/>
          <p:nvPr/>
        </p:nvSpPr>
        <p:spPr>
          <a:xfrm>
            <a:off x="1551882" y="3193253"/>
            <a:ext cx="6599076" cy="707886"/>
          </a:xfrm>
          <a:prstGeom prst="rect">
            <a:avLst/>
          </a:prstGeom>
          <a:noFill/>
        </p:spPr>
        <p:txBody>
          <a:bodyPr wrap="square" rtlCol="0">
            <a:spAutoFit/>
          </a:bodyPr>
          <a:lstStyle>
            <a:defPPr>
              <a:defRPr lang="zh-CN"/>
            </a:defPPr>
            <a:lvl1pPr indent="0" fontAlgn="auto">
              <a:lnSpc>
                <a:spcPct val="125000"/>
              </a:lnSpc>
              <a:defRPr sz="1800" b="1">
                <a:latin typeface="微软雅黑" panose="020B0503020204020204" pitchFamily="34" charset="-122"/>
                <a:ea typeface="微软雅黑" panose="020B0503020204020204" pitchFamily="34" charset="-122"/>
              </a:defRPr>
            </a:lvl1pPr>
          </a:lstStyle>
          <a:p>
            <a:r>
              <a:rPr lang="zh-CN" altLang="en-US" sz="1600" dirty="0" smtClean="0">
                <a:solidFill>
                  <a:schemeClr val="tx1">
                    <a:lumMod val="75000"/>
                    <a:lumOff val="25000"/>
                  </a:schemeClr>
                </a:solidFill>
              </a:rPr>
              <a:t>依据</a:t>
            </a:r>
            <a:r>
              <a:rPr lang="zh-CN" altLang="en-US" sz="1600" dirty="0">
                <a:solidFill>
                  <a:schemeClr val="tx1">
                    <a:lumMod val="75000"/>
                    <a:lumOff val="25000"/>
                  </a:schemeClr>
                </a:solidFill>
              </a:rPr>
              <a:t>学校当年接收推荐免试硕士研究生办法及有关规定对申请入伍考生进行选拔。</a:t>
            </a:r>
          </a:p>
        </p:txBody>
      </p:sp>
      <p:grpSp>
        <p:nvGrpSpPr>
          <p:cNvPr id="20" name="组合 19"/>
          <p:cNvGrpSpPr/>
          <p:nvPr/>
        </p:nvGrpSpPr>
        <p:grpSpPr>
          <a:xfrm>
            <a:off x="966295" y="866411"/>
            <a:ext cx="437941" cy="400050"/>
            <a:chOff x="1665211" y="2235200"/>
            <a:chExt cx="583918" cy="533400"/>
          </a:xfrm>
          <a:effectLst/>
        </p:grpSpPr>
        <p:sp>
          <p:nvSpPr>
            <p:cNvPr id="21" name="椭圆 20"/>
            <p:cNvSpPr/>
            <p:nvPr/>
          </p:nvSpPr>
          <p:spPr>
            <a:xfrm>
              <a:off x="1676400" y="2235200"/>
              <a:ext cx="533400" cy="533400"/>
            </a:xfrm>
            <a:prstGeom prst="ellipse">
              <a:avLst/>
            </a:prstGeom>
            <a:solidFill>
              <a:srgbClr val="035CA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zh-CN" altLang="en-US" sz="1600" b="1" dirty="0">
                <a:solidFill>
                  <a:srgbClr val="44546A">
                    <a:lumMod val="75000"/>
                  </a:srgbClr>
                </a:solidFill>
                <a:latin typeface="微软雅黑" panose="020B0503020204020204" pitchFamily="34" charset="-122"/>
                <a:ea typeface="微软雅黑" panose="020B0503020204020204" pitchFamily="34" charset="-122"/>
                <a:cs typeface="+mn-ea"/>
                <a:sym typeface="+mn-lt"/>
              </a:endParaRPr>
            </a:p>
          </p:txBody>
        </p:sp>
        <p:sp>
          <p:nvSpPr>
            <p:cNvPr id="24" name="矩形 23"/>
            <p:cNvSpPr/>
            <p:nvPr/>
          </p:nvSpPr>
          <p:spPr>
            <a:xfrm>
              <a:off x="1665211" y="2283896"/>
              <a:ext cx="583918" cy="451405"/>
            </a:xfrm>
            <a:prstGeom prst="rect">
              <a:avLst/>
            </a:prstGeom>
          </p:spPr>
          <p:txBody>
            <a:bodyPr wrap="none" anchor="ctr">
              <a:spAutoFit/>
            </a:bodyPr>
            <a:lstStyle/>
            <a:p>
              <a:pPr algn="ctr" defTabSz="685165" fontAlgn="ctr"/>
              <a:r>
                <a:rPr lang="en-US" altLang="zh-CN" sz="1600" b="1" dirty="0">
                  <a:solidFill>
                    <a:prstClr val="white">
                      <a:lumMod val="95000"/>
                    </a:prstClr>
                  </a:solidFill>
                  <a:latin typeface="微软雅黑" panose="020B0503020204020204" pitchFamily="34" charset="-122"/>
                  <a:ea typeface="微软雅黑" panose="020B0503020204020204" pitchFamily="34" charset="-122"/>
                  <a:cs typeface="+mn-ea"/>
                  <a:sym typeface="+mn-lt"/>
                </a:rPr>
                <a:t>03</a:t>
              </a:r>
            </a:p>
          </p:txBody>
        </p:sp>
      </p:grpSp>
      <p:grpSp>
        <p:nvGrpSpPr>
          <p:cNvPr id="25" name="组合 24"/>
          <p:cNvGrpSpPr/>
          <p:nvPr/>
        </p:nvGrpSpPr>
        <p:grpSpPr>
          <a:xfrm flipH="1">
            <a:off x="1437030" y="897989"/>
            <a:ext cx="2901950" cy="330200"/>
            <a:chOff x="1283498" y="3428955"/>
            <a:chExt cx="3922121" cy="482642"/>
          </a:xfrm>
        </p:grpSpPr>
        <p:grpSp>
          <p:nvGrpSpPr>
            <p:cNvPr id="26" name="组合 25"/>
            <p:cNvGrpSpPr/>
            <p:nvPr/>
          </p:nvGrpSpPr>
          <p:grpSpPr>
            <a:xfrm>
              <a:off x="1283498" y="3428955"/>
              <a:ext cx="3922121" cy="482642"/>
              <a:chOff x="234173" y="3572919"/>
              <a:chExt cx="6933883" cy="541075"/>
            </a:xfrm>
          </p:grpSpPr>
          <p:sp>
            <p:nvSpPr>
              <p:cNvPr id="28" name="任意多边形: 形状 77"/>
              <p:cNvSpPr/>
              <p:nvPr/>
            </p:nvSpPr>
            <p:spPr>
              <a:xfrm>
                <a:off x="609472" y="3679388"/>
                <a:ext cx="4245948" cy="434606"/>
              </a:xfrm>
              <a:custGeom>
                <a:avLst/>
                <a:gdLst>
                  <a:gd name="connsiteX0" fmla="*/ 0 w 4245948"/>
                  <a:gd name="connsiteY0" fmla="*/ 0 h 434606"/>
                  <a:gd name="connsiteX1" fmla="*/ 4059773 w 4245948"/>
                  <a:gd name="connsiteY1" fmla="*/ 0 h 434606"/>
                  <a:gd name="connsiteX2" fmla="*/ 4245948 w 4245948"/>
                  <a:gd name="connsiteY2" fmla="*/ 149042 h 434606"/>
                  <a:gd name="connsiteX3" fmla="*/ 4245948 w 4245948"/>
                  <a:gd name="connsiteY3" fmla="*/ 434606 h 434606"/>
                  <a:gd name="connsiteX4" fmla="*/ 0 w 4245948"/>
                  <a:gd name="connsiteY4" fmla="*/ 434606 h 4346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45948" h="434606">
                    <a:moveTo>
                      <a:pt x="0" y="0"/>
                    </a:moveTo>
                    <a:lnTo>
                      <a:pt x="4059773" y="0"/>
                    </a:lnTo>
                    <a:lnTo>
                      <a:pt x="4245948" y="149042"/>
                    </a:lnTo>
                    <a:lnTo>
                      <a:pt x="4245948" y="434606"/>
                    </a:lnTo>
                    <a:lnTo>
                      <a:pt x="0" y="434606"/>
                    </a:lnTo>
                    <a:close/>
                  </a:path>
                </a:pathLst>
              </a:custGeom>
              <a:solidFill>
                <a:srgbClr val="03458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600" b="1" dirty="0">
                  <a:latin typeface="微软雅黑" panose="020B0503020204020204" pitchFamily="34" charset="-122"/>
                  <a:ea typeface="微软雅黑" panose="020B0503020204020204" pitchFamily="34" charset="-122"/>
                </a:endParaRPr>
              </a:p>
            </p:txBody>
          </p:sp>
          <p:sp>
            <p:nvSpPr>
              <p:cNvPr id="29" name="任意多边形: 形状 78"/>
              <p:cNvSpPr/>
              <p:nvPr/>
            </p:nvSpPr>
            <p:spPr>
              <a:xfrm>
                <a:off x="318143" y="3572919"/>
                <a:ext cx="6849913" cy="541075"/>
              </a:xfrm>
              <a:custGeom>
                <a:avLst/>
                <a:gdLst>
                  <a:gd name="connsiteX0" fmla="*/ 0 w 3778687"/>
                  <a:gd name="connsiteY0" fmla="*/ 0 h 529400"/>
                  <a:gd name="connsiteX1" fmla="*/ 3381017 w 3778687"/>
                  <a:gd name="connsiteY1" fmla="*/ 0 h 529400"/>
                  <a:gd name="connsiteX2" fmla="*/ 3778687 w 3778687"/>
                  <a:gd name="connsiteY2" fmla="*/ 374017 h 529400"/>
                  <a:gd name="connsiteX3" fmla="*/ 3778687 w 3778687"/>
                  <a:gd name="connsiteY3" fmla="*/ 529400 h 529400"/>
                  <a:gd name="connsiteX4" fmla="*/ 0 w 3778687"/>
                  <a:gd name="connsiteY4" fmla="*/ 529400 h 529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8687" h="529400">
                    <a:moveTo>
                      <a:pt x="0" y="0"/>
                    </a:moveTo>
                    <a:lnTo>
                      <a:pt x="3381017" y="0"/>
                    </a:lnTo>
                    <a:lnTo>
                      <a:pt x="3778687" y="374017"/>
                    </a:lnTo>
                    <a:lnTo>
                      <a:pt x="3778687" y="529400"/>
                    </a:lnTo>
                    <a:lnTo>
                      <a:pt x="0" y="529400"/>
                    </a:lnTo>
                    <a:close/>
                  </a:path>
                </a:pathLst>
              </a:custGeom>
              <a:solidFill>
                <a:srgbClr val="035C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dirty="0">
                  <a:latin typeface="微软雅黑" panose="020B0503020204020204" pitchFamily="34" charset="-122"/>
                  <a:ea typeface="微软雅黑" panose="020B0503020204020204" pitchFamily="34" charset="-122"/>
                </a:endParaRPr>
              </a:p>
            </p:txBody>
          </p:sp>
          <p:sp>
            <p:nvSpPr>
              <p:cNvPr id="30" name="任意多边形: 形状 79"/>
              <p:cNvSpPr/>
              <p:nvPr/>
            </p:nvSpPr>
            <p:spPr>
              <a:xfrm>
                <a:off x="4103598" y="3572919"/>
                <a:ext cx="654224" cy="468097"/>
              </a:xfrm>
              <a:custGeom>
                <a:avLst/>
                <a:gdLst>
                  <a:gd name="connsiteX0" fmla="*/ 0 w 544844"/>
                  <a:gd name="connsiteY0" fmla="*/ 0 h 457997"/>
                  <a:gd name="connsiteX1" fmla="*/ 104907 w 544844"/>
                  <a:gd name="connsiteY1" fmla="*/ 0 h 457997"/>
                  <a:gd name="connsiteX2" fmla="*/ 544844 w 544844"/>
                  <a:gd name="connsiteY2" fmla="*/ 405715 h 457997"/>
                  <a:gd name="connsiteX3" fmla="*/ 496629 w 544844"/>
                  <a:gd name="connsiteY3" fmla="*/ 457997 h 457997"/>
                </a:gdLst>
                <a:ahLst/>
                <a:cxnLst>
                  <a:cxn ang="0">
                    <a:pos x="connsiteX0" y="connsiteY0"/>
                  </a:cxn>
                  <a:cxn ang="0">
                    <a:pos x="connsiteX1" y="connsiteY1"/>
                  </a:cxn>
                  <a:cxn ang="0">
                    <a:pos x="connsiteX2" y="connsiteY2"/>
                  </a:cxn>
                  <a:cxn ang="0">
                    <a:pos x="connsiteX3" y="connsiteY3"/>
                  </a:cxn>
                </a:cxnLst>
                <a:rect l="l" t="t" r="r" b="b"/>
                <a:pathLst>
                  <a:path w="544844" h="457997">
                    <a:moveTo>
                      <a:pt x="0" y="0"/>
                    </a:moveTo>
                    <a:lnTo>
                      <a:pt x="104907" y="0"/>
                    </a:lnTo>
                    <a:lnTo>
                      <a:pt x="544844" y="405715"/>
                    </a:lnTo>
                    <a:lnTo>
                      <a:pt x="496629" y="457997"/>
                    </a:lnTo>
                    <a:close/>
                  </a:path>
                </a:pathLst>
              </a:custGeom>
              <a:gradFill>
                <a:gsLst>
                  <a:gs pos="0">
                    <a:srgbClr val="6CAFEF">
                      <a:alpha val="50000"/>
                    </a:srgbClr>
                  </a:gs>
                  <a:gs pos="100000">
                    <a:srgbClr val="FFFFFF">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dirty="0">
                  <a:latin typeface="微软雅黑" panose="020B0503020204020204" pitchFamily="34" charset="-122"/>
                  <a:ea typeface="微软雅黑" panose="020B0503020204020204" pitchFamily="34" charset="-122"/>
                </a:endParaRPr>
              </a:p>
            </p:txBody>
          </p:sp>
          <p:sp>
            <p:nvSpPr>
              <p:cNvPr id="31" name="任意多边形: 形状 80"/>
              <p:cNvSpPr/>
              <p:nvPr/>
            </p:nvSpPr>
            <p:spPr>
              <a:xfrm rot="18760955">
                <a:off x="397442" y="3825714"/>
                <a:ext cx="72688" cy="399225"/>
              </a:xfrm>
              <a:custGeom>
                <a:avLst/>
                <a:gdLst>
                  <a:gd name="connsiteX0" fmla="*/ 71120 w 71120"/>
                  <a:gd name="connsiteY0" fmla="*/ 0 h 332478"/>
                  <a:gd name="connsiteX1" fmla="*/ 71120 w 71120"/>
                  <a:gd name="connsiteY1" fmla="*/ 332478 h 332478"/>
                  <a:gd name="connsiteX2" fmla="*/ 0 w 71120"/>
                  <a:gd name="connsiteY2" fmla="*/ 255359 h 332478"/>
                  <a:gd name="connsiteX3" fmla="*/ 0 w 71120"/>
                  <a:gd name="connsiteY3" fmla="*/ 65588 h 332478"/>
                </a:gdLst>
                <a:ahLst/>
                <a:cxnLst>
                  <a:cxn ang="0">
                    <a:pos x="connsiteX0" y="connsiteY0"/>
                  </a:cxn>
                  <a:cxn ang="0">
                    <a:pos x="connsiteX1" y="connsiteY1"/>
                  </a:cxn>
                  <a:cxn ang="0">
                    <a:pos x="connsiteX2" y="connsiteY2"/>
                  </a:cxn>
                  <a:cxn ang="0">
                    <a:pos x="connsiteX3" y="connsiteY3"/>
                  </a:cxn>
                </a:cxnLst>
                <a:rect l="l" t="t" r="r" b="b"/>
                <a:pathLst>
                  <a:path w="71120" h="332478">
                    <a:moveTo>
                      <a:pt x="71120" y="0"/>
                    </a:moveTo>
                    <a:lnTo>
                      <a:pt x="71120" y="332478"/>
                    </a:lnTo>
                    <a:lnTo>
                      <a:pt x="0" y="255359"/>
                    </a:lnTo>
                    <a:lnTo>
                      <a:pt x="0" y="65588"/>
                    </a:lnTo>
                    <a:close/>
                  </a:path>
                </a:pathLst>
              </a:custGeom>
              <a:gradFill>
                <a:gsLst>
                  <a:gs pos="0">
                    <a:srgbClr val="6CAFEF">
                      <a:alpha val="50000"/>
                    </a:srgbClr>
                  </a:gs>
                  <a:gs pos="100000">
                    <a:srgbClr val="FFFFFF">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latin typeface="微软雅黑" panose="020B0503020204020204" pitchFamily="34" charset="-122"/>
                  <a:ea typeface="微软雅黑" panose="020B0503020204020204" pitchFamily="34" charset="-122"/>
                </a:endParaRPr>
              </a:p>
            </p:txBody>
          </p:sp>
        </p:grpSp>
        <p:sp>
          <p:nvSpPr>
            <p:cNvPr id="27" name="TextBox 42"/>
            <p:cNvSpPr txBox="1"/>
            <p:nvPr/>
          </p:nvSpPr>
          <p:spPr>
            <a:xfrm>
              <a:off x="1470690" y="3480892"/>
              <a:ext cx="3662916" cy="359197"/>
            </a:xfrm>
            <a:prstGeom prst="rect">
              <a:avLst/>
            </a:prstGeom>
            <a:noFill/>
          </p:spPr>
          <p:txBody>
            <a:bodyPr wrap="square" lIns="0" tIns="0" rIns="0" bIns="0" rtlCol="0">
              <a:spAutoFit/>
            </a:bodyPr>
            <a:lstStyle>
              <a:defPPr>
                <a:defRPr lang="zh-CN"/>
              </a:defPPr>
              <a:lvl1pPr>
                <a:defRPr sz="2000" b="1">
                  <a:solidFill>
                    <a:schemeClr val="bg1"/>
                  </a:solidFill>
                  <a:latin typeface="微软雅黑" panose="020B0503020204020204" pitchFamily="34" charset="-122"/>
                  <a:ea typeface="微软雅黑" panose="020B0503020204020204" pitchFamily="34" charset="-122"/>
                </a:defRPr>
              </a:lvl1pPr>
            </a:lstStyle>
            <a:p>
              <a:pPr algn="ctr"/>
              <a:r>
                <a:rPr lang="zh-CN" altLang="en-US" sz="1600" spc="600" dirty="0"/>
                <a:t>选拔程序</a:t>
              </a:r>
            </a:p>
          </p:txBody>
        </p:sp>
      </p:gr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arn(outHorizontal)">
                                      <p:cBhvr>
                                        <p:cTn id="7" dur="500"/>
                                        <p:tgtEl>
                                          <p:spTgt spid="16"/>
                                        </p:tgtEl>
                                      </p:cBhvr>
                                    </p:animEffect>
                                  </p:childTnLst>
                                </p:cTn>
                              </p:par>
                              <p:par>
                                <p:cTn id="8" presetID="16" presetClass="entr" presetSubtype="42"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barn(outHorizontal)">
                                      <p:cBhvr>
                                        <p:cTn id="10" dur="500"/>
                                        <p:tgtEl>
                                          <p:spTgt spid="15"/>
                                        </p:tgtEl>
                                      </p:cBhvr>
                                    </p:animEffect>
                                  </p:childTnLst>
                                </p:cTn>
                              </p:par>
                            </p:childTnLst>
                          </p:cTn>
                        </p:par>
                        <p:par>
                          <p:cTn id="11" fill="hold">
                            <p:stCondLst>
                              <p:cond delay="500"/>
                            </p:stCondLst>
                            <p:childTnLst>
                              <p:par>
                                <p:cTn id="12" presetID="22" presetClass="entr" presetSubtype="1" fill="hold" grpId="0" nodeType="after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wipe(up)">
                                      <p:cBhvr>
                                        <p:cTn id="14" dur="500"/>
                                        <p:tgtEl>
                                          <p:spTgt spid="13"/>
                                        </p:tgtEl>
                                      </p:cBhvr>
                                    </p:animEffect>
                                  </p:childTnLst>
                                </p:cTn>
                              </p:par>
                            </p:childTnLst>
                          </p:cTn>
                        </p:par>
                        <p:par>
                          <p:cTn id="15" fill="hold">
                            <p:stCondLst>
                              <p:cond delay="1000"/>
                            </p:stCondLst>
                            <p:childTnLst>
                              <p:par>
                                <p:cTn id="16" presetID="16" presetClass="entr" presetSubtype="42" fill="hold" grpId="0" nodeType="after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barn(outHorizontal)">
                                      <p:cBhvr>
                                        <p:cTn id="18" dur="500"/>
                                        <p:tgtEl>
                                          <p:spTgt spid="19"/>
                                        </p:tgtEl>
                                      </p:cBhvr>
                                    </p:animEffect>
                                  </p:childTnLst>
                                </p:cTn>
                              </p:par>
                              <p:par>
                                <p:cTn id="19" presetID="16" presetClass="entr" presetSubtype="42"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barn(outHorizontal)">
                                      <p:cBhvr>
                                        <p:cTn id="21" dur="500"/>
                                        <p:tgtEl>
                                          <p:spTgt spid="14"/>
                                        </p:tgtEl>
                                      </p:cBhvr>
                                    </p:animEffect>
                                  </p:childTnLst>
                                </p:cTn>
                              </p:par>
                            </p:childTnLst>
                          </p:cTn>
                        </p:par>
                        <p:par>
                          <p:cTn id="22" fill="hold">
                            <p:stCondLst>
                              <p:cond delay="1500"/>
                            </p:stCondLst>
                            <p:childTnLst>
                              <p:par>
                                <p:cTn id="23" presetID="22" presetClass="entr" presetSubtype="1" fill="hold" grpId="0" nodeType="after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wipe(up)">
                                      <p:cBhvr>
                                        <p:cTn id="25"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bldLvl="0" animBg="1"/>
      <p:bldP spid="13" grpId="0"/>
      <p:bldP spid="14" grpId="0"/>
      <p:bldP spid="19" grpId="0" bldLvl="0" animBg="1"/>
      <p:bldP spid="2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591121" y="142088"/>
            <a:ext cx="1335090" cy="430887"/>
          </a:xfrm>
          <a:prstGeom prst="rect">
            <a:avLst/>
          </a:prstGeom>
          <a:noFill/>
        </p:spPr>
        <p:txBody>
          <a:bodyPr wrap="square" rtlCol="0">
            <a:spAutoFit/>
          </a:bodyPr>
          <a:lstStyle>
            <a:defPPr>
              <a:defRPr lang="zh-CN"/>
            </a:defPPr>
            <a:lvl1pPr>
              <a:defRPr sz="2200" spc="0">
                <a:gradFill>
                  <a:gsLst>
                    <a:gs pos="0">
                      <a:srgbClr val="00B0F0"/>
                    </a:gs>
                    <a:gs pos="95413">
                      <a:srgbClr val="002060"/>
                    </a:gs>
                    <a:gs pos="50000">
                      <a:srgbClr val="0070C0"/>
                    </a:gs>
                  </a:gsLst>
                  <a:lin ang="5400000" scaled="1"/>
                </a:gradFill>
                <a:latin typeface="方正大黑简体" panose="02010601030101010101" pitchFamily="2" charset="-122"/>
                <a:ea typeface="方正大黑简体" panose="02010601030101010101" pitchFamily="2" charset="-122"/>
              </a:defRPr>
            </a:lvl1pPr>
          </a:lstStyle>
          <a:p>
            <a:r>
              <a:rPr lang="zh-CN" altLang="en-US" dirty="0"/>
              <a:t>政策内容</a:t>
            </a:r>
          </a:p>
        </p:txBody>
      </p:sp>
      <p:sp>
        <p:nvSpPr>
          <p:cNvPr id="4" name="TextBox 42"/>
          <p:cNvSpPr txBox="1"/>
          <p:nvPr/>
        </p:nvSpPr>
        <p:spPr>
          <a:xfrm>
            <a:off x="1284494" y="1388715"/>
            <a:ext cx="3080913" cy="400110"/>
          </a:xfrm>
          <a:prstGeom prst="rect">
            <a:avLst/>
          </a:prstGeom>
        </p:spPr>
        <p:txBody>
          <a:bodyPr wrap="square" rtlCol="0">
            <a:spAutoFit/>
          </a:bodyPr>
          <a:lstStyle>
            <a:defPPr>
              <a:defRPr lang="zh-CN"/>
            </a:defPPr>
            <a:lvl1pPr>
              <a:defRPr sz="2000" spc="0">
                <a:gradFill>
                  <a:gsLst>
                    <a:gs pos="0">
                      <a:srgbClr val="00B0F0"/>
                    </a:gs>
                    <a:gs pos="95413">
                      <a:srgbClr val="002060"/>
                    </a:gs>
                    <a:gs pos="50000">
                      <a:srgbClr val="0070C0"/>
                    </a:gs>
                  </a:gsLst>
                  <a:lin ang="5400000" scaled="1"/>
                </a:gradFill>
                <a:latin typeface="方正大黑简体" panose="02010601030101010101" pitchFamily="2" charset="-122"/>
                <a:ea typeface="方正大黑简体" panose="02010601030101010101" pitchFamily="2" charset="-122"/>
              </a:defRPr>
            </a:lvl1pPr>
          </a:lstStyle>
          <a:p>
            <a:r>
              <a:rPr lang="zh-CN" altLang="en-US" dirty="0"/>
              <a:t>⑤ 体格检查和政治考核</a:t>
            </a:r>
          </a:p>
        </p:txBody>
      </p:sp>
      <p:sp>
        <p:nvSpPr>
          <p:cNvPr id="5" name="矩形 4"/>
          <p:cNvSpPr/>
          <p:nvPr/>
        </p:nvSpPr>
        <p:spPr>
          <a:xfrm>
            <a:off x="1104265" y="1508125"/>
            <a:ext cx="76200" cy="161290"/>
          </a:xfrm>
          <a:prstGeom prst="rect">
            <a:avLst/>
          </a:prstGeom>
          <a:solidFill>
            <a:srgbClr val="035C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7" name="文本框 6"/>
          <p:cNvSpPr txBox="1"/>
          <p:nvPr/>
        </p:nvSpPr>
        <p:spPr>
          <a:xfrm>
            <a:off x="829257" y="1889697"/>
            <a:ext cx="7517222" cy="1868805"/>
          </a:xfrm>
          <a:prstGeom prst="rect">
            <a:avLst/>
          </a:prstGeom>
          <a:noFill/>
        </p:spPr>
        <p:txBody>
          <a:bodyPr wrap="square" rtlCol="0">
            <a:spAutoFit/>
          </a:bodyPr>
          <a:lstStyle>
            <a:defPPr>
              <a:defRPr lang="zh-CN"/>
            </a:defPPr>
            <a:lvl1pPr indent="0" fontAlgn="auto">
              <a:lnSpc>
                <a:spcPct val="125000"/>
              </a:lnSpc>
              <a:defRPr sz="1800" b="1">
                <a:latin typeface="微软雅黑" panose="020B0503020204020204" pitchFamily="34" charset="-122"/>
                <a:ea typeface="微软雅黑" panose="020B0503020204020204" pitchFamily="34" charset="-122"/>
              </a:defRPr>
            </a:lvl1pPr>
          </a:lstStyle>
          <a:p>
            <a:pPr>
              <a:lnSpc>
                <a:spcPct val="150000"/>
              </a:lnSpc>
            </a:pPr>
            <a:r>
              <a:rPr lang="zh-CN" altLang="en-US" sz="1600" dirty="0" smtClean="0">
                <a:solidFill>
                  <a:schemeClr val="tx1">
                    <a:lumMod val="75000"/>
                    <a:lumOff val="25000"/>
                  </a:schemeClr>
                </a:solidFill>
              </a:rPr>
              <a:t>       通过</a:t>
            </a:r>
            <a:r>
              <a:rPr lang="zh-CN" altLang="en-US" sz="1600" dirty="0">
                <a:solidFill>
                  <a:schemeClr val="tx1">
                    <a:lumMod val="75000"/>
                    <a:lumOff val="25000"/>
                  </a:schemeClr>
                </a:solidFill>
              </a:rPr>
              <a:t>以上选拔程序后，将预录取为学校2024级军人研究生</a:t>
            </a:r>
            <a:r>
              <a:rPr lang="zh-CN" altLang="en-US" sz="1600" dirty="0" smtClean="0">
                <a:solidFill>
                  <a:schemeClr val="tx1">
                    <a:lumMod val="75000"/>
                    <a:lumOff val="25000"/>
                  </a:schemeClr>
                </a:solidFill>
              </a:rPr>
              <a:t>。</a:t>
            </a:r>
            <a:endParaRPr lang="en-US" altLang="zh-CN" sz="1600" dirty="0" smtClean="0">
              <a:solidFill>
                <a:schemeClr val="tx1">
                  <a:lumMod val="75000"/>
                  <a:lumOff val="25000"/>
                </a:schemeClr>
              </a:solidFill>
            </a:endParaRPr>
          </a:p>
          <a:p>
            <a:pPr>
              <a:lnSpc>
                <a:spcPct val="150000"/>
              </a:lnSpc>
            </a:pPr>
            <a:r>
              <a:rPr lang="en-US" altLang="zh-CN" sz="1600" dirty="0">
                <a:solidFill>
                  <a:schemeClr val="tx1">
                    <a:lumMod val="75000"/>
                    <a:lumOff val="25000"/>
                  </a:schemeClr>
                </a:solidFill>
              </a:rPr>
              <a:t> </a:t>
            </a:r>
            <a:r>
              <a:rPr lang="en-US" altLang="zh-CN" sz="1600" dirty="0" smtClean="0">
                <a:solidFill>
                  <a:schemeClr val="tx1">
                    <a:lumMod val="75000"/>
                    <a:lumOff val="25000"/>
                  </a:schemeClr>
                </a:solidFill>
              </a:rPr>
              <a:t>      </a:t>
            </a:r>
            <a:r>
              <a:rPr lang="zh-CN" altLang="en-US" sz="1600" dirty="0" smtClean="0">
                <a:solidFill>
                  <a:schemeClr val="tx1">
                    <a:lumMod val="75000"/>
                    <a:lumOff val="25000"/>
                  </a:schemeClr>
                </a:solidFill>
              </a:rPr>
              <a:t>预</a:t>
            </a:r>
            <a:r>
              <a:rPr lang="zh-CN" altLang="en-US" sz="1600" dirty="0">
                <a:solidFill>
                  <a:schemeClr val="tx1">
                    <a:lumMod val="75000"/>
                    <a:lumOff val="25000"/>
                  </a:schemeClr>
                </a:solidFill>
              </a:rPr>
              <a:t>录取后，翌年初，国防部征兵办公室将组织预录取人员再次进行体格检查和政治考核。对达到入伍要求的，正式纳入入伍攻读研究生拟录取名单；对未达到入伍要求，可录取为学校地方研究生。</a:t>
            </a:r>
            <a:r>
              <a:rPr lang="zh-CN" altLang="en-US" sz="1300" dirty="0">
                <a:solidFill>
                  <a:schemeClr val="tx1">
                    <a:lumMod val="75000"/>
                    <a:lumOff val="25000"/>
                  </a:schemeClr>
                </a:solidFill>
              </a:rPr>
              <a:t>（考生报考前，可以前往部队医院或三甲医院咨询或体检，一定要确认自身情况）</a:t>
            </a:r>
          </a:p>
        </p:txBody>
      </p:sp>
      <p:grpSp>
        <p:nvGrpSpPr>
          <p:cNvPr id="16" name="组合 15"/>
          <p:cNvGrpSpPr/>
          <p:nvPr/>
        </p:nvGrpSpPr>
        <p:grpSpPr>
          <a:xfrm>
            <a:off x="966295" y="866411"/>
            <a:ext cx="437941" cy="400050"/>
            <a:chOff x="1665211" y="2235200"/>
            <a:chExt cx="583918" cy="533400"/>
          </a:xfrm>
          <a:effectLst/>
        </p:grpSpPr>
        <p:sp>
          <p:nvSpPr>
            <p:cNvPr id="17" name="椭圆 16"/>
            <p:cNvSpPr/>
            <p:nvPr/>
          </p:nvSpPr>
          <p:spPr>
            <a:xfrm>
              <a:off x="1676400" y="2235200"/>
              <a:ext cx="533400" cy="533400"/>
            </a:xfrm>
            <a:prstGeom prst="ellipse">
              <a:avLst/>
            </a:prstGeom>
            <a:solidFill>
              <a:srgbClr val="035CA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zh-CN" altLang="en-US" sz="1600" b="1" dirty="0">
                <a:solidFill>
                  <a:srgbClr val="44546A">
                    <a:lumMod val="75000"/>
                  </a:srgbClr>
                </a:solidFill>
                <a:latin typeface="微软雅黑" panose="020B0503020204020204" pitchFamily="34" charset="-122"/>
                <a:ea typeface="微软雅黑" panose="020B0503020204020204" pitchFamily="34" charset="-122"/>
                <a:cs typeface="+mn-ea"/>
                <a:sym typeface="+mn-lt"/>
              </a:endParaRPr>
            </a:p>
          </p:txBody>
        </p:sp>
        <p:sp>
          <p:nvSpPr>
            <p:cNvPr id="19" name="矩形 18"/>
            <p:cNvSpPr/>
            <p:nvPr/>
          </p:nvSpPr>
          <p:spPr>
            <a:xfrm>
              <a:off x="1665211" y="2283896"/>
              <a:ext cx="583918" cy="451405"/>
            </a:xfrm>
            <a:prstGeom prst="rect">
              <a:avLst/>
            </a:prstGeom>
          </p:spPr>
          <p:txBody>
            <a:bodyPr wrap="none" anchor="ctr">
              <a:spAutoFit/>
            </a:bodyPr>
            <a:lstStyle/>
            <a:p>
              <a:pPr algn="ctr" defTabSz="685165" fontAlgn="ctr"/>
              <a:r>
                <a:rPr lang="en-US" altLang="zh-CN" sz="1600" b="1" dirty="0">
                  <a:solidFill>
                    <a:prstClr val="white">
                      <a:lumMod val="95000"/>
                    </a:prstClr>
                  </a:solidFill>
                  <a:latin typeface="微软雅黑" panose="020B0503020204020204" pitchFamily="34" charset="-122"/>
                  <a:ea typeface="微软雅黑" panose="020B0503020204020204" pitchFamily="34" charset="-122"/>
                  <a:cs typeface="+mn-ea"/>
                  <a:sym typeface="+mn-lt"/>
                </a:rPr>
                <a:t>03</a:t>
              </a:r>
            </a:p>
          </p:txBody>
        </p:sp>
      </p:grpSp>
      <p:grpSp>
        <p:nvGrpSpPr>
          <p:cNvPr id="20" name="组合 19"/>
          <p:cNvGrpSpPr/>
          <p:nvPr/>
        </p:nvGrpSpPr>
        <p:grpSpPr>
          <a:xfrm flipH="1">
            <a:off x="1437030" y="897989"/>
            <a:ext cx="2901950" cy="330200"/>
            <a:chOff x="1283498" y="3428955"/>
            <a:chExt cx="3922121" cy="482642"/>
          </a:xfrm>
        </p:grpSpPr>
        <p:grpSp>
          <p:nvGrpSpPr>
            <p:cNvPr id="21" name="组合 20"/>
            <p:cNvGrpSpPr/>
            <p:nvPr/>
          </p:nvGrpSpPr>
          <p:grpSpPr>
            <a:xfrm>
              <a:off x="1283498" y="3428955"/>
              <a:ext cx="3922121" cy="482642"/>
              <a:chOff x="234173" y="3572919"/>
              <a:chExt cx="6933883" cy="541075"/>
            </a:xfrm>
          </p:grpSpPr>
          <p:sp>
            <p:nvSpPr>
              <p:cNvPr id="24" name="任意多边形: 形状 77"/>
              <p:cNvSpPr/>
              <p:nvPr/>
            </p:nvSpPr>
            <p:spPr>
              <a:xfrm>
                <a:off x="609472" y="3679388"/>
                <a:ext cx="4245948" cy="434606"/>
              </a:xfrm>
              <a:custGeom>
                <a:avLst/>
                <a:gdLst>
                  <a:gd name="connsiteX0" fmla="*/ 0 w 4245948"/>
                  <a:gd name="connsiteY0" fmla="*/ 0 h 434606"/>
                  <a:gd name="connsiteX1" fmla="*/ 4059773 w 4245948"/>
                  <a:gd name="connsiteY1" fmla="*/ 0 h 434606"/>
                  <a:gd name="connsiteX2" fmla="*/ 4245948 w 4245948"/>
                  <a:gd name="connsiteY2" fmla="*/ 149042 h 434606"/>
                  <a:gd name="connsiteX3" fmla="*/ 4245948 w 4245948"/>
                  <a:gd name="connsiteY3" fmla="*/ 434606 h 434606"/>
                  <a:gd name="connsiteX4" fmla="*/ 0 w 4245948"/>
                  <a:gd name="connsiteY4" fmla="*/ 434606 h 4346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45948" h="434606">
                    <a:moveTo>
                      <a:pt x="0" y="0"/>
                    </a:moveTo>
                    <a:lnTo>
                      <a:pt x="4059773" y="0"/>
                    </a:lnTo>
                    <a:lnTo>
                      <a:pt x="4245948" y="149042"/>
                    </a:lnTo>
                    <a:lnTo>
                      <a:pt x="4245948" y="434606"/>
                    </a:lnTo>
                    <a:lnTo>
                      <a:pt x="0" y="434606"/>
                    </a:lnTo>
                    <a:close/>
                  </a:path>
                </a:pathLst>
              </a:custGeom>
              <a:solidFill>
                <a:srgbClr val="03458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600" b="1" dirty="0">
                  <a:latin typeface="微软雅黑" panose="020B0503020204020204" pitchFamily="34" charset="-122"/>
                  <a:ea typeface="微软雅黑" panose="020B0503020204020204" pitchFamily="34" charset="-122"/>
                </a:endParaRPr>
              </a:p>
            </p:txBody>
          </p:sp>
          <p:sp>
            <p:nvSpPr>
              <p:cNvPr id="25" name="任意多边形: 形状 78"/>
              <p:cNvSpPr/>
              <p:nvPr/>
            </p:nvSpPr>
            <p:spPr>
              <a:xfrm>
                <a:off x="318143" y="3572919"/>
                <a:ext cx="6849913" cy="541075"/>
              </a:xfrm>
              <a:custGeom>
                <a:avLst/>
                <a:gdLst>
                  <a:gd name="connsiteX0" fmla="*/ 0 w 3778687"/>
                  <a:gd name="connsiteY0" fmla="*/ 0 h 529400"/>
                  <a:gd name="connsiteX1" fmla="*/ 3381017 w 3778687"/>
                  <a:gd name="connsiteY1" fmla="*/ 0 h 529400"/>
                  <a:gd name="connsiteX2" fmla="*/ 3778687 w 3778687"/>
                  <a:gd name="connsiteY2" fmla="*/ 374017 h 529400"/>
                  <a:gd name="connsiteX3" fmla="*/ 3778687 w 3778687"/>
                  <a:gd name="connsiteY3" fmla="*/ 529400 h 529400"/>
                  <a:gd name="connsiteX4" fmla="*/ 0 w 3778687"/>
                  <a:gd name="connsiteY4" fmla="*/ 529400 h 529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8687" h="529400">
                    <a:moveTo>
                      <a:pt x="0" y="0"/>
                    </a:moveTo>
                    <a:lnTo>
                      <a:pt x="3381017" y="0"/>
                    </a:lnTo>
                    <a:lnTo>
                      <a:pt x="3778687" y="374017"/>
                    </a:lnTo>
                    <a:lnTo>
                      <a:pt x="3778687" y="529400"/>
                    </a:lnTo>
                    <a:lnTo>
                      <a:pt x="0" y="529400"/>
                    </a:lnTo>
                    <a:close/>
                  </a:path>
                </a:pathLst>
              </a:custGeom>
              <a:solidFill>
                <a:srgbClr val="035C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dirty="0">
                  <a:latin typeface="微软雅黑" panose="020B0503020204020204" pitchFamily="34" charset="-122"/>
                  <a:ea typeface="微软雅黑" panose="020B0503020204020204" pitchFamily="34" charset="-122"/>
                </a:endParaRPr>
              </a:p>
            </p:txBody>
          </p:sp>
          <p:sp>
            <p:nvSpPr>
              <p:cNvPr id="26" name="任意多边形: 形状 79"/>
              <p:cNvSpPr/>
              <p:nvPr/>
            </p:nvSpPr>
            <p:spPr>
              <a:xfrm>
                <a:off x="4103598" y="3572919"/>
                <a:ext cx="654224" cy="468097"/>
              </a:xfrm>
              <a:custGeom>
                <a:avLst/>
                <a:gdLst>
                  <a:gd name="connsiteX0" fmla="*/ 0 w 544844"/>
                  <a:gd name="connsiteY0" fmla="*/ 0 h 457997"/>
                  <a:gd name="connsiteX1" fmla="*/ 104907 w 544844"/>
                  <a:gd name="connsiteY1" fmla="*/ 0 h 457997"/>
                  <a:gd name="connsiteX2" fmla="*/ 544844 w 544844"/>
                  <a:gd name="connsiteY2" fmla="*/ 405715 h 457997"/>
                  <a:gd name="connsiteX3" fmla="*/ 496629 w 544844"/>
                  <a:gd name="connsiteY3" fmla="*/ 457997 h 457997"/>
                </a:gdLst>
                <a:ahLst/>
                <a:cxnLst>
                  <a:cxn ang="0">
                    <a:pos x="connsiteX0" y="connsiteY0"/>
                  </a:cxn>
                  <a:cxn ang="0">
                    <a:pos x="connsiteX1" y="connsiteY1"/>
                  </a:cxn>
                  <a:cxn ang="0">
                    <a:pos x="connsiteX2" y="connsiteY2"/>
                  </a:cxn>
                  <a:cxn ang="0">
                    <a:pos x="connsiteX3" y="connsiteY3"/>
                  </a:cxn>
                </a:cxnLst>
                <a:rect l="l" t="t" r="r" b="b"/>
                <a:pathLst>
                  <a:path w="544844" h="457997">
                    <a:moveTo>
                      <a:pt x="0" y="0"/>
                    </a:moveTo>
                    <a:lnTo>
                      <a:pt x="104907" y="0"/>
                    </a:lnTo>
                    <a:lnTo>
                      <a:pt x="544844" y="405715"/>
                    </a:lnTo>
                    <a:lnTo>
                      <a:pt x="496629" y="457997"/>
                    </a:lnTo>
                    <a:close/>
                  </a:path>
                </a:pathLst>
              </a:custGeom>
              <a:gradFill>
                <a:gsLst>
                  <a:gs pos="0">
                    <a:srgbClr val="6CAFEF">
                      <a:alpha val="50000"/>
                    </a:srgbClr>
                  </a:gs>
                  <a:gs pos="100000">
                    <a:srgbClr val="FFFFFF">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dirty="0">
                  <a:latin typeface="微软雅黑" panose="020B0503020204020204" pitchFamily="34" charset="-122"/>
                  <a:ea typeface="微软雅黑" panose="020B0503020204020204" pitchFamily="34" charset="-122"/>
                </a:endParaRPr>
              </a:p>
            </p:txBody>
          </p:sp>
          <p:sp>
            <p:nvSpPr>
              <p:cNvPr id="27" name="任意多边形: 形状 80"/>
              <p:cNvSpPr/>
              <p:nvPr/>
            </p:nvSpPr>
            <p:spPr>
              <a:xfrm rot="18760955">
                <a:off x="397442" y="3825714"/>
                <a:ext cx="72688" cy="399225"/>
              </a:xfrm>
              <a:custGeom>
                <a:avLst/>
                <a:gdLst>
                  <a:gd name="connsiteX0" fmla="*/ 71120 w 71120"/>
                  <a:gd name="connsiteY0" fmla="*/ 0 h 332478"/>
                  <a:gd name="connsiteX1" fmla="*/ 71120 w 71120"/>
                  <a:gd name="connsiteY1" fmla="*/ 332478 h 332478"/>
                  <a:gd name="connsiteX2" fmla="*/ 0 w 71120"/>
                  <a:gd name="connsiteY2" fmla="*/ 255359 h 332478"/>
                  <a:gd name="connsiteX3" fmla="*/ 0 w 71120"/>
                  <a:gd name="connsiteY3" fmla="*/ 65588 h 332478"/>
                </a:gdLst>
                <a:ahLst/>
                <a:cxnLst>
                  <a:cxn ang="0">
                    <a:pos x="connsiteX0" y="connsiteY0"/>
                  </a:cxn>
                  <a:cxn ang="0">
                    <a:pos x="connsiteX1" y="connsiteY1"/>
                  </a:cxn>
                  <a:cxn ang="0">
                    <a:pos x="connsiteX2" y="connsiteY2"/>
                  </a:cxn>
                  <a:cxn ang="0">
                    <a:pos x="connsiteX3" y="connsiteY3"/>
                  </a:cxn>
                </a:cxnLst>
                <a:rect l="l" t="t" r="r" b="b"/>
                <a:pathLst>
                  <a:path w="71120" h="332478">
                    <a:moveTo>
                      <a:pt x="71120" y="0"/>
                    </a:moveTo>
                    <a:lnTo>
                      <a:pt x="71120" y="332478"/>
                    </a:lnTo>
                    <a:lnTo>
                      <a:pt x="0" y="255359"/>
                    </a:lnTo>
                    <a:lnTo>
                      <a:pt x="0" y="65588"/>
                    </a:lnTo>
                    <a:close/>
                  </a:path>
                </a:pathLst>
              </a:custGeom>
              <a:gradFill>
                <a:gsLst>
                  <a:gs pos="0">
                    <a:srgbClr val="6CAFEF">
                      <a:alpha val="50000"/>
                    </a:srgbClr>
                  </a:gs>
                  <a:gs pos="100000">
                    <a:srgbClr val="FFFFFF">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latin typeface="微软雅黑" panose="020B0503020204020204" pitchFamily="34" charset="-122"/>
                  <a:ea typeface="微软雅黑" panose="020B0503020204020204" pitchFamily="34" charset="-122"/>
                </a:endParaRPr>
              </a:p>
            </p:txBody>
          </p:sp>
        </p:grpSp>
        <p:sp>
          <p:nvSpPr>
            <p:cNvPr id="23" name="TextBox 42"/>
            <p:cNvSpPr txBox="1"/>
            <p:nvPr/>
          </p:nvSpPr>
          <p:spPr>
            <a:xfrm>
              <a:off x="1470690" y="3480892"/>
              <a:ext cx="3662916" cy="359197"/>
            </a:xfrm>
            <a:prstGeom prst="rect">
              <a:avLst/>
            </a:prstGeom>
            <a:noFill/>
          </p:spPr>
          <p:txBody>
            <a:bodyPr wrap="square" lIns="0" tIns="0" rIns="0" bIns="0" rtlCol="0">
              <a:spAutoFit/>
            </a:bodyPr>
            <a:lstStyle>
              <a:defPPr>
                <a:defRPr lang="zh-CN"/>
              </a:defPPr>
              <a:lvl1pPr>
                <a:defRPr sz="2000" b="1">
                  <a:solidFill>
                    <a:schemeClr val="bg1"/>
                  </a:solidFill>
                  <a:latin typeface="微软雅黑" panose="020B0503020204020204" pitchFamily="34" charset="-122"/>
                  <a:ea typeface="微软雅黑" panose="020B0503020204020204" pitchFamily="34" charset="-122"/>
                </a:defRPr>
              </a:lvl1pPr>
            </a:lstStyle>
            <a:p>
              <a:pPr algn="ctr"/>
              <a:r>
                <a:rPr lang="zh-CN" altLang="en-US" sz="1600" spc="600" dirty="0"/>
                <a:t>选拔程序</a:t>
              </a:r>
            </a:p>
          </p:txBody>
        </p:sp>
      </p:gr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outHorizontal)">
                                      <p:cBhvr>
                                        <p:cTn id="7" dur="500"/>
                                        <p:tgtEl>
                                          <p:spTgt spid="5"/>
                                        </p:tgtEl>
                                      </p:cBhvr>
                                    </p:animEffect>
                                  </p:childTnLst>
                                </p:cTn>
                              </p:par>
                              <p:par>
                                <p:cTn id="8" presetID="16" presetClass="entr" presetSubtype="42"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arn(outHorizontal)">
                                      <p:cBhvr>
                                        <p:cTn id="10" dur="500"/>
                                        <p:tgtEl>
                                          <p:spTgt spid="4"/>
                                        </p:tgtEl>
                                      </p:cBhvr>
                                    </p:animEffect>
                                  </p:childTnLst>
                                </p:cTn>
                              </p:par>
                            </p:childTnLst>
                          </p:cTn>
                        </p:par>
                        <p:par>
                          <p:cTn id="11" fill="hold">
                            <p:stCondLst>
                              <p:cond delay="500"/>
                            </p:stCondLst>
                            <p:childTnLst>
                              <p:par>
                                <p:cTn id="12" presetID="42" presetClass="entr" presetSubtype="0" fill="hold" grpId="0" nodeType="after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bldLvl="0" animBg="1"/>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14"/>
          <p:cNvSpPr txBox="1"/>
          <p:nvPr/>
        </p:nvSpPr>
        <p:spPr>
          <a:xfrm>
            <a:off x="4056715" y="1490272"/>
            <a:ext cx="867545" cy="830997"/>
          </a:xfrm>
          <a:prstGeom prst="rect">
            <a:avLst/>
          </a:prstGeom>
          <a:noFill/>
        </p:spPr>
        <p:txBody>
          <a:bodyPr wrap="none" rtlCol="0">
            <a:spAutoFit/>
          </a:bodyPr>
          <a:lstStyle>
            <a:defPPr>
              <a:defRPr lang="zh-CN"/>
            </a:defPPr>
            <a:lvl1pPr>
              <a:defRPr sz="4800">
                <a:solidFill>
                  <a:schemeClr val="tx1">
                    <a:lumMod val="75000"/>
                    <a:lumOff val="25000"/>
                  </a:schemeClr>
                </a:solidFill>
                <a:latin typeface="方正大黑简体" panose="02010601030101010101" pitchFamily="2" charset="-122"/>
                <a:ea typeface="方正大黑简体" panose="02010601030101010101" pitchFamily="2" charset="-122"/>
              </a:defRPr>
            </a:lvl1pPr>
          </a:lstStyle>
          <a:p>
            <a:r>
              <a:rPr lang="en-US" altLang="zh-CN" dirty="0"/>
              <a:t>03</a:t>
            </a:r>
            <a:endParaRPr lang="zh-CN" altLang="en-US" dirty="0"/>
          </a:p>
        </p:txBody>
      </p:sp>
      <p:sp>
        <p:nvSpPr>
          <p:cNvPr id="16" name="TextBox 7"/>
          <p:cNvSpPr txBox="1"/>
          <p:nvPr/>
        </p:nvSpPr>
        <p:spPr>
          <a:xfrm>
            <a:off x="3371394" y="2468404"/>
            <a:ext cx="2446577" cy="707886"/>
          </a:xfrm>
          <a:prstGeom prst="rect">
            <a:avLst/>
          </a:prstGeom>
        </p:spPr>
        <p:txBody>
          <a:bodyPr wrap="square" rtlCol="0">
            <a:spAutoFit/>
          </a:bodyPr>
          <a:lstStyle>
            <a:defPPr>
              <a:defRPr lang="zh-CN"/>
            </a:defPPr>
            <a:lvl1pPr>
              <a:defRPr sz="4000" spc="300">
                <a:gradFill>
                  <a:gsLst>
                    <a:gs pos="0">
                      <a:srgbClr val="00B0F0"/>
                    </a:gs>
                    <a:gs pos="95413">
                      <a:srgbClr val="002060"/>
                    </a:gs>
                    <a:gs pos="50000">
                      <a:srgbClr val="0070C0"/>
                    </a:gs>
                  </a:gsLst>
                  <a:lin ang="5400000" scaled="1"/>
                </a:gradFill>
                <a:latin typeface="方正大黑简体" panose="02010601030101010101" pitchFamily="2" charset="-122"/>
                <a:ea typeface="方正大黑简体" panose="02010601030101010101" pitchFamily="2" charset="-122"/>
              </a:defRPr>
            </a:lvl1pPr>
          </a:lstStyle>
          <a:p>
            <a:r>
              <a:rPr lang="zh-CN" altLang="en-US" dirty="0">
                <a:sym typeface="+mn-ea"/>
              </a:rPr>
              <a:t>未来前景</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1000"/>
                                        <p:tgtEl>
                                          <p:spTgt spid="16"/>
                                        </p:tgtEl>
                                      </p:cBhvr>
                                    </p:animEffect>
                                    <p:anim calcmode="lin" valueType="num">
                                      <p:cBhvr>
                                        <p:cTn id="14" dur="1000" fill="hold"/>
                                        <p:tgtEl>
                                          <p:spTgt spid="16"/>
                                        </p:tgtEl>
                                        <p:attrNameLst>
                                          <p:attrName>ppt_x</p:attrName>
                                        </p:attrNameLst>
                                      </p:cBhvr>
                                      <p:tavLst>
                                        <p:tav tm="0">
                                          <p:val>
                                            <p:strVal val="#ppt_x"/>
                                          </p:val>
                                        </p:tav>
                                        <p:tav tm="100000">
                                          <p:val>
                                            <p:strVal val="#ppt_x"/>
                                          </p:val>
                                        </p:tav>
                                      </p:tavLst>
                                    </p:anim>
                                    <p:anim calcmode="lin" valueType="num">
                                      <p:cBhvr>
                                        <p:cTn id="15"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591121" y="142088"/>
            <a:ext cx="1335090" cy="430887"/>
          </a:xfrm>
          <a:prstGeom prst="rect">
            <a:avLst/>
          </a:prstGeom>
          <a:noFill/>
        </p:spPr>
        <p:txBody>
          <a:bodyPr wrap="square" rtlCol="0">
            <a:spAutoFit/>
          </a:bodyPr>
          <a:lstStyle>
            <a:defPPr>
              <a:defRPr lang="zh-CN"/>
            </a:defPPr>
            <a:lvl1pPr>
              <a:defRPr sz="2200" spc="0">
                <a:gradFill>
                  <a:gsLst>
                    <a:gs pos="0">
                      <a:srgbClr val="00B0F0"/>
                    </a:gs>
                    <a:gs pos="95413">
                      <a:srgbClr val="002060"/>
                    </a:gs>
                    <a:gs pos="50000">
                      <a:srgbClr val="0070C0"/>
                    </a:gs>
                  </a:gsLst>
                  <a:lin ang="5400000" scaled="1"/>
                </a:gradFill>
                <a:latin typeface="方正大黑简体" panose="02010601030101010101" pitchFamily="2" charset="-122"/>
                <a:ea typeface="方正大黑简体" panose="02010601030101010101" pitchFamily="2" charset="-122"/>
              </a:defRPr>
            </a:lvl1pPr>
          </a:lstStyle>
          <a:p>
            <a:r>
              <a:rPr lang="zh-CN" altLang="en-US" dirty="0"/>
              <a:t>未来前景</a:t>
            </a:r>
          </a:p>
        </p:txBody>
      </p:sp>
      <p:sp>
        <p:nvSpPr>
          <p:cNvPr id="2" name="文本框 1"/>
          <p:cNvSpPr txBox="1"/>
          <p:nvPr/>
        </p:nvSpPr>
        <p:spPr>
          <a:xfrm>
            <a:off x="1140944" y="1385415"/>
            <a:ext cx="7219830" cy="874407"/>
          </a:xfrm>
          <a:prstGeom prst="rect">
            <a:avLst/>
          </a:prstGeom>
          <a:noFill/>
        </p:spPr>
        <p:txBody>
          <a:bodyPr wrap="square" rtlCol="0">
            <a:spAutoFit/>
          </a:bodyPr>
          <a:lstStyle/>
          <a:p>
            <a:pPr indent="0" fontAlgn="auto">
              <a:lnSpc>
                <a:spcPct val="150000"/>
              </a:lnSpc>
            </a:pPr>
            <a:r>
              <a:rPr lang="zh-CN" altLang="en-US" sz="1800" b="1" dirty="0" smtClean="0">
                <a:latin typeface="微软雅黑" panose="020B0503020204020204" pitchFamily="34" charset="-122"/>
                <a:ea typeface="微软雅黑" panose="020B0503020204020204" pitchFamily="34" charset="-122"/>
              </a:rPr>
              <a:t>毕业</a:t>
            </a:r>
            <a:r>
              <a:rPr lang="zh-CN" altLang="en-US" sz="1800" b="1" dirty="0">
                <a:latin typeface="微软雅黑" panose="020B0503020204020204" pitchFamily="34" charset="-122"/>
                <a:ea typeface="微软雅黑" panose="020B0503020204020204" pitchFamily="34" charset="-122"/>
              </a:rPr>
              <a:t>后，工作岗位双向选择，即可以自己联系单位，单位认可接纳。一般为科研院所或技术型部队（面向全军）。</a:t>
            </a:r>
          </a:p>
        </p:txBody>
      </p:sp>
      <p:grpSp>
        <p:nvGrpSpPr>
          <p:cNvPr id="46" name="组合 45"/>
          <p:cNvGrpSpPr/>
          <p:nvPr/>
        </p:nvGrpSpPr>
        <p:grpSpPr>
          <a:xfrm>
            <a:off x="732500" y="906499"/>
            <a:ext cx="437941" cy="400050"/>
            <a:chOff x="1665211" y="2246812"/>
            <a:chExt cx="583918" cy="533400"/>
          </a:xfrm>
          <a:effectLst/>
        </p:grpSpPr>
        <p:sp>
          <p:nvSpPr>
            <p:cNvPr id="5" name="椭圆 4"/>
            <p:cNvSpPr/>
            <p:nvPr/>
          </p:nvSpPr>
          <p:spPr>
            <a:xfrm>
              <a:off x="1676400" y="2246812"/>
              <a:ext cx="533400" cy="533400"/>
            </a:xfrm>
            <a:prstGeom prst="ellipse">
              <a:avLst/>
            </a:prstGeom>
            <a:solidFill>
              <a:srgbClr val="035CA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zh-CN" altLang="en-US" sz="1600" b="1" dirty="0">
                <a:solidFill>
                  <a:srgbClr val="44546A">
                    <a:lumMod val="75000"/>
                  </a:srgbClr>
                </a:solidFill>
                <a:latin typeface="微软雅黑" panose="020B0503020204020204" pitchFamily="34" charset="-122"/>
                <a:ea typeface="微软雅黑" panose="020B0503020204020204" pitchFamily="34" charset="-122"/>
                <a:cs typeface="+mn-ea"/>
                <a:sym typeface="+mn-lt"/>
              </a:endParaRPr>
            </a:p>
          </p:txBody>
        </p:sp>
        <p:sp>
          <p:nvSpPr>
            <p:cNvPr id="6" name="矩形 5"/>
            <p:cNvSpPr/>
            <p:nvPr/>
          </p:nvSpPr>
          <p:spPr>
            <a:xfrm>
              <a:off x="1665211" y="2283896"/>
              <a:ext cx="583918" cy="451405"/>
            </a:xfrm>
            <a:prstGeom prst="rect">
              <a:avLst/>
            </a:prstGeom>
          </p:spPr>
          <p:txBody>
            <a:bodyPr wrap="none" anchor="ctr">
              <a:spAutoFit/>
            </a:bodyPr>
            <a:lstStyle/>
            <a:p>
              <a:pPr algn="ctr" defTabSz="685165" fontAlgn="ctr"/>
              <a:r>
                <a:rPr lang="en-US" altLang="zh-CN" sz="1600" b="1" dirty="0">
                  <a:solidFill>
                    <a:prstClr val="white">
                      <a:lumMod val="95000"/>
                    </a:prstClr>
                  </a:solidFill>
                  <a:latin typeface="微软雅黑" panose="020B0503020204020204" pitchFamily="34" charset="-122"/>
                  <a:ea typeface="微软雅黑" panose="020B0503020204020204" pitchFamily="34" charset="-122"/>
                  <a:cs typeface="+mn-ea"/>
                  <a:sym typeface="+mn-lt"/>
                </a:rPr>
                <a:t>01</a:t>
              </a:r>
            </a:p>
          </p:txBody>
        </p:sp>
      </p:grpSp>
      <p:grpSp>
        <p:nvGrpSpPr>
          <p:cNvPr id="9" name="组合 8"/>
          <p:cNvGrpSpPr/>
          <p:nvPr/>
        </p:nvGrpSpPr>
        <p:grpSpPr>
          <a:xfrm flipH="1">
            <a:off x="1203235" y="929368"/>
            <a:ext cx="2901950" cy="360000"/>
            <a:chOff x="1283498" y="3428958"/>
            <a:chExt cx="3922121" cy="526200"/>
          </a:xfrm>
        </p:grpSpPr>
        <p:grpSp>
          <p:nvGrpSpPr>
            <p:cNvPr id="7" name="组合 6"/>
            <p:cNvGrpSpPr/>
            <p:nvPr/>
          </p:nvGrpSpPr>
          <p:grpSpPr>
            <a:xfrm>
              <a:off x="1283498" y="3428958"/>
              <a:ext cx="3922121" cy="526200"/>
              <a:chOff x="234173" y="3572919"/>
              <a:chExt cx="6933883" cy="589906"/>
            </a:xfrm>
          </p:grpSpPr>
          <p:sp>
            <p:nvSpPr>
              <p:cNvPr id="8" name="任意多边形: 形状 77"/>
              <p:cNvSpPr/>
              <p:nvPr/>
            </p:nvSpPr>
            <p:spPr>
              <a:xfrm>
                <a:off x="609472" y="3679388"/>
                <a:ext cx="4245948" cy="434606"/>
              </a:xfrm>
              <a:custGeom>
                <a:avLst/>
                <a:gdLst>
                  <a:gd name="connsiteX0" fmla="*/ 0 w 4245948"/>
                  <a:gd name="connsiteY0" fmla="*/ 0 h 434606"/>
                  <a:gd name="connsiteX1" fmla="*/ 4059773 w 4245948"/>
                  <a:gd name="connsiteY1" fmla="*/ 0 h 434606"/>
                  <a:gd name="connsiteX2" fmla="*/ 4245948 w 4245948"/>
                  <a:gd name="connsiteY2" fmla="*/ 149042 h 434606"/>
                  <a:gd name="connsiteX3" fmla="*/ 4245948 w 4245948"/>
                  <a:gd name="connsiteY3" fmla="*/ 434606 h 434606"/>
                  <a:gd name="connsiteX4" fmla="*/ 0 w 4245948"/>
                  <a:gd name="connsiteY4" fmla="*/ 434606 h 4346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45948" h="434606">
                    <a:moveTo>
                      <a:pt x="0" y="0"/>
                    </a:moveTo>
                    <a:lnTo>
                      <a:pt x="4059773" y="0"/>
                    </a:lnTo>
                    <a:lnTo>
                      <a:pt x="4245948" y="149042"/>
                    </a:lnTo>
                    <a:lnTo>
                      <a:pt x="4245948" y="434606"/>
                    </a:lnTo>
                    <a:lnTo>
                      <a:pt x="0" y="434606"/>
                    </a:lnTo>
                    <a:close/>
                  </a:path>
                </a:pathLst>
              </a:custGeom>
              <a:solidFill>
                <a:srgbClr val="03458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5" dirty="0"/>
              </a:p>
            </p:txBody>
          </p:sp>
          <p:sp>
            <p:nvSpPr>
              <p:cNvPr id="18" name="任意多边形: 形状 78"/>
              <p:cNvSpPr/>
              <p:nvPr/>
            </p:nvSpPr>
            <p:spPr>
              <a:xfrm>
                <a:off x="318143" y="3572919"/>
                <a:ext cx="6849913" cy="589906"/>
              </a:xfrm>
              <a:custGeom>
                <a:avLst/>
                <a:gdLst>
                  <a:gd name="connsiteX0" fmla="*/ 0 w 3778687"/>
                  <a:gd name="connsiteY0" fmla="*/ 0 h 529400"/>
                  <a:gd name="connsiteX1" fmla="*/ 3381017 w 3778687"/>
                  <a:gd name="connsiteY1" fmla="*/ 0 h 529400"/>
                  <a:gd name="connsiteX2" fmla="*/ 3778687 w 3778687"/>
                  <a:gd name="connsiteY2" fmla="*/ 374017 h 529400"/>
                  <a:gd name="connsiteX3" fmla="*/ 3778687 w 3778687"/>
                  <a:gd name="connsiteY3" fmla="*/ 529400 h 529400"/>
                  <a:gd name="connsiteX4" fmla="*/ 0 w 3778687"/>
                  <a:gd name="connsiteY4" fmla="*/ 529400 h 529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8687" h="529400">
                    <a:moveTo>
                      <a:pt x="0" y="0"/>
                    </a:moveTo>
                    <a:lnTo>
                      <a:pt x="3381017" y="0"/>
                    </a:lnTo>
                    <a:lnTo>
                      <a:pt x="3778687" y="374017"/>
                    </a:lnTo>
                    <a:lnTo>
                      <a:pt x="3778687" y="529400"/>
                    </a:lnTo>
                    <a:lnTo>
                      <a:pt x="0" y="529400"/>
                    </a:lnTo>
                    <a:close/>
                  </a:path>
                </a:pathLst>
              </a:custGeom>
              <a:solidFill>
                <a:srgbClr val="035C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20" name="任意多边形: 形状 79"/>
              <p:cNvSpPr/>
              <p:nvPr/>
            </p:nvSpPr>
            <p:spPr>
              <a:xfrm>
                <a:off x="4103598" y="3572919"/>
                <a:ext cx="654224" cy="468097"/>
              </a:xfrm>
              <a:custGeom>
                <a:avLst/>
                <a:gdLst>
                  <a:gd name="connsiteX0" fmla="*/ 0 w 544844"/>
                  <a:gd name="connsiteY0" fmla="*/ 0 h 457997"/>
                  <a:gd name="connsiteX1" fmla="*/ 104907 w 544844"/>
                  <a:gd name="connsiteY1" fmla="*/ 0 h 457997"/>
                  <a:gd name="connsiteX2" fmla="*/ 544844 w 544844"/>
                  <a:gd name="connsiteY2" fmla="*/ 405715 h 457997"/>
                  <a:gd name="connsiteX3" fmla="*/ 496629 w 544844"/>
                  <a:gd name="connsiteY3" fmla="*/ 457997 h 457997"/>
                </a:gdLst>
                <a:ahLst/>
                <a:cxnLst>
                  <a:cxn ang="0">
                    <a:pos x="connsiteX0" y="connsiteY0"/>
                  </a:cxn>
                  <a:cxn ang="0">
                    <a:pos x="connsiteX1" y="connsiteY1"/>
                  </a:cxn>
                  <a:cxn ang="0">
                    <a:pos x="connsiteX2" y="connsiteY2"/>
                  </a:cxn>
                  <a:cxn ang="0">
                    <a:pos x="connsiteX3" y="connsiteY3"/>
                  </a:cxn>
                </a:cxnLst>
                <a:rect l="l" t="t" r="r" b="b"/>
                <a:pathLst>
                  <a:path w="544844" h="457997">
                    <a:moveTo>
                      <a:pt x="0" y="0"/>
                    </a:moveTo>
                    <a:lnTo>
                      <a:pt x="104907" y="0"/>
                    </a:lnTo>
                    <a:lnTo>
                      <a:pt x="544844" y="405715"/>
                    </a:lnTo>
                    <a:lnTo>
                      <a:pt x="496629" y="457997"/>
                    </a:lnTo>
                    <a:close/>
                  </a:path>
                </a:pathLst>
              </a:custGeom>
              <a:gradFill>
                <a:gsLst>
                  <a:gs pos="0">
                    <a:srgbClr val="6CAFEF">
                      <a:alpha val="50000"/>
                    </a:srgbClr>
                  </a:gs>
                  <a:gs pos="100000">
                    <a:srgbClr val="FFFFFF">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81" name="任意多边形: 形状 80"/>
              <p:cNvSpPr/>
              <p:nvPr/>
            </p:nvSpPr>
            <p:spPr>
              <a:xfrm rot="18760955">
                <a:off x="397442" y="3825714"/>
                <a:ext cx="72688" cy="399225"/>
              </a:xfrm>
              <a:custGeom>
                <a:avLst/>
                <a:gdLst>
                  <a:gd name="connsiteX0" fmla="*/ 71120 w 71120"/>
                  <a:gd name="connsiteY0" fmla="*/ 0 h 332478"/>
                  <a:gd name="connsiteX1" fmla="*/ 71120 w 71120"/>
                  <a:gd name="connsiteY1" fmla="*/ 332478 h 332478"/>
                  <a:gd name="connsiteX2" fmla="*/ 0 w 71120"/>
                  <a:gd name="connsiteY2" fmla="*/ 255359 h 332478"/>
                  <a:gd name="connsiteX3" fmla="*/ 0 w 71120"/>
                  <a:gd name="connsiteY3" fmla="*/ 65588 h 332478"/>
                </a:gdLst>
                <a:ahLst/>
                <a:cxnLst>
                  <a:cxn ang="0">
                    <a:pos x="connsiteX0" y="connsiteY0"/>
                  </a:cxn>
                  <a:cxn ang="0">
                    <a:pos x="connsiteX1" y="connsiteY1"/>
                  </a:cxn>
                  <a:cxn ang="0">
                    <a:pos x="connsiteX2" y="connsiteY2"/>
                  </a:cxn>
                  <a:cxn ang="0">
                    <a:pos x="connsiteX3" y="connsiteY3"/>
                  </a:cxn>
                </a:cxnLst>
                <a:rect l="l" t="t" r="r" b="b"/>
                <a:pathLst>
                  <a:path w="71120" h="332478">
                    <a:moveTo>
                      <a:pt x="71120" y="0"/>
                    </a:moveTo>
                    <a:lnTo>
                      <a:pt x="71120" y="332478"/>
                    </a:lnTo>
                    <a:lnTo>
                      <a:pt x="0" y="255359"/>
                    </a:lnTo>
                    <a:lnTo>
                      <a:pt x="0" y="65588"/>
                    </a:lnTo>
                    <a:close/>
                  </a:path>
                </a:pathLst>
              </a:custGeom>
              <a:gradFill>
                <a:gsLst>
                  <a:gs pos="0">
                    <a:srgbClr val="6CAFEF">
                      <a:alpha val="50000"/>
                    </a:srgbClr>
                  </a:gs>
                  <a:gs pos="100000">
                    <a:srgbClr val="FFFFFF">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grpSp>
        <p:sp>
          <p:nvSpPr>
            <p:cNvPr id="22" name="TextBox 42"/>
            <p:cNvSpPr txBox="1"/>
            <p:nvPr/>
          </p:nvSpPr>
          <p:spPr>
            <a:xfrm>
              <a:off x="1544056" y="3460794"/>
              <a:ext cx="3589550" cy="449867"/>
            </a:xfrm>
            <a:prstGeom prst="rect">
              <a:avLst/>
            </a:prstGeom>
            <a:noFill/>
          </p:spPr>
          <p:txBody>
            <a:bodyPr wrap="square" lIns="0" tIns="0" rIns="0" bIns="0" rtlCol="0">
              <a:spAutoFit/>
            </a:bodyPr>
            <a:lstStyle>
              <a:defPPr>
                <a:defRPr lang="zh-CN"/>
              </a:defPPr>
              <a:lvl1pPr>
                <a:defRPr sz="2000" b="1">
                  <a:solidFill>
                    <a:schemeClr val="bg1"/>
                  </a:solidFill>
                  <a:latin typeface="微软雅黑" panose="020B0503020204020204" pitchFamily="34" charset="-122"/>
                  <a:ea typeface="微软雅黑" panose="020B0503020204020204" pitchFamily="34" charset="-122"/>
                </a:defRPr>
              </a:lvl1pPr>
            </a:lstStyle>
            <a:p>
              <a:pPr algn="ctr"/>
              <a:r>
                <a:rPr lang="zh-CN" altLang="en-US" spc="600" dirty="0"/>
                <a:t>硕士毕业</a:t>
              </a:r>
            </a:p>
          </p:txBody>
        </p:sp>
      </p:grpSp>
      <p:grpSp>
        <p:nvGrpSpPr>
          <p:cNvPr id="10" name="组合 9"/>
          <p:cNvGrpSpPr/>
          <p:nvPr/>
        </p:nvGrpSpPr>
        <p:grpSpPr>
          <a:xfrm>
            <a:off x="705828" y="2671445"/>
            <a:ext cx="437941" cy="400050"/>
            <a:chOff x="1665211" y="2235200"/>
            <a:chExt cx="583919" cy="533400"/>
          </a:xfrm>
          <a:effectLst/>
        </p:grpSpPr>
        <p:sp>
          <p:nvSpPr>
            <p:cNvPr id="11" name="椭圆 10"/>
            <p:cNvSpPr/>
            <p:nvPr/>
          </p:nvSpPr>
          <p:spPr>
            <a:xfrm>
              <a:off x="1676400" y="2235200"/>
              <a:ext cx="533400" cy="533400"/>
            </a:xfrm>
            <a:prstGeom prst="ellipse">
              <a:avLst/>
            </a:prstGeom>
            <a:solidFill>
              <a:srgbClr val="035CA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zh-CN" altLang="en-US" sz="1600" b="1" dirty="0">
                <a:solidFill>
                  <a:srgbClr val="44546A">
                    <a:lumMod val="75000"/>
                  </a:srgbClr>
                </a:solidFill>
                <a:latin typeface="微软雅黑" panose="020B0503020204020204" pitchFamily="34" charset="-122"/>
                <a:ea typeface="微软雅黑" panose="020B0503020204020204" pitchFamily="34" charset="-122"/>
                <a:cs typeface="+mn-ea"/>
                <a:sym typeface="+mn-lt"/>
              </a:endParaRPr>
            </a:p>
          </p:txBody>
        </p:sp>
        <p:sp>
          <p:nvSpPr>
            <p:cNvPr id="12" name="矩形 11"/>
            <p:cNvSpPr/>
            <p:nvPr/>
          </p:nvSpPr>
          <p:spPr>
            <a:xfrm>
              <a:off x="1665211" y="2272283"/>
              <a:ext cx="583919" cy="451405"/>
            </a:xfrm>
            <a:prstGeom prst="rect">
              <a:avLst/>
            </a:prstGeom>
          </p:spPr>
          <p:txBody>
            <a:bodyPr wrap="none" anchor="ctr">
              <a:spAutoFit/>
            </a:bodyPr>
            <a:lstStyle/>
            <a:p>
              <a:pPr algn="ctr" defTabSz="685165" fontAlgn="ctr"/>
              <a:r>
                <a:rPr lang="en-US" altLang="zh-CN" sz="1600" b="1" dirty="0">
                  <a:solidFill>
                    <a:prstClr val="white">
                      <a:lumMod val="95000"/>
                    </a:prstClr>
                  </a:solidFill>
                  <a:latin typeface="微软雅黑" panose="020B0503020204020204" pitchFamily="34" charset="-122"/>
                  <a:ea typeface="微软雅黑" panose="020B0503020204020204" pitchFamily="34" charset="-122"/>
                  <a:cs typeface="+mn-ea"/>
                  <a:sym typeface="+mn-lt"/>
                </a:rPr>
                <a:t>02</a:t>
              </a:r>
            </a:p>
          </p:txBody>
        </p:sp>
      </p:grpSp>
      <p:grpSp>
        <p:nvGrpSpPr>
          <p:cNvPr id="13" name="组合 12"/>
          <p:cNvGrpSpPr/>
          <p:nvPr/>
        </p:nvGrpSpPr>
        <p:grpSpPr>
          <a:xfrm flipH="1">
            <a:off x="1237525" y="2703023"/>
            <a:ext cx="2901950" cy="360000"/>
            <a:chOff x="1283498" y="3428958"/>
            <a:chExt cx="3922121" cy="526200"/>
          </a:xfrm>
        </p:grpSpPr>
        <p:grpSp>
          <p:nvGrpSpPr>
            <p:cNvPr id="14" name="组合 13"/>
            <p:cNvGrpSpPr/>
            <p:nvPr/>
          </p:nvGrpSpPr>
          <p:grpSpPr>
            <a:xfrm>
              <a:off x="1283498" y="3428958"/>
              <a:ext cx="3922121" cy="526200"/>
              <a:chOff x="234173" y="3572919"/>
              <a:chExt cx="6933883" cy="589906"/>
            </a:xfrm>
          </p:grpSpPr>
          <p:sp>
            <p:nvSpPr>
              <p:cNvPr id="15" name="任意多边形: 形状 77"/>
              <p:cNvSpPr/>
              <p:nvPr/>
            </p:nvSpPr>
            <p:spPr>
              <a:xfrm>
                <a:off x="609472" y="3679388"/>
                <a:ext cx="4245948" cy="434606"/>
              </a:xfrm>
              <a:custGeom>
                <a:avLst/>
                <a:gdLst>
                  <a:gd name="connsiteX0" fmla="*/ 0 w 4245948"/>
                  <a:gd name="connsiteY0" fmla="*/ 0 h 434606"/>
                  <a:gd name="connsiteX1" fmla="*/ 4059773 w 4245948"/>
                  <a:gd name="connsiteY1" fmla="*/ 0 h 434606"/>
                  <a:gd name="connsiteX2" fmla="*/ 4245948 w 4245948"/>
                  <a:gd name="connsiteY2" fmla="*/ 149042 h 434606"/>
                  <a:gd name="connsiteX3" fmla="*/ 4245948 w 4245948"/>
                  <a:gd name="connsiteY3" fmla="*/ 434606 h 434606"/>
                  <a:gd name="connsiteX4" fmla="*/ 0 w 4245948"/>
                  <a:gd name="connsiteY4" fmla="*/ 434606 h 4346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45948" h="434606">
                    <a:moveTo>
                      <a:pt x="0" y="0"/>
                    </a:moveTo>
                    <a:lnTo>
                      <a:pt x="4059773" y="0"/>
                    </a:lnTo>
                    <a:lnTo>
                      <a:pt x="4245948" y="149042"/>
                    </a:lnTo>
                    <a:lnTo>
                      <a:pt x="4245948" y="434606"/>
                    </a:lnTo>
                    <a:lnTo>
                      <a:pt x="0" y="434606"/>
                    </a:lnTo>
                    <a:close/>
                  </a:path>
                </a:pathLst>
              </a:custGeom>
              <a:solidFill>
                <a:srgbClr val="03458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5" dirty="0"/>
              </a:p>
            </p:txBody>
          </p:sp>
          <p:sp>
            <p:nvSpPr>
              <p:cNvPr id="16" name="任意多边形: 形状 78"/>
              <p:cNvSpPr/>
              <p:nvPr/>
            </p:nvSpPr>
            <p:spPr>
              <a:xfrm>
                <a:off x="318143" y="3572919"/>
                <a:ext cx="6849913" cy="589906"/>
              </a:xfrm>
              <a:custGeom>
                <a:avLst/>
                <a:gdLst>
                  <a:gd name="connsiteX0" fmla="*/ 0 w 3778687"/>
                  <a:gd name="connsiteY0" fmla="*/ 0 h 529400"/>
                  <a:gd name="connsiteX1" fmla="*/ 3381017 w 3778687"/>
                  <a:gd name="connsiteY1" fmla="*/ 0 h 529400"/>
                  <a:gd name="connsiteX2" fmla="*/ 3778687 w 3778687"/>
                  <a:gd name="connsiteY2" fmla="*/ 374017 h 529400"/>
                  <a:gd name="connsiteX3" fmla="*/ 3778687 w 3778687"/>
                  <a:gd name="connsiteY3" fmla="*/ 529400 h 529400"/>
                  <a:gd name="connsiteX4" fmla="*/ 0 w 3778687"/>
                  <a:gd name="connsiteY4" fmla="*/ 529400 h 529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8687" h="529400">
                    <a:moveTo>
                      <a:pt x="0" y="0"/>
                    </a:moveTo>
                    <a:lnTo>
                      <a:pt x="3381017" y="0"/>
                    </a:lnTo>
                    <a:lnTo>
                      <a:pt x="3778687" y="374017"/>
                    </a:lnTo>
                    <a:lnTo>
                      <a:pt x="3778687" y="529400"/>
                    </a:lnTo>
                    <a:lnTo>
                      <a:pt x="0" y="529400"/>
                    </a:lnTo>
                    <a:close/>
                  </a:path>
                </a:pathLst>
              </a:custGeom>
              <a:solidFill>
                <a:srgbClr val="035C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9" name="任意多边形: 形状 79"/>
              <p:cNvSpPr/>
              <p:nvPr/>
            </p:nvSpPr>
            <p:spPr>
              <a:xfrm>
                <a:off x="4103598" y="3572919"/>
                <a:ext cx="654224" cy="468097"/>
              </a:xfrm>
              <a:custGeom>
                <a:avLst/>
                <a:gdLst>
                  <a:gd name="connsiteX0" fmla="*/ 0 w 544844"/>
                  <a:gd name="connsiteY0" fmla="*/ 0 h 457997"/>
                  <a:gd name="connsiteX1" fmla="*/ 104907 w 544844"/>
                  <a:gd name="connsiteY1" fmla="*/ 0 h 457997"/>
                  <a:gd name="connsiteX2" fmla="*/ 544844 w 544844"/>
                  <a:gd name="connsiteY2" fmla="*/ 405715 h 457997"/>
                  <a:gd name="connsiteX3" fmla="*/ 496629 w 544844"/>
                  <a:gd name="connsiteY3" fmla="*/ 457997 h 457997"/>
                </a:gdLst>
                <a:ahLst/>
                <a:cxnLst>
                  <a:cxn ang="0">
                    <a:pos x="connsiteX0" y="connsiteY0"/>
                  </a:cxn>
                  <a:cxn ang="0">
                    <a:pos x="connsiteX1" y="connsiteY1"/>
                  </a:cxn>
                  <a:cxn ang="0">
                    <a:pos x="connsiteX2" y="connsiteY2"/>
                  </a:cxn>
                  <a:cxn ang="0">
                    <a:pos x="connsiteX3" y="connsiteY3"/>
                  </a:cxn>
                </a:cxnLst>
                <a:rect l="l" t="t" r="r" b="b"/>
                <a:pathLst>
                  <a:path w="544844" h="457997">
                    <a:moveTo>
                      <a:pt x="0" y="0"/>
                    </a:moveTo>
                    <a:lnTo>
                      <a:pt x="104907" y="0"/>
                    </a:lnTo>
                    <a:lnTo>
                      <a:pt x="544844" y="405715"/>
                    </a:lnTo>
                    <a:lnTo>
                      <a:pt x="496629" y="457997"/>
                    </a:lnTo>
                    <a:close/>
                  </a:path>
                </a:pathLst>
              </a:custGeom>
              <a:gradFill>
                <a:gsLst>
                  <a:gs pos="0">
                    <a:srgbClr val="6CAFEF">
                      <a:alpha val="50000"/>
                    </a:srgbClr>
                  </a:gs>
                  <a:gs pos="100000">
                    <a:srgbClr val="FFFFFF">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21" name="任意多边形: 形状 80"/>
              <p:cNvSpPr/>
              <p:nvPr/>
            </p:nvSpPr>
            <p:spPr>
              <a:xfrm rot="18760955">
                <a:off x="397442" y="3825714"/>
                <a:ext cx="72688" cy="399225"/>
              </a:xfrm>
              <a:custGeom>
                <a:avLst/>
                <a:gdLst>
                  <a:gd name="connsiteX0" fmla="*/ 71120 w 71120"/>
                  <a:gd name="connsiteY0" fmla="*/ 0 h 332478"/>
                  <a:gd name="connsiteX1" fmla="*/ 71120 w 71120"/>
                  <a:gd name="connsiteY1" fmla="*/ 332478 h 332478"/>
                  <a:gd name="connsiteX2" fmla="*/ 0 w 71120"/>
                  <a:gd name="connsiteY2" fmla="*/ 255359 h 332478"/>
                  <a:gd name="connsiteX3" fmla="*/ 0 w 71120"/>
                  <a:gd name="connsiteY3" fmla="*/ 65588 h 332478"/>
                </a:gdLst>
                <a:ahLst/>
                <a:cxnLst>
                  <a:cxn ang="0">
                    <a:pos x="connsiteX0" y="connsiteY0"/>
                  </a:cxn>
                  <a:cxn ang="0">
                    <a:pos x="connsiteX1" y="connsiteY1"/>
                  </a:cxn>
                  <a:cxn ang="0">
                    <a:pos x="connsiteX2" y="connsiteY2"/>
                  </a:cxn>
                  <a:cxn ang="0">
                    <a:pos x="connsiteX3" y="connsiteY3"/>
                  </a:cxn>
                </a:cxnLst>
                <a:rect l="l" t="t" r="r" b="b"/>
                <a:pathLst>
                  <a:path w="71120" h="332478">
                    <a:moveTo>
                      <a:pt x="71120" y="0"/>
                    </a:moveTo>
                    <a:lnTo>
                      <a:pt x="71120" y="332478"/>
                    </a:lnTo>
                    <a:lnTo>
                      <a:pt x="0" y="255359"/>
                    </a:lnTo>
                    <a:lnTo>
                      <a:pt x="0" y="65588"/>
                    </a:lnTo>
                    <a:close/>
                  </a:path>
                </a:pathLst>
              </a:custGeom>
              <a:gradFill>
                <a:gsLst>
                  <a:gs pos="0">
                    <a:srgbClr val="6CAFEF">
                      <a:alpha val="50000"/>
                    </a:srgbClr>
                  </a:gs>
                  <a:gs pos="100000">
                    <a:srgbClr val="FFFFFF">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grpSp>
        <p:sp>
          <p:nvSpPr>
            <p:cNvPr id="23" name="TextBox 42"/>
            <p:cNvSpPr txBox="1"/>
            <p:nvPr/>
          </p:nvSpPr>
          <p:spPr>
            <a:xfrm>
              <a:off x="1499733" y="3460795"/>
              <a:ext cx="3633873" cy="449867"/>
            </a:xfrm>
            <a:prstGeom prst="rect">
              <a:avLst/>
            </a:prstGeom>
            <a:noFill/>
          </p:spPr>
          <p:txBody>
            <a:bodyPr wrap="square" lIns="0" tIns="0" rIns="0" bIns="0" rtlCol="0">
              <a:spAutoFit/>
            </a:bodyPr>
            <a:lstStyle>
              <a:defPPr>
                <a:defRPr lang="zh-CN"/>
              </a:defPPr>
              <a:lvl1pPr algn="ctr">
                <a:defRPr sz="2000" b="1" spc="600">
                  <a:solidFill>
                    <a:schemeClr val="bg1"/>
                  </a:solidFill>
                  <a:latin typeface="微软雅黑" panose="020B0503020204020204" pitchFamily="34" charset="-122"/>
                  <a:ea typeface="微软雅黑" panose="020B0503020204020204" pitchFamily="34" charset="-122"/>
                </a:defRPr>
              </a:lvl1pPr>
            </a:lstStyle>
            <a:p>
              <a:r>
                <a:rPr lang="zh-CN" altLang="en-US" dirty="0"/>
                <a:t>博士毕业</a:t>
              </a:r>
            </a:p>
          </p:txBody>
        </p:sp>
      </p:grpSp>
      <p:sp>
        <p:nvSpPr>
          <p:cNvPr id="24" name="文本框 23"/>
          <p:cNvSpPr txBox="1"/>
          <p:nvPr/>
        </p:nvSpPr>
        <p:spPr>
          <a:xfrm>
            <a:off x="1170441" y="3213949"/>
            <a:ext cx="7219831" cy="1338828"/>
          </a:xfrm>
          <a:prstGeom prst="rect">
            <a:avLst/>
          </a:prstGeom>
          <a:noFill/>
        </p:spPr>
        <p:txBody>
          <a:bodyPr wrap="square" rtlCol="0">
            <a:spAutoFit/>
          </a:bodyPr>
          <a:lstStyle>
            <a:defPPr>
              <a:defRPr lang="zh-CN"/>
            </a:defPPr>
            <a:lvl1pPr indent="0" fontAlgn="auto">
              <a:lnSpc>
                <a:spcPct val="150000"/>
              </a:lnSpc>
              <a:buFont typeface="Wingdings" panose="05000000000000000000" charset="0"/>
              <a:buChar char="Ø"/>
              <a:defRPr sz="1800" b="1">
                <a:latin typeface="微软雅黑" panose="020B0503020204020204" pitchFamily="34" charset="-122"/>
                <a:ea typeface="微软雅黑" panose="020B0503020204020204" pitchFamily="34" charset="-122"/>
              </a:defRPr>
            </a:lvl1pPr>
          </a:lstStyle>
          <a:p>
            <a:pPr>
              <a:buNone/>
            </a:pPr>
            <a:r>
              <a:rPr lang="zh-CN" altLang="en-US" dirty="0">
                <a:sym typeface="+mn-ea"/>
              </a:rPr>
              <a:t>毕业后也是双向选择，区别是博士被单位认可度更高，技术型单位更愿意接纳优秀的博士毕业生。基本上以科研院所或军队院校为主，从事科研研究或技术工作。</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p:cTn id="7" dur="400" fill="hold"/>
                                        <p:tgtEl>
                                          <p:spTgt spid="46"/>
                                        </p:tgtEl>
                                        <p:attrNameLst>
                                          <p:attrName>ppt_w</p:attrName>
                                        </p:attrNameLst>
                                      </p:cBhvr>
                                      <p:tavLst>
                                        <p:tav tm="0">
                                          <p:val>
                                            <p:fltVal val="0"/>
                                          </p:val>
                                        </p:tav>
                                        <p:tav tm="100000">
                                          <p:val>
                                            <p:strVal val="#ppt_w"/>
                                          </p:val>
                                        </p:tav>
                                      </p:tavLst>
                                    </p:anim>
                                    <p:anim calcmode="lin" valueType="num">
                                      <p:cBhvr>
                                        <p:cTn id="8" dur="400" fill="hold"/>
                                        <p:tgtEl>
                                          <p:spTgt spid="46"/>
                                        </p:tgtEl>
                                        <p:attrNameLst>
                                          <p:attrName>ppt_h</p:attrName>
                                        </p:attrNameLst>
                                      </p:cBhvr>
                                      <p:tavLst>
                                        <p:tav tm="0">
                                          <p:val>
                                            <p:fltVal val="0"/>
                                          </p:val>
                                        </p:tav>
                                        <p:tav tm="100000">
                                          <p:val>
                                            <p:strVal val="#ppt_h"/>
                                          </p:val>
                                        </p:tav>
                                      </p:tavLst>
                                    </p:anim>
                                    <p:animEffect transition="in" filter="fade">
                                      <p:cBhvr>
                                        <p:cTn id="9" dur="400"/>
                                        <p:tgtEl>
                                          <p:spTgt spid="46"/>
                                        </p:tgtEl>
                                      </p:cBhvr>
                                    </p:animEffect>
                                  </p:childTnLst>
                                </p:cTn>
                              </p:par>
                            </p:childTnLst>
                          </p:cTn>
                        </p:par>
                        <p:par>
                          <p:cTn id="10" fill="hold">
                            <p:stCondLst>
                              <p:cond delay="500"/>
                            </p:stCondLst>
                            <p:childTnLst>
                              <p:par>
                                <p:cTn id="11" presetID="2" presetClass="entr" presetSubtype="8"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0-#ppt_w/2"/>
                                          </p:val>
                                        </p:tav>
                                        <p:tav tm="100000">
                                          <p:val>
                                            <p:strVal val="#ppt_x"/>
                                          </p:val>
                                        </p:tav>
                                      </p:tavLst>
                                    </p:anim>
                                    <p:anim calcmode="lin" valueType="num">
                                      <p:cBhvr additive="base">
                                        <p:cTn id="14" dur="500" fill="hold"/>
                                        <p:tgtEl>
                                          <p:spTgt spid="9"/>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42" presetClass="entr" presetSubtype="0" fill="hold" grpId="0" nodeType="after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1000"/>
                                        <p:tgtEl>
                                          <p:spTgt spid="2"/>
                                        </p:tgtEl>
                                      </p:cBhvr>
                                    </p:animEffect>
                                    <p:anim calcmode="lin" valueType="num">
                                      <p:cBhvr>
                                        <p:cTn id="19" dur="1000" fill="hold"/>
                                        <p:tgtEl>
                                          <p:spTgt spid="2"/>
                                        </p:tgtEl>
                                        <p:attrNameLst>
                                          <p:attrName>ppt_x</p:attrName>
                                        </p:attrNameLst>
                                      </p:cBhvr>
                                      <p:tavLst>
                                        <p:tav tm="0">
                                          <p:val>
                                            <p:strVal val="#ppt_x"/>
                                          </p:val>
                                        </p:tav>
                                        <p:tav tm="100000">
                                          <p:val>
                                            <p:strVal val="#ppt_x"/>
                                          </p:val>
                                        </p:tav>
                                      </p:tavLst>
                                    </p:anim>
                                    <p:anim calcmode="lin" valueType="num">
                                      <p:cBhvr>
                                        <p:cTn id="20" dur="1000" fill="hold"/>
                                        <p:tgtEl>
                                          <p:spTgt spid="2"/>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53" presetClass="entr" presetSubtype="16" fill="hold" nodeType="after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p:cTn id="24" dur="400" fill="hold"/>
                                        <p:tgtEl>
                                          <p:spTgt spid="10"/>
                                        </p:tgtEl>
                                        <p:attrNameLst>
                                          <p:attrName>ppt_w</p:attrName>
                                        </p:attrNameLst>
                                      </p:cBhvr>
                                      <p:tavLst>
                                        <p:tav tm="0">
                                          <p:val>
                                            <p:fltVal val="0"/>
                                          </p:val>
                                        </p:tav>
                                        <p:tav tm="100000">
                                          <p:val>
                                            <p:strVal val="#ppt_w"/>
                                          </p:val>
                                        </p:tav>
                                      </p:tavLst>
                                    </p:anim>
                                    <p:anim calcmode="lin" valueType="num">
                                      <p:cBhvr>
                                        <p:cTn id="25" dur="400" fill="hold"/>
                                        <p:tgtEl>
                                          <p:spTgt spid="10"/>
                                        </p:tgtEl>
                                        <p:attrNameLst>
                                          <p:attrName>ppt_h</p:attrName>
                                        </p:attrNameLst>
                                      </p:cBhvr>
                                      <p:tavLst>
                                        <p:tav tm="0">
                                          <p:val>
                                            <p:fltVal val="0"/>
                                          </p:val>
                                        </p:tav>
                                        <p:tav tm="100000">
                                          <p:val>
                                            <p:strVal val="#ppt_h"/>
                                          </p:val>
                                        </p:tav>
                                      </p:tavLst>
                                    </p:anim>
                                    <p:animEffect transition="in" filter="fade">
                                      <p:cBhvr>
                                        <p:cTn id="26" dur="400"/>
                                        <p:tgtEl>
                                          <p:spTgt spid="10"/>
                                        </p:tgtEl>
                                      </p:cBhvr>
                                    </p:animEffect>
                                  </p:childTnLst>
                                </p:cTn>
                              </p:par>
                            </p:childTnLst>
                          </p:cTn>
                        </p:par>
                        <p:par>
                          <p:cTn id="27" fill="hold">
                            <p:stCondLst>
                              <p:cond delay="2500"/>
                            </p:stCondLst>
                            <p:childTnLst>
                              <p:par>
                                <p:cTn id="28" presetID="2" presetClass="entr" presetSubtype="8" fill="hold" nodeType="afterEffect">
                                  <p:stCondLst>
                                    <p:cond delay="0"/>
                                  </p:stCondLst>
                                  <p:childTnLst>
                                    <p:set>
                                      <p:cBhvr>
                                        <p:cTn id="29" dur="1" fill="hold">
                                          <p:stCondLst>
                                            <p:cond delay="0"/>
                                          </p:stCondLst>
                                        </p:cTn>
                                        <p:tgtEl>
                                          <p:spTgt spid="13"/>
                                        </p:tgtEl>
                                        <p:attrNameLst>
                                          <p:attrName>style.visibility</p:attrName>
                                        </p:attrNameLst>
                                      </p:cBhvr>
                                      <p:to>
                                        <p:strVal val="visible"/>
                                      </p:to>
                                    </p:set>
                                    <p:anim calcmode="lin" valueType="num">
                                      <p:cBhvr additive="base">
                                        <p:cTn id="30" dur="500" fill="hold"/>
                                        <p:tgtEl>
                                          <p:spTgt spid="13"/>
                                        </p:tgtEl>
                                        <p:attrNameLst>
                                          <p:attrName>ppt_x</p:attrName>
                                        </p:attrNameLst>
                                      </p:cBhvr>
                                      <p:tavLst>
                                        <p:tav tm="0">
                                          <p:val>
                                            <p:strVal val="0-#ppt_w/2"/>
                                          </p:val>
                                        </p:tav>
                                        <p:tav tm="100000">
                                          <p:val>
                                            <p:strVal val="#ppt_x"/>
                                          </p:val>
                                        </p:tav>
                                      </p:tavLst>
                                    </p:anim>
                                    <p:anim calcmode="lin" valueType="num">
                                      <p:cBhvr additive="base">
                                        <p:cTn id="31" dur="500" fill="hold"/>
                                        <p:tgtEl>
                                          <p:spTgt spid="13"/>
                                        </p:tgtEl>
                                        <p:attrNameLst>
                                          <p:attrName>ppt_y</p:attrName>
                                        </p:attrNameLst>
                                      </p:cBhvr>
                                      <p:tavLst>
                                        <p:tav tm="0">
                                          <p:val>
                                            <p:strVal val="#ppt_y"/>
                                          </p:val>
                                        </p:tav>
                                        <p:tav tm="100000">
                                          <p:val>
                                            <p:strVal val="#ppt_y"/>
                                          </p:val>
                                        </p:tav>
                                      </p:tavLst>
                                    </p:anim>
                                  </p:childTnLst>
                                </p:cTn>
                              </p:par>
                            </p:childTnLst>
                          </p:cTn>
                        </p:par>
                        <p:par>
                          <p:cTn id="32" fill="hold">
                            <p:stCondLst>
                              <p:cond delay="3000"/>
                            </p:stCondLst>
                            <p:childTnLst>
                              <p:par>
                                <p:cTn id="33" presetID="42" presetClass="entr" presetSubtype="0" fill="hold" grpId="0" nodeType="after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fade">
                                      <p:cBhvr>
                                        <p:cTn id="35" dur="1000"/>
                                        <p:tgtEl>
                                          <p:spTgt spid="24"/>
                                        </p:tgtEl>
                                      </p:cBhvr>
                                    </p:animEffect>
                                    <p:anim calcmode="lin" valueType="num">
                                      <p:cBhvr>
                                        <p:cTn id="36" dur="1000" fill="hold"/>
                                        <p:tgtEl>
                                          <p:spTgt spid="24"/>
                                        </p:tgtEl>
                                        <p:attrNameLst>
                                          <p:attrName>ppt_x</p:attrName>
                                        </p:attrNameLst>
                                      </p:cBhvr>
                                      <p:tavLst>
                                        <p:tav tm="0">
                                          <p:val>
                                            <p:strVal val="#ppt_x"/>
                                          </p:val>
                                        </p:tav>
                                        <p:tav tm="100000">
                                          <p:val>
                                            <p:strVal val="#ppt_x"/>
                                          </p:val>
                                        </p:tav>
                                      </p:tavLst>
                                    </p:anim>
                                    <p:anim calcmode="lin" valueType="num">
                                      <p:cBhvr>
                                        <p:cTn id="37"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文本框 100"/>
          <p:cNvSpPr txBox="1"/>
          <p:nvPr/>
        </p:nvSpPr>
        <p:spPr>
          <a:xfrm>
            <a:off x="635635" y="628332"/>
            <a:ext cx="5080000" cy="337185"/>
          </a:xfrm>
          <a:prstGeom prst="rect">
            <a:avLst/>
          </a:prstGeom>
          <a:noFill/>
          <a:ln w="9525">
            <a:noFill/>
          </a:ln>
        </p:spPr>
        <p:txBody>
          <a:bodyPr>
            <a:spAutoFit/>
          </a:bodyPr>
          <a:lstStyle/>
          <a:p>
            <a:pPr indent="0"/>
            <a:r>
              <a:rPr lang="en-US" sz="1600" b="1">
                <a:latin typeface="仿宋_GB2312" panose="02010609030101010101" charset="-122"/>
                <a:ea typeface="宋体" panose="02010600030101010101" pitchFamily="2" charset="-122"/>
                <a:cs typeface="Times New Roman" panose="02020603050405020304" charset="0"/>
              </a:rPr>
              <a:t>           </a:t>
            </a:r>
            <a:endParaRPr lang="zh-CN" altLang="en-US"/>
          </a:p>
        </p:txBody>
      </p:sp>
      <p:pic>
        <p:nvPicPr>
          <p:cNvPr id="9" name="图片 8"/>
          <p:cNvPicPr/>
          <p:nvPr/>
        </p:nvPicPr>
        <p:blipFill>
          <a:blip r:embed="rId3"/>
          <a:stretch>
            <a:fillRect/>
          </a:stretch>
        </p:blipFill>
        <p:spPr>
          <a:xfrm>
            <a:off x="4901021" y="1639480"/>
            <a:ext cx="2736850" cy="2916555"/>
          </a:xfrm>
          <a:prstGeom prst="rect">
            <a:avLst/>
          </a:prstGeom>
          <a:noFill/>
          <a:ln w="9525">
            <a:noFill/>
          </a:ln>
        </p:spPr>
      </p:pic>
      <p:pic>
        <p:nvPicPr>
          <p:cNvPr id="10" name="图片 1" descr="C:\Users\admin\Desktop\微信图片_20230605193648.jpg微信图片_20230605193648"/>
          <p:cNvPicPr>
            <a:picLocks noChangeAspect="1"/>
          </p:cNvPicPr>
          <p:nvPr/>
        </p:nvPicPr>
        <p:blipFill>
          <a:blip r:embed="rId4"/>
          <a:srcRect l="3593" t="31946" r="66214" b="2980"/>
          <a:stretch>
            <a:fillRect/>
          </a:stretch>
        </p:blipFill>
        <p:spPr>
          <a:xfrm>
            <a:off x="1488440" y="1639570"/>
            <a:ext cx="2710815" cy="2920365"/>
          </a:xfrm>
          <a:prstGeom prst="rect">
            <a:avLst/>
          </a:prstGeom>
          <a:noFill/>
          <a:ln w="9525">
            <a:noFill/>
          </a:ln>
        </p:spPr>
      </p:pic>
      <p:sp>
        <p:nvSpPr>
          <p:cNvPr id="11" name="文本框 10"/>
          <p:cNvSpPr txBox="1"/>
          <p:nvPr/>
        </p:nvSpPr>
        <p:spPr>
          <a:xfrm>
            <a:off x="3499851" y="921972"/>
            <a:ext cx="2146935" cy="461665"/>
          </a:xfrm>
          <a:prstGeom prst="rect">
            <a:avLst/>
          </a:prstGeom>
          <a:noFill/>
        </p:spPr>
        <p:txBody>
          <a:bodyPr wrap="square" rtlCol="0">
            <a:spAutoFit/>
          </a:bodyPr>
          <a:lstStyle>
            <a:defPPr>
              <a:defRPr lang="zh-CN"/>
            </a:defPPr>
            <a:lvl1pPr>
              <a:defRPr sz="2200" spc="0">
                <a:gradFill>
                  <a:gsLst>
                    <a:gs pos="0">
                      <a:srgbClr val="00B0F0"/>
                    </a:gs>
                    <a:gs pos="95413">
                      <a:srgbClr val="002060"/>
                    </a:gs>
                    <a:gs pos="50000">
                      <a:srgbClr val="0070C0"/>
                    </a:gs>
                  </a:gsLst>
                  <a:lin ang="5400000" scaled="1"/>
                </a:gradFill>
                <a:latin typeface="方正大黑简体" panose="02010601030101010101" pitchFamily="2" charset="-122"/>
                <a:ea typeface="方正大黑简体" panose="02010601030101010101" pitchFamily="2" charset="-122"/>
              </a:defRPr>
            </a:lvl1pPr>
          </a:lstStyle>
          <a:p>
            <a:pPr algn="ctr"/>
            <a:r>
              <a:rPr lang="zh-CN" altLang="en-US" sz="2400" dirty="0"/>
              <a:t>获取信息方式</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文本框 13"/>
          <p:cNvSpPr txBox="1"/>
          <p:nvPr/>
        </p:nvSpPr>
        <p:spPr>
          <a:xfrm>
            <a:off x="3856451" y="1989564"/>
            <a:ext cx="5698996" cy="707886"/>
          </a:xfrm>
          <a:prstGeom prst="rect">
            <a:avLst/>
          </a:prstGeom>
        </p:spPr>
        <p:txBody>
          <a:bodyPr wrap="square" rtlCol="0">
            <a:spAutoFit/>
          </a:bodyPr>
          <a:lstStyle>
            <a:defPPr>
              <a:defRPr lang="zh-CN"/>
            </a:defPPr>
            <a:lvl1pPr>
              <a:defRPr sz="4000" spc="300">
                <a:gradFill>
                  <a:gsLst>
                    <a:gs pos="0">
                      <a:srgbClr val="00B0F0"/>
                    </a:gs>
                    <a:gs pos="95413">
                      <a:srgbClr val="002060"/>
                    </a:gs>
                    <a:gs pos="50000">
                      <a:srgbClr val="0070C0"/>
                    </a:gs>
                  </a:gsLst>
                  <a:lin ang="5400000" scaled="1"/>
                </a:gradFill>
                <a:latin typeface="方正大黑简体" panose="02010601030101010101" pitchFamily="2" charset="-122"/>
                <a:ea typeface="方正大黑简体" panose="02010601030101010101" pitchFamily="2" charset="-122"/>
              </a:defRPr>
            </a:lvl1pPr>
          </a:lstStyle>
          <a:p>
            <a:r>
              <a:rPr lang="zh-CN" altLang="en-US" spc="0" dirty="0"/>
              <a:t>谢谢参与，欢迎报考！</a:t>
            </a:r>
          </a:p>
        </p:txBody>
      </p:sp>
      <p:sp>
        <p:nvSpPr>
          <p:cNvPr id="15" name="文本框 14"/>
          <p:cNvSpPr txBox="1"/>
          <p:nvPr/>
        </p:nvSpPr>
        <p:spPr>
          <a:xfrm>
            <a:off x="4800799" y="2819687"/>
            <a:ext cx="3962982" cy="246221"/>
          </a:xfrm>
          <a:prstGeom prst="rect">
            <a:avLst/>
          </a:prstGeom>
          <a:noFill/>
        </p:spPr>
        <p:txBody>
          <a:bodyPr wrap="square" rtlCol="0">
            <a:spAutoFit/>
          </a:bodyPr>
          <a:lstStyle/>
          <a:p>
            <a:pPr algn="dist"/>
            <a:r>
              <a:rPr lang="en-US" altLang="zh-CN" sz="1000" b="1" dirty="0" smtClean="0">
                <a:solidFill>
                  <a:schemeClr val="tx1">
                    <a:lumMod val="65000"/>
                    <a:lumOff val="35000"/>
                  </a:schemeClr>
                </a:solidFill>
                <a:latin typeface="字魂经典雅黑" panose="00000500000000000000" charset="-122"/>
                <a:ea typeface="字魂经典雅黑" panose="00000500000000000000" charset="-122"/>
              </a:rPr>
              <a:t>HOPE </a:t>
            </a:r>
            <a:r>
              <a:rPr lang="en-US" altLang="zh-CN" sz="1000" b="1" dirty="0">
                <a:solidFill>
                  <a:schemeClr val="tx1">
                    <a:lumMod val="65000"/>
                    <a:lumOff val="35000"/>
                  </a:schemeClr>
                </a:solidFill>
                <a:latin typeface="字魂经典雅黑" panose="00000500000000000000" charset="-122"/>
                <a:ea typeface="字魂经典雅黑" panose="00000500000000000000" charset="-122"/>
              </a:rPr>
              <a:t>TO SEE YOU IN OUR </a:t>
            </a:r>
            <a:r>
              <a:rPr lang="en-US" altLang="zh-CN" sz="1000" b="1" dirty="0" smtClean="0">
                <a:solidFill>
                  <a:schemeClr val="tx1">
                    <a:lumMod val="65000"/>
                    <a:lumOff val="35000"/>
                  </a:schemeClr>
                </a:solidFill>
                <a:latin typeface="字魂经典雅黑" panose="00000500000000000000" charset="-122"/>
                <a:ea typeface="字魂经典雅黑" panose="00000500000000000000" charset="-122"/>
              </a:rPr>
              <a:t>SCHOOL!</a:t>
            </a:r>
            <a:endParaRPr lang="zh-CN" altLang="en-US" sz="1000" b="1" dirty="0">
              <a:solidFill>
                <a:schemeClr val="tx1">
                  <a:lumMod val="65000"/>
                  <a:lumOff val="35000"/>
                </a:schemeClr>
              </a:solidFill>
              <a:latin typeface="字魂经典雅黑" panose="00000500000000000000" charset="-122"/>
              <a:ea typeface="字魂经典雅黑" panose="00000500000000000000" charset="-122"/>
            </a:endParaRPr>
          </a:p>
        </p:txBody>
      </p:sp>
      <p:sp>
        <p:nvSpPr>
          <p:cNvPr id="37" name="矩形 36"/>
          <p:cNvSpPr/>
          <p:nvPr/>
        </p:nvSpPr>
        <p:spPr>
          <a:xfrm>
            <a:off x="5780111" y="3975614"/>
            <a:ext cx="3302930" cy="369332"/>
          </a:xfrm>
          <a:prstGeom prst="rect">
            <a:avLst/>
          </a:prstGeom>
          <a:noFill/>
        </p:spPr>
        <p:txBody>
          <a:bodyPr wrap="square">
            <a:spAutoFit/>
          </a:bodyPr>
          <a:lstStyle/>
          <a:p>
            <a:pPr algn="ctr"/>
            <a:r>
              <a:rPr lang="zh-CN" altLang="en-US" sz="1800" b="1" dirty="0">
                <a:ln>
                  <a:solidFill>
                    <a:schemeClr val="tx1">
                      <a:lumMod val="85000"/>
                      <a:lumOff val="15000"/>
                    </a:schemeClr>
                  </a:solidFill>
                </a:ln>
                <a:gradFill flip="none" rotWithShape="1">
                  <a:gsLst>
                    <a:gs pos="12000">
                      <a:schemeClr val="accent1">
                        <a:lumMod val="5000"/>
                        <a:lumOff val="95000"/>
                      </a:schemeClr>
                    </a:gs>
                    <a:gs pos="74000">
                      <a:srgbClr val="00B0F0"/>
                    </a:gs>
                    <a:gs pos="100000">
                      <a:srgbClr val="0070C0"/>
                    </a:gs>
                  </a:gsLst>
                  <a:lin ang="5400000" scaled="1"/>
                  <a:tileRect/>
                </a:gradFill>
                <a:latin typeface="方正大黑简体" panose="02010601030101010101" pitchFamily="2" charset="-122"/>
                <a:ea typeface="方正大黑简体" panose="02010601030101010101" pitchFamily="2" charset="-122"/>
              </a:rPr>
              <a:t>二</a:t>
            </a:r>
            <a:r>
              <a:rPr lang="en-US" altLang="zh-CN" sz="1800" b="1" dirty="0">
                <a:ln>
                  <a:solidFill>
                    <a:schemeClr val="tx1">
                      <a:lumMod val="85000"/>
                      <a:lumOff val="15000"/>
                    </a:schemeClr>
                  </a:solidFill>
                </a:ln>
                <a:gradFill flip="none" rotWithShape="1">
                  <a:gsLst>
                    <a:gs pos="12000">
                      <a:schemeClr val="accent1">
                        <a:lumMod val="5000"/>
                        <a:lumOff val="95000"/>
                      </a:schemeClr>
                    </a:gs>
                    <a:gs pos="74000">
                      <a:srgbClr val="00B0F0"/>
                    </a:gs>
                    <a:gs pos="100000">
                      <a:srgbClr val="0070C0"/>
                    </a:gs>
                  </a:gsLst>
                  <a:lin ang="5400000" scaled="1"/>
                  <a:tileRect/>
                </a:gradFill>
                <a:latin typeface="方正大黑简体" panose="02010601030101010101" pitchFamily="2" charset="-122"/>
                <a:ea typeface="方正大黑简体" panose="02010601030101010101" pitchFamily="2" charset="-122"/>
              </a:rPr>
              <a:t>O</a:t>
            </a:r>
            <a:r>
              <a:rPr lang="zh-CN" altLang="en-US" sz="1800" b="1" dirty="0">
                <a:ln>
                  <a:solidFill>
                    <a:schemeClr val="tx1">
                      <a:lumMod val="85000"/>
                      <a:lumOff val="15000"/>
                    </a:schemeClr>
                  </a:solidFill>
                </a:ln>
                <a:gradFill flip="none" rotWithShape="1">
                  <a:gsLst>
                    <a:gs pos="12000">
                      <a:schemeClr val="accent1">
                        <a:lumMod val="5000"/>
                        <a:lumOff val="95000"/>
                      </a:schemeClr>
                    </a:gs>
                    <a:gs pos="74000">
                      <a:srgbClr val="00B0F0"/>
                    </a:gs>
                    <a:gs pos="100000">
                      <a:srgbClr val="0070C0"/>
                    </a:gs>
                  </a:gsLst>
                  <a:lin ang="5400000" scaled="1"/>
                  <a:tileRect/>
                </a:gradFill>
                <a:latin typeface="方正大黑简体" panose="02010601030101010101" pitchFamily="2" charset="-122"/>
                <a:ea typeface="方正大黑简体" panose="02010601030101010101" pitchFamily="2" charset="-122"/>
              </a:rPr>
              <a:t>二三年六月</a:t>
            </a:r>
            <a:r>
              <a:rPr lang="en-US" altLang="zh-CN" sz="1800" b="1" dirty="0">
                <a:ln>
                  <a:solidFill>
                    <a:schemeClr val="tx1">
                      <a:lumMod val="85000"/>
                      <a:lumOff val="15000"/>
                    </a:schemeClr>
                  </a:solidFill>
                </a:ln>
                <a:gradFill flip="none" rotWithShape="1">
                  <a:gsLst>
                    <a:gs pos="12000">
                      <a:schemeClr val="accent1">
                        <a:lumMod val="5000"/>
                        <a:lumOff val="95000"/>
                      </a:schemeClr>
                    </a:gs>
                    <a:gs pos="74000">
                      <a:srgbClr val="00B0F0"/>
                    </a:gs>
                    <a:gs pos="100000">
                      <a:srgbClr val="0070C0"/>
                    </a:gs>
                  </a:gsLst>
                  <a:lin ang="5400000" scaled="1"/>
                  <a:tileRect/>
                </a:gradFill>
                <a:latin typeface="方正大黑简体" panose="02010601030101010101" pitchFamily="2" charset="-122"/>
                <a:ea typeface="方正大黑简体" panose="02010601030101010101" pitchFamily="2" charset="-122"/>
              </a:rPr>
              <a:t>·</a:t>
            </a:r>
            <a:r>
              <a:rPr lang="zh-CN" altLang="en-US" sz="1800" b="1" dirty="0">
                <a:ln>
                  <a:solidFill>
                    <a:schemeClr val="tx1">
                      <a:lumMod val="85000"/>
                      <a:lumOff val="15000"/>
                    </a:schemeClr>
                  </a:solidFill>
                </a:ln>
                <a:gradFill flip="none" rotWithShape="1">
                  <a:gsLst>
                    <a:gs pos="12000">
                      <a:schemeClr val="accent1">
                        <a:lumMod val="5000"/>
                        <a:lumOff val="95000"/>
                      </a:schemeClr>
                    </a:gs>
                    <a:gs pos="74000">
                      <a:srgbClr val="00B0F0"/>
                    </a:gs>
                    <a:gs pos="100000">
                      <a:srgbClr val="0070C0"/>
                    </a:gs>
                  </a:gsLst>
                  <a:lin ang="5400000" scaled="1"/>
                  <a:tileRect/>
                </a:gradFill>
                <a:latin typeface="方正大黑简体" panose="02010601030101010101" pitchFamily="2" charset="-122"/>
                <a:ea typeface="方正大黑简体" panose="02010601030101010101" pitchFamily="2" charset="-122"/>
              </a:rPr>
              <a:t>南京</a:t>
            </a:r>
          </a:p>
        </p:txBody>
      </p:sp>
      <p:sp>
        <p:nvSpPr>
          <p:cNvPr id="2" name="矩形 1"/>
          <p:cNvSpPr/>
          <p:nvPr>
            <p:custDataLst>
              <p:tags r:id="rId1"/>
            </p:custDataLst>
          </p:nvPr>
        </p:nvSpPr>
        <p:spPr>
          <a:xfrm>
            <a:off x="5762693" y="3607156"/>
            <a:ext cx="3006838" cy="400110"/>
          </a:xfrm>
          <a:prstGeom prst="rect">
            <a:avLst/>
          </a:prstGeom>
          <a:noFill/>
        </p:spPr>
        <p:txBody>
          <a:bodyPr wrap="square">
            <a:spAutoFit/>
          </a:bodyPr>
          <a:lstStyle/>
          <a:p>
            <a:pPr algn="ctr"/>
            <a:r>
              <a:rPr lang="zh-CN" sz="2000" b="1" dirty="0">
                <a:ln>
                  <a:solidFill>
                    <a:schemeClr val="tx1">
                      <a:lumMod val="85000"/>
                      <a:lumOff val="15000"/>
                    </a:schemeClr>
                  </a:solidFill>
                </a:ln>
                <a:gradFill flip="none" rotWithShape="1">
                  <a:gsLst>
                    <a:gs pos="12000">
                      <a:schemeClr val="accent1">
                        <a:lumMod val="5000"/>
                        <a:lumOff val="95000"/>
                      </a:schemeClr>
                    </a:gs>
                    <a:gs pos="74000">
                      <a:srgbClr val="00B0F0"/>
                    </a:gs>
                    <a:gs pos="100000">
                      <a:srgbClr val="0070C0"/>
                    </a:gs>
                  </a:gsLst>
                  <a:lin ang="5400000" scaled="1"/>
                  <a:tileRect/>
                </a:gradFill>
                <a:latin typeface="方正大黑简体" panose="02010601030101010101" pitchFamily="2" charset="-122"/>
                <a:ea typeface="方正大黑简体" panose="02010601030101010101" pitchFamily="2" charset="-122"/>
              </a:rPr>
              <a:t>陆军工程大学研究生院</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750"/>
                                        <p:tgtEl>
                                          <p:spTgt spid="14"/>
                                        </p:tgtEl>
                                      </p:cBhvr>
                                    </p:animEffect>
                                    <p:anim calcmode="lin" valueType="num">
                                      <p:cBhvr>
                                        <p:cTn id="8" dur="750" fill="hold"/>
                                        <p:tgtEl>
                                          <p:spTgt spid="14"/>
                                        </p:tgtEl>
                                        <p:attrNameLst>
                                          <p:attrName>ppt_x</p:attrName>
                                        </p:attrNameLst>
                                      </p:cBhvr>
                                      <p:tavLst>
                                        <p:tav tm="0">
                                          <p:val>
                                            <p:strVal val="#ppt_x"/>
                                          </p:val>
                                        </p:tav>
                                        <p:tav tm="100000">
                                          <p:val>
                                            <p:strVal val="#ppt_x"/>
                                          </p:val>
                                        </p:tav>
                                      </p:tavLst>
                                    </p:anim>
                                    <p:anim calcmode="lin" valueType="num">
                                      <p:cBhvr>
                                        <p:cTn id="9" dur="750" fill="hold"/>
                                        <p:tgtEl>
                                          <p:spTgt spid="14"/>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750"/>
                                        <p:tgtEl>
                                          <p:spTgt spid="15"/>
                                        </p:tgtEl>
                                      </p:cBhvr>
                                    </p:animEffect>
                                    <p:anim calcmode="lin" valueType="num">
                                      <p:cBhvr>
                                        <p:cTn id="13" dur="750" fill="hold"/>
                                        <p:tgtEl>
                                          <p:spTgt spid="15"/>
                                        </p:tgtEl>
                                        <p:attrNameLst>
                                          <p:attrName>ppt_x</p:attrName>
                                        </p:attrNameLst>
                                      </p:cBhvr>
                                      <p:tavLst>
                                        <p:tav tm="0">
                                          <p:val>
                                            <p:strVal val="#ppt_x"/>
                                          </p:val>
                                        </p:tav>
                                        <p:tav tm="100000">
                                          <p:val>
                                            <p:strVal val="#ppt_x"/>
                                          </p:val>
                                        </p:tav>
                                      </p:tavLst>
                                    </p:anim>
                                    <p:anim calcmode="lin" valueType="num">
                                      <p:cBhvr>
                                        <p:cTn id="14" dur="750" fill="hold"/>
                                        <p:tgtEl>
                                          <p:spTgt spid="15"/>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14" presetClass="entr" presetSubtype="10" fill="hold" grpId="0" nodeType="after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randombar(horizontal)">
                                      <p:cBhvr>
                                        <p:cTn id="18" dur="500"/>
                                        <p:tgtEl>
                                          <p:spTgt spid="2"/>
                                        </p:tgtEl>
                                      </p:cBhvr>
                                    </p:animEffect>
                                  </p:childTnLst>
                                </p:cTn>
                              </p:par>
                            </p:childTnLst>
                          </p:cTn>
                        </p:par>
                        <p:par>
                          <p:cTn id="19" fill="hold">
                            <p:stCondLst>
                              <p:cond delay="1500"/>
                            </p:stCondLst>
                            <p:childTnLst>
                              <p:par>
                                <p:cTn id="20" presetID="14" presetClass="entr" presetSubtype="10" fill="hold" grpId="0" nodeType="afterEffect">
                                  <p:stCondLst>
                                    <p:cond delay="0"/>
                                  </p:stCondLst>
                                  <p:childTnLst>
                                    <p:set>
                                      <p:cBhvr>
                                        <p:cTn id="21" dur="1" fill="hold">
                                          <p:stCondLst>
                                            <p:cond delay="0"/>
                                          </p:stCondLst>
                                        </p:cTn>
                                        <p:tgtEl>
                                          <p:spTgt spid="37"/>
                                        </p:tgtEl>
                                        <p:attrNameLst>
                                          <p:attrName>style.visibility</p:attrName>
                                        </p:attrNameLst>
                                      </p:cBhvr>
                                      <p:to>
                                        <p:strVal val="visible"/>
                                      </p:to>
                                    </p:set>
                                    <p:animEffect transition="in" filter="randombar(horizontal)">
                                      <p:cBhvr>
                                        <p:cTn id="22"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37" grpId="0"/>
      <p:bldP spid="2" grpId="0"/>
    </p:bldLst>
  </p:timing>
</p:sld>
</file>

<file path=ppt/tags/tag1.xml><?xml version="1.0" encoding="utf-8"?>
<p:tagLst xmlns:a="http://schemas.openxmlformats.org/drawingml/2006/main" xmlns:r="http://schemas.openxmlformats.org/officeDocument/2006/relationships" xmlns:p="http://schemas.openxmlformats.org/presentationml/2006/main">
  <p:tag name="ISLIDE.ICON" val="#181097;"/>
</p:tagLst>
</file>

<file path=ppt/tags/tag2.xml><?xml version="1.0" encoding="utf-8"?>
<p:tagLst xmlns:a="http://schemas.openxmlformats.org/drawingml/2006/main" xmlns:r="http://schemas.openxmlformats.org/officeDocument/2006/relationships" xmlns:p="http://schemas.openxmlformats.org/presentationml/2006/main">
  <p:tag name="ISLIDE.ICON" val="#181097;"/>
</p:tagLst>
</file>

<file path=ppt/tags/tag3.xml><?xml version="1.0" encoding="utf-8"?>
<p:tagLst xmlns:a="http://schemas.openxmlformats.org/drawingml/2006/main" xmlns:r="http://schemas.openxmlformats.org/officeDocument/2006/relationships" xmlns:p="http://schemas.openxmlformats.org/presentationml/2006/main">
  <p:tag name="ISLIDE.ICON" val="#181097;"/>
</p:tagLst>
</file>

<file path=ppt/tags/tag4.xml><?xml version="1.0" encoding="utf-8"?>
<p:tagLst xmlns:a="http://schemas.openxmlformats.org/drawingml/2006/main" xmlns:r="http://schemas.openxmlformats.org/officeDocument/2006/relationships" xmlns:p="http://schemas.openxmlformats.org/presentationml/2006/main">
  <p:tag name="KSO_WM_BEAUTIFY_FLAG" val=""/>
</p:tagLst>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959</Words>
  <Application>Microsoft Office PowerPoint</Application>
  <PresentationFormat>全屏显示(16:9)</PresentationFormat>
  <Paragraphs>90</Paragraphs>
  <Slides>14</Slides>
  <Notes>14</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14</vt:i4>
      </vt:variant>
    </vt:vector>
  </HeadingPairs>
  <TitlesOfParts>
    <vt:vector size="28" baseType="lpstr">
      <vt:lpstr>等线</vt:lpstr>
      <vt:lpstr>方正粗黑宋简体</vt:lpstr>
      <vt:lpstr>方正大黑简体</vt:lpstr>
      <vt:lpstr>仿宋_GB2312</vt:lpstr>
      <vt:lpstr>华康俪金黑W8(P)</vt:lpstr>
      <vt:lpstr>宋体</vt:lpstr>
      <vt:lpstr>微软雅黑</vt:lpstr>
      <vt:lpstr>字魂经典雅黑</vt:lpstr>
      <vt:lpstr>Arial</vt:lpstr>
      <vt:lpstr>Calibri</vt:lpstr>
      <vt:lpstr>Calibri Light</vt:lpstr>
      <vt:lpstr>Times New Roman</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刘 俊光</dc:creator>
  <cp:lastModifiedBy>左现现</cp:lastModifiedBy>
  <cp:revision>136</cp:revision>
  <dcterms:created xsi:type="dcterms:W3CDTF">2019-07-29T02:25:00Z</dcterms:created>
  <dcterms:modified xsi:type="dcterms:W3CDTF">2023-06-24T03:06:44Z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2052-10.1.0.7400</vt:lpwstr>
  </property>
  <property fmtid="{D5CDD505-2E9C-101B-9397-08002B2CF9AE}" pid="3" name="ICV">
    <vt:lpwstr>5DBA38396AAA4EDF9F7CFD9838D0F415</vt:lpwstr>
  </property>
</Properties>
</file>