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21599525" cy="32399288"/>
  <p:notesSz cx="6858000" cy="91440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anyi Zhang" initials="TZ" lastIdx="1" clrIdx="0">
    <p:extLst>
      <p:ext uri="{19B8F6BF-5375-455C-9EA6-DF929625EA0E}">
        <p15:presenceInfo xmlns:p15="http://schemas.microsoft.com/office/powerpoint/2012/main" userId="f0d89d833e328b4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CBAD"/>
    <a:srgbClr val="B4C7E7"/>
    <a:srgbClr val="B6C8E7"/>
    <a:srgbClr val="CCE1FF"/>
    <a:srgbClr val="80D8F8"/>
    <a:srgbClr val="2F5597"/>
    <a:srgbClr val="FFE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27" d="100"/>
          <a:sy n="27" d="100"/>
        </p:scale>
        <p:origin x="22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tags" Target="tags/tag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9-04T12:43:55.392" idx="1">
    <p:pos x="13114" y="-26"/>
    <p:text>可为参赛学校学院logo</p:text>
    <p:extLst>
      <p:ext uri="{C676402C-5697-4E1C-873F-D02D1690AC5C}">
        <p15:threadingInfo xmlns:p15="http://schemas.microsoft.com/office/powerpoint/2012/main" timeZoneBias="-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5302386"/>
            <a:ext cx="18359596" cy="11279752"/>
          </a:xfrm>
        </p:spPr>
        <p:txBody>
          <a:bodyPr anchor="b"/>
          <a:lstStyle>
            <a:lvl1pPr algn="ctr">
              <a:defRPr sz="141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699941" y="17017128"/>
            <a:ext cx="16199644" cy="7822326"/>
          </a:xfrm>
        </p:spPr>
        <p:txBody>
          <a:bodyPr/>
          <a:lstStyle>
            <a:lvl1pPr marL="0" indent="0" algn="ctr">
              <a:buNone/>
              <a:defRPr sz="5670"/>
            </a:lvl1pPr>
            <a:lvl2pPr marL="1080135" indent="0" algn="ctr">
              <a:buNone/>
              <a:defRPr sz="4725"/>
            </a:lvl2pPr>
            <a:lvl3pPr marL="2160270" indent="0" algn="ctr">
              <a:buNone/>
              <a:defRPr sz="4250"/>
            </a:lvl3pPr>
            <a:lvl4pPr marL="3239770" indent="0" algn="ctr">
              <a:buNone/>
              <a:defRPr sz="3780"/>
            </a:lvl4pPr>
            <a:lvl5pPr marL="4319905" indent="0" algn="ctr">
              <a:buNone/>
              <a:defRPr sz="3780"/>
            </a:lvl5pPr>
            <a:lvl6pPr marL="5400040" indent="0" algn="ctr">
              <a:buNone/>
              <a:defRPr sz="3780"/>
            </a:lvl6pPr>
            <a:lvl7pPr marL="6480175" indent="0" algn="ctr">
              <a:buNone/>
              <a:defRPr sz="3780"/>
            </a:lvl7pPr>
            <a:lvl8pPr marL="7559675" indent="0" algn="ctr">
              <a:buNone/>
              <a:defRPr sz="3780"/>
            </a:lvl8pPr>
            <a:lvl9pPr marL="8639810" indent="0" algn="ctr">
              <a:buNone/>
              <a:defRPr sz="378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8077332"/>
            <a:ext cx="18629590" cy="13477201"/>
          </a:xfrm>
        </p:spPr>
        <p:txBody>
          <a:bodyPr anchor="b"/>
          <a:lstStyle>
            <a:lvl1pPr>
              <a:defRPr sz="141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73719" y="21682033"/>
            <a:ext cx="18629590" cy="7087342"/>
          </a:xfrm>
        </p:spPr>
        <p:txBody>
          <a:bodyPr/>
          <a:lstStyle>
            <a:lvl1pPr marL="0" indent="0">
              <a:buNone/>
              <a:defRPr sz="5670">
                <a:solidFill>
                  <a:schemeClr val="tx1"/>
                </a:solidFill>
              </a:defRPr>
            </a:lvl1pPr>
            <a:lvl2pPr marL="1080135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2pPr>
            <a:lvl3pPr marL="2160270" indent="0">
              <a:buNone/>
              <a:defRPr sz="4250">
                <a:solidFill>
                  <a:schemeClr val="tx1">
                    <a:tint val="75000"/>
                  </a:schemeClr>
                </a:solidFill>
              </a:defRPr>
            </a:lvl3pPr>
            <a:lvl4pPr marL="323977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0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40004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8017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67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81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484967" y="8624810"/>
            <a:ext cx="9179798" cy="2055705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34760" y="8624810"/>
            <a:ext cx="9179798" cy="2055705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724969"/>
            <a:ext cx="18629590" cy="626236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87783" y="7942328"/>
            <a:ext cx="9137610" cy="3892412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135" indent="0">
              <a:buNone/>
              <a:defRPr sz="4725" b="1"/>
            </a:lvl2pPr>
            <a:lvl3pPr marL="2160270" indent="0">
              <a:buNone/>
              <a:defRPr sz="4250" b="1"/>
            </a:lvl3pPr>
            <a:lvl4pPr marL="3239770" indent="0">
              <a:buNone/>
              <a:defRPr sz="3780" b="1"/>
            </a:lvl4pPr>
            <a:lvl5pPr marL="4319905" indent="0">
              <a:buNone/>
              <a:defRPr sz="3780" b="1"/>
            </a:lvl5pPr>
            <a:lvl6pPr marL="5400040" indent="0">
              <a:buNone/>
              <a:defRPr sz="3780" b="1"/>
            </a:lvl6pPr>
            <a:lvl7pPr marL="6480175" indent="0">
              <a:buNone/>
              <a:defRPr sz="3780" b="1"/>
            </a:lvl7pPr>
            <a:lvl8pPr marL="7559675" indent="0">
              <a:buNone/>
              <a:defRPr sz="3780" b="1"/>
            </a:lvl8pPr>
            <a:lvl9pPr marL="8639810" indent="0">
              <a:buNone/>
              <a:defRPr sz="378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87783" y="11834740"/>
            <a:ext cx="9137610" cy="1740712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0934761" y="7942328"/>
            <a:ext cx="9182611" cy="3892412"/>
          </a:xfrm>
        </p:spPr>
        <p:txBody>
          <a:bodyPr anchor="b"/>
          <a:lstStyle>
            <a:lvl1pPr marL="0" indent="0">
              <a:buNone/>
              <a:defRPr sz="5670" b="1"/>
            </a:lvl1pPr>
            <a:lvl2pPr marL="1080135" indent="0">
              <a:buNone/>
              <a:defRPr sz="4725" b="1"/>
            </a:lvl2pPr>
            <a:lvl3pPr marL="2160270" indent="0">
              <a:buNone/>
              <a:defRPr sz="4250" b="1"/>
            </a:lvl3pPr>
            <a:lvl4pPr marL="3239770" indent="0">
              <a:buNone/>
              <a:defRPr sz="3780" b="1"/>
            </a:lvl4pPr>
            <a:lvl5pPr marL="4319905" indent="0">
              <a:buNone/>
              <a:defRPr sz="3780" b="1"/>
            </a:lvl5pPr>
            <a:lvl6pPr marL="5400040" indent="0">
              <a:buNone/>
              <a:defRPr sz="3780" b="1"/>
            </a:lvl6pPr>
            <a:lvl7pPr marL="6480175" indent="0">
              <a:buNone/>
              <a:defRPr sz="3780" b="1"/>
            </a:lvl7pPr>
            <a:lvl8pPr marL="7559675" indent="0">
              <a:buNone/>
              <a:defRPr sz="3780" b="1"/>
            </a:lvl8pPr>
            <a:lvl9pPr marL="8639810" indent="0">
              <a:buNone/>
              <a:defRPr sz="378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10934761" y="11834740"/>
            <a:ext cx="9182611" cy="1740712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159952"/>
            <a:ext cx="6966409" cy="7559834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82611" y="4664905"/>
            <a:ext cx="10934760" cy="23024494"/>
          </a:xfrm>
        </p:spPr>
        <p:txBody>
          <a:bodyPr/>
          <a:lstStyle>
            <a:lvl1pPr>
              <a:defRPr sz="7560"/>
            </a:lvl1pPr>
            <a:lvl2pPr>
              <a:defRPr sz="6615"/>
            </a:lvl2pPr>
            <a:lvl3pPr>
              <a:defRPr sz="5670"/>
            </a:lvl3pPr>
            <a:lvl4pPr>
              <a:defRPr sz="4725"/>
            </a:lvl4pPr>
            <a:lvl5pPr>
              <a:defRPr sz="4725"/>
            </a:lvl5pPr>
            <a:lvl6pPr>
              <a:defRPr sz="4725"/>
            </a:lvl6pPr>
            <a:lvl7pPr>
              <a:defRPr sz="4725"/>
            </a:lvl7pPr>
            <a:lvl8pPr>
              <a:defRPr sz="4725"/>
            </a:lvl8pPr>
            <a:lvl9pPr>
              <a:defRPr sz="4725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487781" y="9719786"/>
            <a:ext cx="6966409" cy="18007107"/>
          </a:xfrm>
        </p:spPr>
        <p:txBody>
          <a:bodyPr/>
          <a:lstStyle>
            <a:lvl1pPr marL="0" indent="0">
              <a:buNone/>
              <a:defRPr sz="3780"/>
            </a:lvl1pPr>
            <a:lvl2pPr marL="1080135" indent="0">
              <a:buNone/>
              <a:defRPr sz="3305"/>
            </a:lvl2pPr>
            <a:lvl3pPr marL="2160270" indent="0">
              <a:buNone/>
              <a:defRPr sz="2835"/>
            </a:lvl3pPr>
            <a:lvl4pPr marL="3239770" indent="0">
              <a:buNone/>
              <a:defRPr sz="2360"/>
            </a:lvl4pPr>
            <a:lvl5pPr marL="4319905" indent="0">
              <a:buNone/>
              <a:defRPr sz="2360"/>
            </a:lvl5pPr>
            <a:lvl6pPr marL="5400040" indent="0">
              <a:buNone/>
              <a:defRPr sz="2360"/>
            </a:lvl6pPr>
            <a:lvl7pPr marL="6480175" indent="0">
              <a:buNone/>
              <a:defRPr sz="2360"/>
            </a:lvl7pPr>
            <a:lvl8pPr marL="7559675" indent="0">
              <a:buNone/>
              <a:defRPr sz="2360"/>
            </a:lvl8pPr>
            <a:lvl9pPr marL="8639810" indent="0">
              <a:buNone/>
              <a:defRPr sz="236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159952"/>
            <a:ext cx="6966409" cy="7559834"/>
          </a:xfrm>
        </p:spPr>
        <p:txBody>
          <a:bodyPr anchor="b"/>
          <a:lstStyle>
            <a:lvl1pPr>
              <a:defRPr sz="75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4664905"/>
            <a:ext cx="10934760" cy="23024494"/>
          </a:xfrm>
        </p:spPr>
        <p:txBody>
          <a:bodyPr anchor="t"/>
          <a:lstStyle>
            <a:lvl1pPr marL="0" indent="0">
              <a:buNone/>
              <a:defRPr sz="7560"/>
            </a:lvl1pPr>
            <a:lvl2pPr marL="1080135" indent="0">
              <a:buNone/>
              <a:defRPr sz="6615"/>
            </a:lvl2pPr>
            <a:lvl3pPr marL="2160270" indent="0">
              <a:buNone/>
              <a:defRPr sz="5670"/>
            </a:lvl3pPr>
            <a:lvl4pPr marL="3239770" indent="0">
              <a:buNone/>
              <a:defRPr sz="4725"/>
            </a:lvl4pPr>
            <a:lvl5pPr marL="4319905" indent="0">
              <a:buNone/>
              <a:defRPr sz="4725"/>
            </a:lvl5pPr>
            <a:lvl6pPr marL="5400040" indent="0">
              <a:buNone/>
              <a:defRPr sz="4725"/>
            </a:lvl6pPr>
            <a:lvl7pPr marL="6480175" indent="0">
              <a:buNone/>
              <a:defRPr sz="4725"/>
            </a:lvl7pPr>
            <a:lvl8pPr marL="7559675" indent="0">
              <a:buNone/>
              <a:defRPr sz="4725"/>
            </a:lvl8pPr>
            <a:lvl9pPr marL="8639810" indent="0">
              <a:buNone/>
              <a:defRPr sz="47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487781" y="9719786"/>
            <a:ext cx="6966409" cy="18007107"/>
          </a:xfrm>
        </p:spPr>
        <p:txBody>
          <a:bodyPr/>
          <a:lstStyle>
            <a:lvl1pPr marL="0" indent="0">
              <a:buNone/>
              <a:defRPr sz="3780"/>
            </a:lvl1pPr>
            <a:lvl2pPr marL="1080135" indent="0">
              <a:buNone/>
              <a:defRPr sz="3305"/>
            </a:lvl2pPr>
            <a:lvl3pPr marL="2160270" indent="0">
              <a:buNone/>
              <a:defRPr sz="2835"/>
            </a:lvl3pPr>
            <a:lvl4pPr marL="3239770" indent="0">
              <a:buNone/>
              <a:defRPr sz="2360"/>
            </a:lvl4pPr>
            <a:lvl5pPr marL="4319905" indent="0">
              <a:buNone/>
              <a:defRPr sz="2360"/>
            </a:lvl5pPr>
            <a:lvl6pPr marL="5400040" indent="0">
              <a:buNone/>
              <a:defRPr sz="2360"/>
            </a:lvl6pPr>
            <a:lvl7pPr marL="6480175" indent="0">
              <a:buNone/>
              <a:defRPr sz="2360"/>
            </a:lvl7pPr>
            <a:lvl8pPr marL="7559675" indent="0">
              <a:buNone/>
              <a:defRPr sz="2360"/>
            </a:lvl8pPr>
            <a:lvl9pPr marL="8639810" indent="0">
              <a:buNone/>
              <a:defRPr sz="236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1724962"/>
            <a:ext cx="4657398" cy="2745689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484968" y="1724962"/>
            <a:ext cx="13702199" cy="2745689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724969"/>
            <a:ext cx="18629590" cy="6262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8624810"/>
            <a:ext cx="18629590" cy="20557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30029347"/>
            <a:ext cx="4859893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05EB0B-765C-4382-B737-96F63ED381E0}" type="datetimeFigureOut">
              <a:rPr lang="zh-CN" altLang="en-US" smtClean="0"/>
              <a:t>2025/9/4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30029347"/>
            <a:ext cx="7289840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30029347"/>
            <a:ext cx="4859893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C5F5F-DDDE-4DBE-BD4E-53B23EE83F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160270" rtl="0" eaLnBrk="1" latinLnBrk="0" hangingPunct="1">
        <a:lnSpc>
          <a:spcPct val="90000"/>
        </a:lnSpc>
        <a:spcBef>
          <a:spcPct val="0"/>
        </a:spcBef>
        <a:buNone/>
        <a:defRPr sz="103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750" indent="-539750" algn="l" defTabSz="2160270" rtl="0" eaLnBrk="1" latinLnBrk="0" hangingPunct="1">
        <a:lnSpc>
          <a:spcPct val="90000"/>
        </a:lnSpc>
        <a:spcBef>
          <a:spcPts val="2360"/>
        </a:spcBef>
        <a:buFont typeface="Arial" panose="020B0604020202020204" pitchFamily="34" charset="0"/>
        <a:buChar char="•"/>
        <a:defRPr sz="6615" kern="1200">
          <a:solidFill>
            <a:schemeClr val="tx1"/>
          </a:solidFill>
          <a:latin typeface="+mn-lt"/>
          <a:ea typeface="+mn-ea"/>
          <a:cs typeface="+mn-cs"/>
        </a:defRPr>
      </a:lvl1pPr>
      <a:lvl2pPr marL="1619885" indent="-539750" algn="l" defTabSz="2160270" rtl="0" eaLnBrk="1" latinLnBrk="0" hangingPunct="1">
        <a:lnSpc>
          <a:spcPct val="90000"/>
        </a:lnSpc>
        <a:spcBef>
          <a:spcPts val="1180"/>
        </a:spcBef>
        <a:buFont typeface="Arial" panose="020B0604020202020204" pitchFamily="34" charset="0"/>
        <a:buChar char="•"/>
        <a:defRPr sz="5670" kern="1200">
          <a:solidFill>
            <a:schemeClr val="tx1"/>
          </a:solidFill>
          <a:latin typeface="+mn-lt"/>
          <a:ea typeface="+mn-ea"/>
          <a:cs typeface="+mn-cs"/>
        </a:defRPr>
      </a:lvl2pPr>
      <a:lvl3pPr marL="2700020" indent="-539750" algn="l" defTabSz="2160270" rtl="0" eaLnBrk="1" latinLnBrk="0" hangingPunct="1">
        <a:lnSpc>
          <a:spcPct val="90000"/>
        </a:lnSpc>
        <a:spcBef>
          <a:spcPts val="1180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3pPr>
      <a:lvl4pPr marL="3780155" indent="-539750" algn="l" defTabSz="2160270" rtl="0" eaLnBrk="1" latinLnBrk="0" hangingPunct="1">
        <a:lnSpc>
          <a:spcPct val="90000"/>
        </a:lnSpc>
        <a:spcBef>
          <a:spcPts val="1180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4pPr>
      <a:lvl5pPr marL="4860290" indent="-539750" algn="l" defTabSz="2160270" rtl="0" eaLnBrk="1" latinLnBrk="0" hangingPunct="1">
        <a:lnSpc>
          <a:spcPct val="90000"/>
        </a:lnSpc>
        <a:spcBef>
          <a:spcPts val="1180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5pPr>
      <a:lvl6pPr marL="5939790" indent="-539750" algn="l" defTabSz="2160270" rtl="0" eaLnBrk="1" latinLnBrk="0" hangingPunct="1">
        <a:lnSpc>
          <a:spcPct val="90000"/>
        </a:lnSpc>
        <a:spcBef>
          <a:spcPts val="1180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6pPr>
      <a:lvl7pPr marL="7019925" indent="-539750" algn="l" defTabSz="2160270" rtl="0" eaLnBrk="1" latinLnBrk="0" hangingPunct="1">
        <a:lnSpc>
          <a:spcPct val="90000"/>
        </a:lnSpc>
        <a:spcBef>
          <a:spcPts val="1180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7pPr>
      <a:lvl8pPr marL="8100060" indent="-539750" algn="l" defTabSz="2160270" rtl="0" eaLnBrk="1" latinLnBrk="0" hangingPunct="1">
        <a:lnSpc>
          <a:spcPct val="90000"/>
        </a:lnSpc>
        <a:spcBef>
          <a:spcPts val="1180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8pPr>
      <a:lvl9pPr marL="9180195" indent="-539750" algn="l" defTabSz="2160270" rtl="0" eaLnBrk="1" latinLnBrk="0" hangingPunct="1">
        <a:lnSpc>
          <a:spcPct val="90000"/>
        </a:lnSpc>
        <a:spcBef>
          <a:spcPts val="1180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1pPr>
      <a:lvl2pPr marL="1080135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2pPr>
      <a:lvl3pPr marL="216027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3pPr>
      <a:lvl4pPr marL="323977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4pPr>
      <a:lvl5pPr marL="4319905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4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6pPr>
      <a:lvl7pPr marL="6480175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7pPr>
      <a:lvl8pPr marL="7559675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8pPr>
      <a:lvl9pPr marL="8639810" algn="l" defTabSz="2160270" rtl="0" eaLnBrk="1" latinLnBrk="0" hangingPunct="1">
        <a:defRPr sz="42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38531" y="804572"/>
            <a:ext cx="95224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队伍名称：</a:t>
            </a:r>
            <a:r>
              <a:rPr lang="en-US" altLang="zh-CN" sz="2800" b="1" dirty="0" err="1">
                <a:latin typeface="宋体" panose="02010600030101010101" pitchFamily="2" charset="-122"/>
                <a:ea typeface="宋体" panose="02010600030101010101" pitchFamily="2" charset="-122"/>
              </a:rPr>
              <a:t>xxxxxxxxxxx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成员：</a:t>
            </a:r>
            <a:r>
              <a:rPr lang="en-US" altLang="zh-CN" sz="2800" b="1" dirty="0" err="1">
                <a:latin typeface="宋体" panose="02010600030101010101" pitchFamily="2" charset="-122"/>
                <a:ea typeface="宋体" panose="02010600030101010101" pitchFamily="2" charset="-122"/>
              </a:rPr>
              <a:t>xxxxxxxxxxxxx</a:t>
            </a:r>
            <a:endParaRPr lang="en-US" altLang="zh-CN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012527" y="110298"/>
            <a:ext cx="15744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题目名</a:t>
            </a:r>
            <a:endParaRPr lang="en-US" altLang="zh-CN" sz="36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-1" y="1494973"/>
            <a:ext cx="21599525" cy="14540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7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rect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021" y="29030"/>
            <a:ext cx="1178864" cy="144224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917636" y="23690"/>
            <a:ext cx="7707288" cy="135734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6" name="矩形 35"/>
          <p:cNvSpPr/>
          <p:nvPr/>
        </p:nvSpPr>
        <p:spPr>
          <a:xfrm>
            <a:off x="1467303" y="91592"/>
            <a:ext cx="47810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第六届西南交通大学</a:t>
            </a:r>
            <a:r>
              <a:rPr lang="en-US" altLang="zh-CN" sz="36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CAE</a:t>
            </a:r>
            <a:r>
              <a:rPr lang="zh-CN" altLang="en-US" sz="36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建模与分析大赛</a:t>
            </a:r>
            <a:endParaRPr lang="zh-CN" altLang="en-US" sz="3600" dirty="0">
              <a:solidFill>
                <a:srgbClr val="0070C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8" name="Rectangle 98"/>
          <p:cNvSpPr>
            <a:spLocks noChangeArrowheads="1"/>
          </p:cNvSpPr>
          <p:nvPr/>
        </p:nvSpPr>
        <p:spPr bwMode="auto">
          <a:xfrm>
            <a:off x="9488638" y="13288699"/>
            <a:ext cx="215995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D1BA055-805D-51BB-D69F-97F11C7C2793}"/>
              </a:ext>
            </a:extLst>
          </p:cNvPr>
          <p:cNvSpPr/>
          <p:nvPr/>
        </p:nvSpPr>
        <p:spPr>
          <a:xfrm>
            <a:off x="0" y="1640377"/>
            <a:ext cx="21599524" cy="30729881"/>
          </a:xfrm>
          <a:prstGeom prst="rect">
            <a:avLst/>
          </a:prstGeom>
          <a:noFill/>
          <a:ln w="76200">
            <a:solidFill>
              <a:srgbClr val="B6C8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GU2OGMyNTYxZDFiMTg0ZWI2N2Y1MDJmM2ViNmZiMzQ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103</TotalTime>
  <Words>30</Words>
  <Application>Microsoft Office PowerPoint</Application>
  <PresentationFormat>自定义</PresentationFormat>
  <Paragraphs>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pangxing</dc:creator>
  <cp:lastModifiedBy>Tianyi Zhang</cp:lastModifiedBy>
  <cp:revision>188</cp:revision>
  <dcterms:created xsi:type="dcterms:W3CDTF">2019-11-14T07:30:00Z</dcterms:created>
  <dcterms:modified xsi:type="dcterms:W3CDTF">2025-09-04T04:45:50Z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ADFD2C8B636B419092631B7326F3D91A_12</vt:lpwstr>
  </property>
  <property fmtid="{D5CDD505-2E9C-101B-9397-08002B2CF9AE}" pid="3" name="KSOProductBuildVer">
    <vt:lpwstr>2052-12.1.0.18608</vt:lpwstr>
  </property>
</Properties>
</file>