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57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595"/>
    <a:srgbClr val="7AE6FF"/>
    <a:srgbClr val="1843B7"/>
    <a:srgbClr val="1247CE"/>
    <a:srgbClr val="1455AF"/>
    <a:srgbClr val="1958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/>
    <p:restoredTop sz="94643"/>
  </p:normalViewPr>
  <p:slideViewPr>
    <p:cSldViewPr snapToGrid="0">
      <p:cViewPr varScale="1">
        <p:scale>
          <a:sx n="108" d="100"/>
          <a:sy n="108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311A8-80BC-844C-8ECB-8730A48A72B5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5764F-112F-9A4A-A0AE-B49C621AD2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3238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94B4A9-17D3-A64C-8CF3-A69AE2283798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230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6E5747-FED1-DD6A-7FCE-53DDF91D1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57C4AEB-6438-D802-A3D2-08ECD0C9B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79730F-1F36-CEAA-A2BB-A18E59DB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1413FC-89E3-E0E8-C48E-99817CCA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7C8CD0-59EB-88EB-AE5D-D86D693F4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3073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6F433C-B13B-C5B8-B6EB-8AC01C410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AC848-EBE8-0D90-CC8A-5610A60DF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6E3C3B-B767-E7F3-785C-4DC89FC2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FC2931-5619-0EAA-148D-FFD8CF12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1F9BAA-E93F-30A9-C2C1-A19A7D9E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349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127C4A-03C0-9238-7963-1A2A764E8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5FBD723-C488-9B53-6CFE-E5EA85FEF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1B71CC-FC1D-718B-14E2-5DB9462DF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1F9852-EC03-6610-A61D-8E622F30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E2C2E1-E80C-F990-601C-7309E2F0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74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A7B23-6172-9685-F977-EB64E4E4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7FD14-C3F9-D9EC-C58B-910A15FC5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FB55CE3-2230-AA3F-0113-A86E0082C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C05D4C-FA34-9706-DD3A-99B09696C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FF0C9B8-67B4-4D45-61E3-CDFD1892E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D57509-16CD-27F4-5515-677FB5A16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3858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B3AF1B-F2FF-3DBE-36CD-DD335271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AE1488F-DCD9-DF92-5624-C2225A175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F68FDB4-CA82-60D9-13F3-D4016ADB5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2BAF64-21FC-CAF5-96AB-84831A5001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11865F5-C52B-86A2-4FC3-CD47014ED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22BA8C5-FCA2-33B7-AC63-03CA42965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EEE774A-E505-700C-3FCF-B8AF37D00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291398-45E7-AC42-6C83-42CFA076D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6115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6D283-349E-1BE1-31CB-E3ADB2D6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5E5EDFD-14D1-A251-D5D7-9B0BEAFD1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B29F748-AB35-7E63-55EE-2978B7FFB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E3918E7-5EF1-E8D7-0312-240EB73E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3798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BA4252F-BEAD-0CE4-1105-A2A59993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AB3CD8-9527-53EE-8376-C3631E788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8213E2-57AA-BBEF-DD88-00153424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447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050684-7A03-3DAC-381D-9AF989F7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6507D5-6BA2-24E8-7AB4-AA5446755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2868FD3-8D89-51B3-21C6-B47CDFD67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2436B1-A17A-973C-8CD0-32FFFC20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CC4945-60A6-32C8-F09D-0B97491E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D99770-2426-AF71-FEA8-6FE118A3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4470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9909EC-265A-407F-5A44-93437C434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6384C81-2523-CCA7-406C-AD1B6C9C9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0A2C9F-2AC0-05C8-0325-BC51AFBC8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6EA49C-F81D-283D-B7D1-B8BDB6CA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1273B1-8AF5-D605-67AA-8B73A74E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C72501-56F4-7E9B-6E23-16D1376B0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22848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886C2E-B2D3-6C18-6399-20E3C0153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C37D298-6141-E505-0B2B-7247460C6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CA5313-3E02-3D3D-AC49-89B48B14F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D30544-57AA-120B-7DC0-C093E531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C101C1-F6EE-E652-999B-26F20275E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762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FF25A51-9D02-5015-01A1-9AB98EFA4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55F15BF-C821-A024-01F9-C4F2F5731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33A8D7-3496-D88A-6F8E-B7E810F41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735D66-6F9A-EAE5-9D55-5189B64DC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B445C6-0F41-A904-F958-C750FC8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944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EC384F-DFC9-E47B-6B94-C0CDEAFC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B5572B4-DBC3-EAF2-A3D3-3B82E5EE4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666934-A6E8-F43E-0680-640492A64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6BA6A9-4158-CBFF-414E-A5BA0B47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F6A44D-DCDB-89A4-1522-A1F25D1F4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22825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C0ADEA-F609-18A2-B9CC-9A86CAE1E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3DD6A3-1D6B-7983-0245-B8D5DB3D4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AFA409-9615-C70C-16DF-DBA76625F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349B01-EDC9-0728-6F21-45E17487E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95CE0E-2505-224E-61CA-B2DD22D95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B7DF4AE-8B40-F931-E873-9374A39D0A53}"/>
              </a:ext>
            </a:extLst>
          </p:cNvPr>
          <p:cNvSpPr/>
          <p:nvPr userDrawn="1"/>
        </p:nvSpPr>
        <p:spPr>
          <a:xfrm>
            <a:off x="0" y="6513522"/>
            <a:ext cx="12192000" cy="344478"/>
          </a:xfrm>
          <a:prstGeom prst="rect">
            <a:avLst/>
          </a:prstGeom>
          <a:solidFill>
            <a:srgbClr val="1035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434043-19EC-2432-B585-1DB80FD17A4F}"/>
              </a:ext>
            </a:extLst>
          </p:cNvPr>
          <p:cNvSpPr txBox="1"/>
          <p:nvPr userDrawn="1"/>
        </p:nvSpPr>
        <p:spPr>
          <a:xfrm>
            <a:off x="11353800" y="6532367"/>
            <a:ext cx="58983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fld id="{7CE7C07B-3DF2-3B4D-82EC-F14744C89F6F}" type="slidenum">
              <a:rPr lang="en" altLang="zh-CN" sz="1800" b="0" i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‹#›</a:t>
            </a:fld>
            <a:endParaRPr lang="en-US" altLang="zh-CN" sz="1800" dirty="0">
              <a:solidFill>
                <a:schemeClr val="bg1"/>
              </a:solidFill>
              <a:latin typeface="Arial"/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AD83063-2755-0EA2-4A9B-C6FC675A8E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050" y="6577690"/>
            <a:ext cx="4638508" cy="214085"/>
          </a:xfrm>
          <a:prstGeom prst="rect">
            <a:avLst/>
          </a:prstGeom>
        </p:spPr>
      </p:pic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830C204C-D358-57FA-B17B-C2AA7C9E3AAC}"/>
              </a:ext>
            </a:extLst>
          </p:cNvPr>
          <p:cNvSpPr/>
          <p:nvPr userDrawn="1"/>
        </p:nvSpPr>
        <p:spPr>
          <a:xfrm>
            <a:off x="375898" y="389142"/>
            <a:ext cx="330200" cy="342900"/>
          </a:xfrm>
          <a:prstGeom prst="parallelogram">
            <a:avLst/>
          </a:prstGeom>
          <a:gradFill>
            <a:gsLst>
              <a:gs pos="0">
                <a:srgbClr val="147DF3">
                  <a:lumMod val="60000"/>
                  <a:lumOff val="40000"/>
                </a:srgbClr>
              </a:gs>
              <a:gs pos="68000">
                <a:srgbClr val="147DF3">
                  <a:lumMod val="60000"/>
                  <a:lumOff val="40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16F6BBD2-90D8-9F3B-13E7-0902FDB7DE7E}"/>
              </a:ext>
            </a:extLst>
          </p:cNvPr>
          <p:cNvSpPr/>
          <p:nvPr userDrawn="1"/>
        </p:nvSpPr>
        <p:spPr>
          <a:xfrm>
            <a:off x="521948" y="319292"/>
            <a:ext cx="330200" cy="342900"/>
          </a:xfrm>
          <a:prstGeom prst="parallelogram">
            <a:avLst/>
          </a:prstGeom>
          <a:gradFill>
            <a:gsLst>
              <a:gs pos="0">
                <a:srgbClr val="147DF3"/>
              </a:gs>
              <a:gs pos="66000">
                <a:srgbClr val="2442C6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176A061-884C-1E6B-0FF5-E4DF20FD72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29999" y="249241"/>
            <a:ext cx="485774" cy="54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65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5E0C28-5B97-1D98-3FD1-E1430CFB7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C385C3-58E7-C226-C624-C853A43AA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780026-40F5-4090-C9FE-B7F1FA7F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30CE4E-73F0-077E-68C3-DBF8899A4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026FE8-C8E9-0A52-5FBF-FD26E4DD5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985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1DBE97-A73F-BD81-0D33-9525B22A8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ED7DB6-9509-D66C-1085-79DD90738B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E976DE-0CA4-B2DB-02B8-DE45ED250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8297921-4F67-CFE9-876E-21C3689B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FCA1BD3-7D70-23EE-84F3-3028412F5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3F1452-F2E4-D8FE-5512-FBB4077F7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8721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564C01-8B7F-FB67-A203-BD96231FC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6A4CC5-DE13-5868-3972-A61FEA037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2A98028-0B12-DBF4-0616-7D9FBC40BB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2FA646C-0D84-50A7-C093-8AB2005560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4EC2942-8DB7-0A4E-E608-0D5A62DA33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6D0E556-C944-518B-CE5C-2E5A61496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FBB89BF-5184-2121-EAA4-ADA8BA1B6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367952D-0CC1-4017-0BCA-578A2CC55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4310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8A9BD9-D2E6-89FC-3074-2B9DD45E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33C5788-E2E4-6158-9CE2-1954FF37B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243418E-C08E-6A56-A5D7-C85C49E4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86AFC32-ED9C-81F9-91B2-6FB2026E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1120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960A40-1165-79D3-EC9B-E7BC2F6FB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97F345-62DA-BB24-BB88-8B13DA650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477181-6D7F-35F3-262A-23B590BFE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37065B-1635-A3A6-833F-B2786EE97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E8D058-A2E6-ECAE-C951-3F435CD69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E22678-374F-5023-606B-55C1103A9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56486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A948F3-5640-9D44-AAF1-95B336355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4233D61-6350-4458-61C2-1D7CD92FDB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48669F-8AB1-CDC1-A729-A7EF6577C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A444DD-1267-B31B-F6EE-52618515C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8484148-A124-1AFB-198F-B00BB349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B29F0E-E622-D203-BA02-65CF0808B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9816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84B227-4780-75D9-9ECE-73CFD5F33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F5F02D-C042-C39B-C1D1-BA28955D0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41DBE3-D87D-B534-4883-4BB1F9DF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9A2B40-F01E-16E6-3333-78D90F12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273BEA-1466-E37E-FFC3-C9AF50E5E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2517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DFE2DF1-C0EF-78CF-AC26-4DCC3A6B88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C402AB4-3CE7-F898-24AB-94ACD7CE4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D0E4A9-934B-83C1-625F-375637A85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817944-E96B-4A25-EEAC-07F1D2A9D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AF94AF-2513-51A0-9914-6DAC89A3A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20197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0485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F4C753F-5141-473D-9475-9F7A6140AB4D}"/>
              </a:ext>
            </a:extLst>
          </p:cNvPr>
          <p:cNvSpPr/>
          <p:nvPr userDrawn="1"/>
        </p:nvSpPr>
        <p:spPr>
          <a:xfrm>
            <a:off x="5357765" y="5253038"/>
            <a:ext cx="1495425" cy="7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97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0D979E4-EE26-3E8F-E6C3-677E7684F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9B5ABC-7F79-33D9-6CFE-1909F7D35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EDBB72-0007-DA5D-520C-924D3950D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BA97C-7175-A74F-9466-C339A141707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D9F95B-C96F-7E92-C9C9-2088A5A47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BE81DA-6CE0-B870-D66C-0FE8036CA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874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AA27ABF-51F5-6CE7-2644-1E4CEC87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4F736A6-06FC-5E8B-5999-2265F0B10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F0EC22-0C68-91EC-5EE7-D8C2758D55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BA042-1883-FD44-A37D-CDADBC5DBF12}" type="datetimeFigureOut">
              <a:rPr kumimoji="1" lang="zh-CN" altLang="en-US" smtClean="0"/>
              <a:t>2025/5/30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6A3B1D-843F-D52C-EF30-9EF07BEB4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760B7A-CE48-AFB2-7C72-834C04C63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625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>
            <a:extLst>
              <a:ext uri="{FF2B5EF4-FFF2-40B4-BE49-F238E27FC236}">
                <a16:creationId xmlns:a16="http://schemas.microsoft.com/office/drawing/2014/main" id="{A62C4E9A-874A-D982-ED94-E3504B2FF9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80"/>
          <a:stretch/>
        </p:blipFill>
        <p:spPr>
          <a:xfrm>
            <a:off x="0" y="3425"/>
            <a:ext cx="12198098" cy="6854575"/>
          </a:xfrm>
          <a:prstGeom prst="rect">
            <a:avLst/>
          </a:prstGeom>
        </p:spPr>
      </p:pic>
      <p:sp>
        <p:nvSpPr>
          <p:cNvPr id="82" name="任意形状 81">
            <a:extLst>
              <a:ext uri="{FF2B5EF4-FFF2-40B4-BE49-F238E27FC236}">
                <a16:creationId xmlns:a16="http://schemas.microsoft.com/office/drawing/2014/main" id="{7639B061-65D5-4E0A-E098-BDD753227A23}"/>
              </a:ext>
            </a:extLst>
          </p:cNvPr>
          <p:cNvSpPr/>
          <p:nvPr/>
        </p:nvSpPr>
        <p:spPr>
          <a:xfrm>
            <a:off x="0" y="6057901"/>
            <a:ext cx="12192000" cy="800100"/>
          </a:xfrm>
          <a:custGeom>
            <a:avLst/>
            <a:gdLst>
              <a:gd name="connsiteX0" fmla="*/ 12192000 w 12192000"/>
              <a:gd name="connsiteY0" fmla="*/ 0 h 671513"/>
              <a:gd name="connsiteX1" fmla="*/ 12192000 w 12192000"/>
              <a:gd name="connsiteY1" fmla="*/ 671513 h 671513"/>
              <a:gd name="connsiteX2" fmla="*/ 0 w 12192000"/>
              <a:gd name="connsiteY2" fmla="*/ 671513 h 671513"/>
              <a:gd name="connsiteX3" fmla="*/ 0 w 12192000"/>
              <a:gd name="connsiteY3" fmla="*/ 1 h 671513"/>
              <a:gd name="connsiteX4" fmla="*/ 108665 w 12192000"/>
              <a:gd name="connsiteY4" fmla="*/ 33824 h 671513"/>
              <a:gd name="connsiteX5" fmla="*/ 6096000 w 12192000"/>
              <a:gd name="connsiteY5" fmla="*/ 637075 h 671513"/>
              <a:gd name="connsiteX6" fmla="*/ 12083334 w 12192000"/>
              <a:gd name="connsiteY6" fmla="*/ 33824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71513">
                <a:moveTo>
                  <a:pt x="12192000" y="0"/>
                </a:moveTo>
                <a:lnTo>
                  <a:pt x="12192000" y="671513"/>
                </a:lnTo>
                <a:lnTo>
                  <a:pt x="0" y="671513"/>
                </a:lnTo>
                <a:lnTo>
                  <a:pt x="0" y="1"/>
                </a:lnTo>
                <a:lnTo>
                  <a:pt x="108665" y="33824"/>
                </a:lnTo>
                <a:cubicBezTo>
                  <a:pt x="1336530" y="395487"/>
                  <a:pt x="3558625" y="637075"/>
                  <a:pt x="6096000" y="637075"/>
                </a:cubicBezTo>
                <a:cubicBezTo>
                  <a:pt x="8633374" y="637075"/>
                  <a:pt x="10855469" y="395487"/>
                  <a:pt x="12083334" y="33824"/>
                </a:cubicBezTo>
                <a:close/>
              </a:path>
            </a:pathLst>
          </a:custGeom>
          <a:gradFill>
            <a:gsLst>
              <a:gs pos="0">
                <a:srgbClr val="00BFE8">
                  <a:alpha val="0"/>
                </a:srgbClr>
              </a:gs>
              <a:gs pos="82000">
                <a:srgbClr val="00B0F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69" name="任意多边形 26">
            <a:extLst>
              <a:ext uri="{FF2B5EF4-FFF2-40B4-BE49-F238E27FC236}">
                <a16:creationId xmlns:a16="http://schemas.microsoft.com/office/drawing/2014/main" id="{113AF167-B4CC-C11B-FD14-5E25B9D8E847}"/>
              </a:ext>
            </a:extLst>
          </p:cNvPr>
          <p:cNvSpPr/>
          <p:nvPr/>
        </p:nvSpPr>
        <p:spPr>
          <a:xfrm>
            <a:off x="0" y="0"/>
            <a:ext cx="12192000" cy="4668253"/>
          </a:xfrm>
          <a:prstGeom prst="rect">
            <a:avLst/>
          </a:prstGeom>
          <a:gradFill>
            <a:gsLst>
              <a:gs pos="0">
                <a:srgbClr val="7AE6FF">
                  <a:alpha val="24151"/>
                </a:srgbClr>
              </a:gs>
              <a:gs pos="99000">
                <a:srgbClr val="7AE6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dirty="0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08EA51E-39B9-136F-6450-55A305316CAE}"/>
              </a:ext>
            </a:extLst>
          </p:cNvPr>
          <p:cNvGrpSpPr/>
          <p:nvPr/>
        </p:nvGrpSpPr>
        <p:grpSpPr>
          <a:xfrm>
            <a:off x="3933950" y="2821286"/>
            <a:ext cx="299720" cy="299720"/>
            <a:chOff x="4002806" y="5734891"/>
            <a:chExt cx="299720" cy="299720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202C06A1-7DA8-6C12-237E-B34F596C2969}"/>
                </a:ext>
              </a:extLst>
            </p:cNvPr>
            <p:cNvSpPr/>
            <p:nvPr/>
          </p:nvSpPr>
          <p:spPr>
            <a:xfrm>
              <a:off x="4002806" y="5734891"/>
              <a:ext cx="299720" cy="299720"/>
            </a:xfrm>
            <a:prstGeom prst="ellipse">
              <a:avLst/>
            </a:prstGeom>
            <a:solidFill>
              <a:srgbClr val="103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mortarboard_229345">
              <a:extLst>
                <a:ext uri="{FF2B5EF4-FFF2-40B4-BE49-F238E27FC236}">
                  <a16:creationId xmlns:a16="http://schemas.microsoft.com/office/drawing/2014/main" id="{5011938A-7E5B-32BD-6B4D-4C8AD119B4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81017" y="5828773"/>
              <a:ext cx="143298" cy="111956"/>
            </a:xfrm>
            <a:custGeom>
              <a:avLst/>
              <a:gdLst>
                <a:gd name="connsiteX0" fmla="*/ 110880 w 607596"/>
                <a:gd name="connsiteY0" fmla="*/ 307122 h 474702"/>
                <a:gd name="connsiteX1" fmla="*/ 117999 w 607596"/>
                <a:gd name="connsiteY1" fmla="*/ 307388 h 474702"/>
                <a:gd name="connsiteX2" fmla="*/ 270804 w 607596"/>
                <a:gd name="connsiteY2" fmla="*/ 405224 h 474702"/>
                <a:gd name="connsiteX3" fmla="*/ 316102 w 607596"/>
                <a:gd name="connsiteY3" fmla="*/ 405224 h 474702"/>
                <a:gd name="connsiteX4" fmla="*/ 468907 w 607596"/>
                <a:gd name="connsiteY4" fmla="*/ 307388 h 474702"/>
                <a:gd name="connsiteX5" fmla="*/ 479675 w 607596"/>
                <a:gd name="connsiteY5" fmla="*/ 313253 h 474702"/>
                <a:gd name="connsiteX6" fmla="*/ 479675 w 607596"/>
                <a:gd name="connsiteY6" fmla="*/ 404691 h 474702"/>
                <a:gd name="connsiteX7" fmla="*/ 107231 w 607596"/>
                <a:gd name="connsiteY7" fmla="*/ 404691 h 474702"/>
                <a:gd name="connsiteX8" fmla="*/ 107231 w 607596"/>
                <a:gd name="connsiteY8" fmla="*/ 313253 h 474702"/>
                <a:gd name="connsiteX9" fmla="*/ 110880 w 607596"/>
                <a:gd name="connsiteY9" fmla="*/ 307122 h 474702"/>
                <a:gd name="connsiteX10" fmla="*/ 282138 w 607596"/>
                <a:gd name="connsiteY10" fmla="*/ 3333 h 474702"/>
                <a:gd name="connsiteX11" fmla="*/ 304744 w 607596"/>
                <a:gd name="connsiteY11" fmla="*/ 3333 h 474702"/>
                <a:gd name="connsiteX12" fmla="*/ 577358 w 607596"/>
                <a:gd name="connsiteY12" fmla="*/ 177884 h 474702"/>
                <a:gd name="connsiteX13" fmla="*/ 586971 w 607596"/>
                <a:gd name="connsiteY13" fmla="*/ 195482 h 474702"/>
                <a:gd name="connsiteX14" fmla="*/ 586971 w 607596"/>
                <a:gd name="connsiteY14" fmla="*/ 356080 h 474702"/>
                <a:gd name="connsiteX15" fmla="*/ 604593 w 607596"/>
                <a:gd name="connsiteY15" fmla="*/ 383720 h 474702"/>
                <a:gd name="connsiteX16" fmla="*/ 604593 w 607596"/>
                <a:gd name="connsiteY16" fmla="*/ 404339 h 474702"/>
                <a:gd name="connsiteX17" fmla="*/ 582253 w 607596"/>
                <a:gd name="connsiteY17" fmla="*/ 439445 h 474702"/>
                <a:gd name="connsiteX18" fmla="*/ 549768 w 607596"/>
                <a:gd name="connsiteY18" fmla="*/ 439445 h 474702"/>
                <a:gd name="connsiteX19" fmla="*/ 527428 w 607596"/>
                <a:gd name="connsiteY19" fmla="*/ 404339 h 474702"/>
                <a:gd name="connsiteX20" fmla="*/ 527428 w 607596"/>
                <a:gd name="connsiteY20" fmla="*/ 383720 h 474702"/>
                <a:gd name="connsiteX21" fmla="*/ 545050 w 607596"/>
                <a:gd name="connsiteY21" fmla="*/ 356080 h 474702"/>
                <a:gd name="connsiteX22" fmla="*/ 545050 w 607596"/>
                <a:gd name="connsiteY22" fmla="*/ 233698 h 474702"/>
                <a:gd name="connsiteX23" fmla="*/ 304744 w 607596"/>
                <a:gd name="connsiteY23" fmla="*/ 387630 h 474702"/>
                <a:gd name="connsiteX24" fmla="*/ 282138 w 607596"/>
                <a:gd name="connsiteY24" fmla="*/ 387630 h 474702"/>
                <a:gd name="connsiteX25" fmla="*/ 9612 w 607596"/>
                <a:gd name="connsiteY25" fmla="*/ 213079 h 474702"/>
                <a:gd name="connsiteX26" fmla="*/ 9612 w 607596"/>
                <a:gd name="connsiteY26" fmla="*/ 177884 h 47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7596" h="474702">
                  <a:moveTo>
                    <a:pt x="110880" y="307122"/>
                  </a:moveTo>
                  <a:cubicBezTo>
                    <a:pt x="112993" y="305966"/>
                    <a:pt x="115686" y="305877"/>
                    <a:pt x="117999" y="307388"/>
                  </a:cubicBezTo>
                  <a:lnTo>
                    <a:pt x="270804" y="405224"/>
                  </a:lnTo>
                  <a:cubicBezTo>
                    <a:pt x="284598" y="414022"/>
                    <a:pt x="302308" y="414022"/>
                    <a:pt x="316102" y="405224"/>
                  </a:cubicBezTo>
                  <a:lnTo>
                    <a:pt x="468907" y="307388"/>
                  </a:lnTo>
                  <a:cubicBezTo>
                    <a:pt x="473534" y="304367"/>
                    <a:pt x="479675" y="307744"/>
                    <a:pt x="479675" y="313253"/>
                  </a:cubicBezTo>
                  <a:lnTo>
                    <a:pt x="479675" y="404691"/>
                  </a:lnTo>
                  <a:cubicBezTo>
                    <a:pt x="479675" y="498351"/>
                    <a:pt x="107231" y="497729"/>
                    <a:pt x="107231" y="404691"/>
                  </a:cubicBezTo>
                  <a:lnTo>
                    <a:pt x="107231" y="313253"/>
                  </a:lnTo>
                  <a:cubicBezTo>
                    <a:pt x="107231" y="310499"/>
                    <a:pt x="108766" y="308277"/>
                    <a:pt x="110880" y="307122"/>
                  </a:cubicBezTo>
                  <a:close/>
                  <a:moveTo>
                    <a:pt x="282138" y="3333"/>
                  </a:moveTo>
                  <a:cubicBezTo>
                    <a:pt x="289080" y="-1111"/>
                    <a:pt x="297891" y="-1111"/>
                    <a:pt x="304744" y="3333"/>
                  </a:cubicBezTo>
                  <a:lnTo>
                    <a:pt x="577358" y="177884"/>
                  </a:lnTo>
                  <a:cubicBezTo>
                    <a:pt x="583232" y="181617"/>
                    <a:pt x="586971" y="188194"/>
                    <a:pt x="586971" y="195482"/>
                  </a:cubicBezTo>
                  <a:lnTo>
                    <a:pt x="586971" y="356080"/>
                  </a:lnTo>
                  <a:lnTo>
                    <a:pt x="604593" y="383720"/>
                  </a:lnTo>
                  <a:cubicBezTo>
                    <a:pt x="608598" y="390030"/>
                    <a:pt x="608598" y="398029"/>
                    <a:pt x="604593" y="404339"/>
                  </a:cubicBezTo>
                  <a:lnTo>
                    <a:pt x="582253" y="439445"/>
                  </a:lnTo>
                  <a:cubicBezTo>
                    <a:pt x="574688" y="451265"/>
                    <a:pt x="557333" y="451354"/>
                    <a:pt x="549768" y="439445"/>
                  </a:cubicBezTo>
                  <a:lnTo>
                    <a:pt x="527428" y="404339"/>
                  </a:lnTo>
                  <a:cubicBezTo>
                    <a:pt x="523423" y="398029"/>
                    <a:pt x="523423" y="390030"/>
                    <a:pt x="527428" y="383720"/>
                  </a:cubicBezTo>
                  <a:lnTo>
                    <a:pt x="545050" y="356080"/>
                  </a:lnTo>
                  <a:lnTo>
                    <a:pt x="545050" y="233698"/>
                  </a:lnTo>
                  <a:lnTo>
                    <a:pt x="304744" y="387630"/>
                  </a:lnTo>
                  <a:cubicBezTo>
                    <a:pt x="297891" y="391985"/>
                    <a:pt x="289080" y="391985"/>
                    <a:pt x="282138" y="387630"/>
                  </a:cubicBezTo>
                  <a:lnTo>
                    <a:pt x="9612" y="213079"/>
                  </a:lnTo>
                  <a:cubicBezTo>
                    <a:pt x="-3204" y="204902"/>
                    <a:pt x="-3204" y="186061"/>
                    <a:pt x="9612" y="1778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4CCDC1C7-D4AD-2FF2-4CD2-255D63E2C97E}"/>
              </a:ext>
            </a:extLst>
          </p:cNvPr>
          <p:cNvGrpSpPr/>
          <p:nvPr/>
        </p:nvGrpSpPr>
        <p:grpSpPr>
          <a:xfrm>
            <a:off x="3933950" y="3353217"/>
            <a:ext cx="299720" cy="299720"/>
            <a:chOff x="4182128" y="4859262"/>
            <a:chExt cx="299720" cy="299720"/>
          </a:xfrm>
        </p:grpSpPr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28483E93-1BEB-70A5-A839-AC0268A11A92}"/>
                </a:ext>
              </a:extLst>
            </p:cNvPr>
            <p:cNvSpPr/>
            <p:nvPr/>
          </p:nvSpPr>
          <p:spPr>
            <a:xfrm>
              <a:off x="4182128" y="4859262"/>
              <a:ext cx="299720" cy="299720"/>
            </a:xfrm>
            <a:prstGeom prst="ellipse">
              <a:avLst/>
            </a:prstGeom>
            <a:solidFill>
              <a:srgbClr val="103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grammar-class-teacher-teaching-pointing-whiteboard-text-lines_43285">
              <a:extLst>
                <a:ext uri="{FF2B5EF4-FFF2-40B4-BE49-F238E27FC236}">
                  <a16:creationId xmlns:a16="http://schemas.microsoft.com/office/drawing/2014/main" id="{B5D410EF-6799-93D8-27B2-BD454DDCC4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5063" y="4937473"/>
              <a:ext cx="133852" cy="143298"/>
            </a:xfrm>
            <a:custGeom>
              <a:avLst/>
              <a:gdLst>
                <a:gd name="connsiteX0" fmla="*/ 191941 w 566993"/>
                <a:gd name="connsiteY0" fmla="*/ 362212 h 607004"/>
                <a:gd name="connsiteX1" fmla="*/ 203101 w 566993"/>
                <a:gd name="connsiteY1" fmla="*/ 369284 h 607004"/>
                <a:gd name="connsiteX2" fmla="*/ 283545 w 566993"/>
                <a:gd name="connsiteY2" fmla="*/ 479135 h 607004"/>
                <a:gd name="connsiteX3" fmla="*/ 363893 w 566993"/>
                <a:gd name="connsiteY3" fmla="*/ 369284 h 607004"/>
                <a:gd name="connsiteX4" fmla="*/ 375052 w 566993"/>
                <a:gd name="connsiteY4" fmla="*/ 362212 h 607004"/>
                <a:gd name="connsiteX5" fmla="*/ 381165 w 566993"/>
                <a:gd name="connsiteY5" fmla="*/ 363859 h 607004"/>
                <a:gd name="connsiteX6" fmla="*/ 452585 w 566993"/>
                <a:gd name="connsiteY6" fmla="*/ 400476 h 607004"/>
                <a:gd name="connsiteX7" fmla="*/ 566993 w 566993"/>
                <a:gd name="connsiteY7" fmla="*/ 477585 h 607004"/>
                <a:gd name="connsiteX8" fmla="*/ 566993 w 566993"/>
                <a:gd name="connsiteY8" fmla="*/ 607004 h 607004"/>
                <a:gd name="connsiteX9" fmla="*/ 283545 w 566993"/>
                <a:gd name="connsiteY9" fmla="*/ 607004 h 607004"/>
                <a:gd name="connsiteX10" fmla="*/ 0 w 566993"/>
                <a:gd name="connsiteY10" fmla="*/ 607004 h 607004"/>
                <a:gd name="connsiteX11" fmla="*/ 0 w 566993"/>
                <a:gd name="connsiteY11" fmla="*/ 477585 h 607004"/>
                <a:gd name="connsiteX12" fmla="*/ 114408 w 566993"/>
                <a:gd name="connsiteY12" fmla="*/ 400476 h 607004"/>
                <a:gd name="connsiteX13" fmla="*/ 185828 w 566993"/>
                <a:gd name="connsiteY13" fmla="*/ 363859 h 607004"/>
                <a:gd name="connsiteX14" fmla="*/ 191941 w 566993"/>
                <a:gd name="connsiteY14" fmla="*/ 362212 h 607004"/>
                <a:gd name="connsiteX15" fmla="*/ 281913 w 566993"/>
                <a:gd name="connsiteY15" fmla="*/ 0 h 607004"/>
                <a:gd name="connsiteX16" fmla="*/ 283368 w 566993"/>
                <a:gd name="connsiteY16" fmla="*/ 0 h 607004"/>
                <a:gd name="connsiteX17" fmla="*/ 284727 w 566993"/>
                <a:gd name="connsiteY17" fmla="*/ 0 h 607004"/>
                <a:gd name="connsiteX18" fmla="*/ 410778 w 566993"/>
                <a:gd name="connsiteY18" fmla="*/ 107256 h 607004"/>
                <a:gd name="connsiteX19" fmla="*/ 402627 w 566993"/>
                <a:gd name="connsiteY19" fmla="*/ 162580 h 607004"/>
                <a:gd name="connsiteX20" fmla="*/ 414077 w 566993"/>
                <a:gd name="connsiteY20" fmla="*/ 188933 h 607004"/>
                <a:gd name="connsiteX21" fmla="*/ 384675 w 566993"/>
                <a:gd name="connsiteY21" fmla="*/ 242222 h 607004"/>
                <a:gd name="connsiteX22" fmla="*/ 321892 w 566993"/>
                <a:gd name="connsiteY22" fmla="*/ 318280 h 607004"/>
                <a:gd name="connsiteX23" fmla="*/ 283368 w 566993"/>
                <a:gd name="connsiteY23" fmla="*/ 327000 h 607004"/>
                <a:gd name="connsiteX24" fmla="*/ 244747 w 566993"/>
                <a:gd name="connsiteY24" fmla="*/ 318280 h 607004"/>
                <a:gd name="connsiteX25" fmla="*/ 182062 w 566993"/>
                <a:gd name="connsiteY25" fmla="*/ 242222 h 607004"/>
                <a:gd name="connsiteX26" fmla="*/ 152562 w 566993"/>
                <a:gd name="connsiteY26" fmla="*/ 188933 h 607004"/>
                <a:gd name="connsiteX27" fmla="*/ 164110 w 566993"/>
                <a:gd name="connsiteY27" fmla="*/ 162580 h 607004"/>
                <a:gd name="connsiteX28" fmla="*/ 155959 w 566993"/>
                <a:gd name="connsiteY28" fmla="*/ 107256 h 607004"/>
                <a:gd name="connsiteX29" fmla="*/ 281913 w 566993"/>
                <a:gd name="connsiteY29" fmla="*/ 0 h 60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6993" h="607004">
                  <a:moveTo>
                    <a:pt x="191941" y="362212"/>
                  </a:moveTo>
                  <a:cubicBezTo>
                    <a:pt x="196890" y="362212"/>
                    <a:pt x="201160" y="365118"/>
                    <a:pt x="203101" y="369284"/>
                  </a:cubicBezTo>
                  <a:cubicBezTo>
                    <a:pt x="222508" y="401638"/>
                    <a:pt x="258412" y="477391"/>
                    <a:pt x="283545" y="479135"/>
                  </a:cubicBezTo>
                  <a:cubicBezTo>
                    <a:pt x="308581" y="477391"/>
                    <a:pt x="344485" y="401638"/>
                    <a:pt x="363893" y="369284"/>
                  </a:cubicBezTo>
                  <a:cubicBezTo>
                    <a:pt x="365833" y="365118"/>
                    <a:pt x="370103" y="362212"/>
                    <a:pt x="375052" y="362212"/>
                  </a:cubicBezTo>
                  <a:cubicBezTo>
                    <a:pt x="377284" y="362212"/>
                    <a:pt x="379322" y="362793"/>
                    <a:pt x="381165" y="363859"/>
                  </a:cubicBezTo>
                  <a:cubicBezTo>
                    <a:pt x="388152" y="367637"/>
                    <a:pt x="429102" y="392048"/>
                    <a:pt x="452585" y="400476"/>
                  </a:cubicBezTo>
                  <a:cubicBezTo>
                    <a:pt x="531574" y="428859"/>
                    <a:pt x="566993" y="457823"/>
                    <a:pt x="566993" y="477585"/>
                  </a:cubicBezTo>
                  <a:lnTo>
                    <a:pt x="566993" y="607004"/>
                  </a:lnTo>
                  <a:lnTo>
                    <a:pt x="283545" y="607004"/>
                  </a:lnTo>
                  <a:lnTo>
                    <a:pt x="0" y="607004"/>
                  </a:lnTo>
                  <a:lnTo>
                    <a:pt x="0" y="477585"/>
                  </a:lnTo>
                  <a:cubicBezTo>
                    <a:pt x="0" y="457823"/>
                    <a:pt x="35419" y="428859"/>
                    <a:pt x="114408" y="400476"/>
                  </a:cubicBezTo>
                  <a:cubicBezTo>
                    <a:pt x="137891" y="392048"/>
                    <a:pt x="178841" y="367637"/>
                    <a:pt x="185828" y="363859"/>
                  </a:cubicBezTo>
                  <a:cubicBezTo>
                    <a:pt x="187672" y="362793"/>
                    <a:pt x="189710" y="362212"/>
                    <a:pt x="191941" y="362212"/>
                  </a:cubicBezTo>
                  <a:close/>
                  <a:moveTo>
                    <a:pt x="281913" y="0"/>
                  </a:moveTo>
                  <a:cubicBezTo>
                    <a:pt x="282398" y="0"/>
                    <a:pt x="282883" y="0"/>
                    <a:pt x="283368" y="0"/>
                  </a:cubicBezTo>
                  <a:cubicBezTo>
                    <a:pt x="283756" y="0"/>
                    <a:pt x="284242" y="0"/>
                    <a:pt x="284727" y="0"/>
                  </a:cubicBezTo>
                  <a:cubicBezTo>
                    <a:pt x="393214" y="0"/>
                    <a:pt x="413592" y="77317"/>
                    <a:pt x="410778" y="107256"/>
                  </a:cubicBezTo>
                  <a:cubicBezTo>
                    <a:pt x="408449" y="131284"/>
                    <a:pt x="402627" y="162580"/>
                    <a:pt x="402627" y="162580"/>
                  </a:cubicBezTo>
                  <a:cubicBezTo>
                    <a:pt x="402627" y="162580"/>
                    <a:pt x="414077" y="167812"/>
                    <a:pt x="414077" y="188933"/>
                  </a:cubicBezTo>
                  <a:cubicBezTo>
                    <a:pt x="410099" y="241835"/>
                    <a:pt x="388945" y="218969"/>
                    <a:pt x="384675" y="242222"/>
                  </a:cubicBezTo>
                  <a:cubicBezTo>
                    <a:pt x="377397" y="280784"/>
                    <a:pt x="343240" y="308688"/>
                    <a:pt x="321892" y="318280"/>
                  </a:cubicBezTo>
                  <a:cubicBezTo>
                    <a:pt x="309568" y="323900"/>
                    <a:pt x="296759" y="326709"/>
                    <a:pt x="283368" y="327000"/>
                  </a:cubicBezTo>
                  <a:cubicBezTo>
                    <a:pt x="269880" y="326709"/>
                    <a:pt x="257168" y="323900"/>
                    <a:pt x="244747" y="318280"/>
                  </a:cubicBezTo>
                  <a:cubicBezTo>
                    <a:pt x="223496" y="308688"/>
                    <a:pt x="189242" y="280784"/>
                    <a:pt x="182062" y="242222"/>
                  </a:cubicBezTo>
                  <a:cubicBezTo>
                    <a:pt x="177695" y="218969"/>
                    <a:pt x="156638" y="241835"/>
                    <a:pt x="152562" y="188933"/>
                  </a:cubicBezTo>
                  <a:cubicBezTo>
                    <a:pt x="152562" y="167812"/>
                    <a:pt x="164110" y="162580"/>
                    <a:pt x="164110" y="162580"/>
                  </a:cubicBezTo>
                  <a:cubicBezTo>
                    <a:pt x="164110" y="162580"/>
                    <a:pt x="158190" y="131284"/>
                    <a:pt x="155959" y="107256"/>
                  </a:cubicBezTo>
                  <a:cubicBezTo>
                    <a:pt x="153047" y="77317"/>
                    <a:pt x="173425" y="0"/>
                    <a:pt x="2819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3" name="文本占位符 3">
            <a:extLst>
              <a:ext uri="{FF2B5EF4-FFF2-40B4-BE49-F238E27FC236}">
                <a16:creationId xmlns:a16="http://schemas.microsoft.com/office/drawing/2014/main" id="{5E62376F-8BB1-55D0-E47A-63B5F8AF30CC}"/>
              </a:ext>
            </a:extLst>
          </p:cNvPr>
          <p:cNvSpPr txBox="1">
            <a:spLocks/>
          </p:cNvSpPr>
          <p:nvPr/>
        </p:nvSpPr>
        <p:spPr>
          <a:xfrm>
            <a:off x="4259428" y="2601954"/>
            <a:ext cx="2243917" cy="1797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1200"/>
              </a:spcBef>
              <a:defRPr/>
            </a:pPr>
            <a:r>
              <a:rPr lang="zh-CN" altLang="en-US" sz="2400" b="1" dirty="0">
                <a:solidFill>
                  <a:srgbClr val="1035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课程名称：</a:t>
            </a:r>
            <a:endParaRPr lang="en-US" altLang="zh-CN" sz="2400" b="1" dirty="0">
              <a:solidFill>
                <a:srgbClr val="1035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  <a:defRPr/>
            </a:pPr>
            <a:r>
              <a:rPr lang="zh-CN" altLang="en-US" sz="2400" b="1" dirty="0">
                <a:solidFill>
                  <a:srgbClr val="1035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参赛教师：</a:t>
            </a:r>
            <a:endParaRPr lang="en-US" altLang="zh-CN" sz="2400" b="1" dirty="0">
              <a:solidFill>
                <a:srgbClr val="1035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  <a:defRPr/>
            </a:pPr>
            <a:r>
              <a:rPr lang="zh-CN" altLang="en-US" sz="2400" b="1" dirty="0">
                <a:solidFill>
                  <a:srgbClr val="1035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 院：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943B3752-6E41-79DE-A2C9-E24B65FACCD2}"/>
              </a:ext>
            </a:extLst>
          </p:cNvPr>
          <p:cNvGrpSpPr/>
          <p:nvPr/>
        </p:nvGrpSpPr>
        <p:grpSpPr>
          <a:xfrm>
            <a:off x="3933950" y="3881251"/>
            <a:ext cx="299720" cy="299720"/>
            <a:chOff x="4182128" y="5387296"/>
            <a:chExt cx="299720" cy="299720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1B771785-139A-BB51-A071-C40618055C2E}"/>
                </a:ext>
              </a:extLst>
            </p:cNvPr>
            <p:cNvSpPr/>
            <p:nvPr/>
          </p:nvSpPr>
          <p:spPr>
            <a:xfrm>
              <a:off x="4182128" y="5387296"/>
              <a:ext cx="299720" cy="299720"/>
            </a:xfrm>
            <a:prstGeom prst="ellipse">
              <a:avLst/>
            </a:prstGeom>
            <a:solidFill>
              <a:srgbClr val="103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grammar-class-teacher-teaching-pointing-whiteboard-text-lines_43285">
              <a:extLst>
                <a:ext uri="{FF2B5EF4-FFF2-40B4-BE49-F238E27FC236}">
                  <a16:creationId xmlns:a16="http://schemas.microsoft.com/office/drawing/2014/main" id="{FB65E422-04A7-3C3D-69ED-17E3E506B0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1047" y="5465507"/>
              <a:ext cx="141883" cy="143298"/>
            </a:xfrm>
            <a:custGeom>
              <a:avLst/>
              <a:gdLst>
                <a:gd name="T0" fmla="*/ 6281 w 6554"/>
                <a:gd name="T1" fmla="*/ 6085 h 6631"/>
                <a:gd name="T2" fmla="*/ 6008 w 6554"/>
                <a:gd name="T3" fmla="*/ 6085 h 6631"/>
                <a:gd name="T4" fmla="*/ 6008 w 6554"/>
                <a:gd name="T5" fmla="*/ 3061 h 6631"/>
                <a:gd name="T6" fmla="*/ 6254 w 6554"/>
                <a:gd name="T7" fmla="*/ 2826 h 6631"/>
                <a:gd name="T8" fmla="*/ 6148 w 6554"/>
                <a:gd name="T9" fmla="*/ 2387 h 6631"/>
                <a:gd name="T10" fmla="*/ 3830 w 6554"/>
                <a:gd name="T11" fmla="*/ 304 h 6631"/>
                <a:gd name="T12" fmla="*/ 2729 w 6554"/>
                <a:gd name="T13" fmla="*/ 296 h 6631"/>
                <a:gd name="T14" fmla="*/ 406 w 6554"/>
                <a:gd name="T15" fmla="*/ 2384 h 6631"/>
                <a:gd name="T16" fmla="*/ 300 w 6554"/>
                <a:gd name="T17" fmla="*/ 2825 h 6631"/>
                <a:gd name="T18" fmla="*/ 546 w 6554"/>
                <a:gd name="T19" fmla="*/ 3060 h 6631"/>
                <a:gd name="T20" fmla="*/ 546 w 6554"/>
                <a:gd name="T21" fmla="*/ 6085 h 6631"/>
                <a:gd name="T22" fmla="*/ 273 w 6554"/>
                <a:gd name="T23" fmla="*/ 6085 h 6631"/>
                <a:gd name="T24" fmla="*/ 0 w 6554"/>
                <a:gd name="T25" fmla="*/ 6358 h 6631"/>
                <a:gd name="T26" fmla="*/ 273 w 6554"/>
                <a:gd name="T27" fmla="*/ 6631 h 6631"/>
                <a:gd name="T28" fmla="*/ 819 w 6554"/>
                <a:gd name="T29" fmla="*/ 6631 h 6631"/>
                <a:gd name="T30" fmla="*/ 2185 w 6554"/>
                <a:gd name="T31" fmla="*/ 6631 h 6631"/>
                <a:gd name="T32" fmla="*/ 2731 w 6554"/>
                <a:gd name="T33" fmla="*/ 6631 h 6631"/>
                <a:gd name="T34" fmla="*/ 3823 w 6554"/>
                <a:gd name="T35" fmla="*/ 6631 h 6631"/>
                <a:gd name="T36" fmla="*/ 4369 w 6554"/>
                <a:gd name="T37" fmla="*/ 6631 h 6631"/>
                <a:gd name="T38" fmla="*/ 5735 w 6554"/>
                <a:gd name="T39" fmla="*/ 6631 h 6631"/>
                <a:gd name="T40" fmla="*/ 6281 w 6554"/>
                <a:gd name="T41" fmla="*/ 6631 h 6631"/>
                <a:gd name="T42" fmla="*/ 6554 w 6554"/>
                <a:gd name="T43" fmla="*/ 6358 h 6631"/>
                <a:gd name="T44" fmla="*/ 6281 w 6554"/>
                <a:gd name="T45" fmla="*/ 6085 h 6631"/>
                <a:gd name="T46" fmla="*/ 4369 w 6554"/>
                <a:gd name="T47" fmla="*/ 6085 h 6631"/>
                <a:gd name="T48" fmla="*/ 3823 w 6554"/>
                <a:gd name="T49" fmla="*/ 6085 h 6631"/>
                <a:gd name="T50" fmla="*/ 3823 w 6554"/>
                <a:gd name="T51" fmla="*/ 4446 h 6631"/>
                <a:gd name="T52" fmla="*/ 2731 w 6554"/>
                <a:gd name="T53" fmla="*/ 4446 h 6631"/>
                <a:gd name="T54" fmla="*/ 2731 w 6554"/>
                <a:gd name="T55" fmla="*/ 4992 h 6631"/>
                <a:gd name="T56" fmla="*/ 3004 w 6554"/>
                <a:gd name="T57" fmla="*/ 4992 h 6631"/>
                <a:gd name="T58" fmla="*/ 3277 w 6554"/>
                <a:gd name="T59" fmla="*/ 5265 h 6631"/>
                <a:gd name="T60" fmla="*/ 3004 w 6554"/>
                <a:gd name="T61" fmla="*/ 5539 h 6631"/>
                <a:gd name="T62" fmla="*/ 2731 w 6554"/>
                <a:gd name="T63" fmla="*/ 5539 h 6631"/>
                <a:gd name="T64" fmla="*/ 2731 w 6554"/>
                <a:gd name="T65" fmla="*/ 6085 h 6631"/>
                <a:gd name="T66" fmla="*/ 2185 w 6554"/>
                <a:gd name="T67" fmla="*/ 6085 h 6631"/>
                <a:gd name="T68" fmla="*/ 2185 w 6554"/>
                <a:gd name="T69" fmla="*/ 4173 h 6631"/>
                <a:gd name="T70" fmla="*/ 2458 w 6554"/>
                <a:gd name="T71" fmla="*/ 3900 h 6631"/>
                <a:gd name="T72" fmla="*/ 4096 w 6554"/>
                <a:gd name="T73" fmla="*/ 3900 h 6631"/>
                <a:gd name="T74" fmla="*/ 4369 w 6554"/>
                <a:gd name="T75" fmla="*/ 4173 h 6631"/>
                <a:gd name="T76" fmla="*/ 4369 w 6554"/>
                <a:gd name="T77" fmla="*/ 6085 h 6631"/>
                <a:gd name="T78" fmla="*/ 1056 w 6554"/>
                <a:gd name="T79" fmla="*/ 2535 h 6631"/>
                <a:gd name="T80" fmla="*/ 3102 w 6554"/>
                <a:gd name="T81" fmla="*/ 694 h 6631"/>
                <a:gd name="T82" fmla="*/ 3457 w 6554"/>
                <a:gd name="T83" fmla="*/ 702 h 6631"/>
                <a:gd name="T84" fmla="*/ 5496 w 6554"/>
                <a:gd name="T85" fmla="*/ 2535 h 6631"/>
                <a:gd name="T86" fmla="*/ 1056 w 6554"/>
                <a:gd name="T87" fmla="*/ 2535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54" h="6631">
                  <a:moveTo>
                    <a:pt x="6281" y="6085"/>
                  </a:moveTo>
                  <a:lnTo>
                    <a:pt x="6008" y="6085"/>
                  </a:lnTo>
                  <a:lnTo>
                    <a:pt x="6008" y="3061"/>
                  </a:lnTo>
                  <a:cubicBezTo>
                    <a:pt x="6119" y="3025"/>
                    <a:pt x="6210" y="2941"/>
                    <a:pt x="6254" y="2826"/>
                  </a:cubicBezTo>
                  <a:cubicBezTo>
                    <a:pt x="6314" y="2671"/>
                    <a:pt x="6272" y="2499"/>
                    <a:pt x="6148" y="2387"/>
                  </a:cubicBezTo>
                  <a:lnTo>
                    <a:pt x="3830" y="304"/>
                  </a:lnTo>
                  <a:cubicBezTo>
                    <a:pt x="3520" y="0"/>
                    <a:pt x="3032" y="0"/>
                    <a:pt x="2729" y="296"/>
                  </a:cubicBezTo>
                  <a:lnTo>
                    <a:pt x="406" y="2384"/>
                  </a:lnTo>
                  <a:cubicBezTo>
                    <a:pt x="282" y="2496"/>
                    <a:pt x="240" y="2669"/>
                    <a:pt x="300" y="2825"/>
                  </a:cubicBezTo>
                  <a:cubicBezTo>
                    <a:pt x="344" y="2940"/>
                    <a:pt x="435" y="3024"/>
                    <a:pt x="546" y="3060"/>
                  </a:cubicBezTo>
                  <a:cubicBezTo>
                    <a:pt x="546" y="3697"/>
                    <a:pt x="546" y="5372"/>
                    <a:pt x="546" y="6085"/>
                  </a:cubicBezTo>
                  <a:lnTo>
                    <a:pt x="273" y="6085"/>
                  </a:lnTo>
                  <a:cubicBezTo>
                    <a:pt x="122" y="6085"/>
                    <a:pt x="0" y="6207"/>
                    <a:pt x="0" y="6358"/>
                  </a:cubicBezTo>
                  <a:cubicBezTo>
                    <a:pt x="0" y="6508"/>
                    <a:pt x="122" y="6631"/>
                    <a:pt x="273" y="6631"/>
                  </a:cubicBezTo>
                  <a:lnTo>
                    <a:pt x="819" y="6631"/>
                  </a:lnTo>
                  <a:lnTo>
                    <a:pt x="2185" y="6631"/>
                  </a:lnTo>
                  <a:lnTo>
                    <a:pt x="2731" y="6631"/>
                  </a:lnTo>
                  <a:lnTo>
                    <a:pt x="3823" y="6631"/>
                  </a:lnTo>
                  <a:lnTo>
                    <a:pt x="4369" y="6631"/>
                  </a:lnTo>
                  <a:lnTo>
                    <a:pt x="5735" y="6631"/>
                  </a:lnTo>
                  <a:lnTo>
                    <a:pt x="6281" y="6631"/>
                  </a:lnTo>
                  <a:cubicBezTo>
                    <a:pt x="6431" y="6631"/>
                    <a:pt x="6554" y="6508"/>
                    <a:pt x="6554" y="6358"/>
                  </a:cubicBezTo>
                  <a:cubicBezTo>
                    <a:pt x="6554" y="6207"/>
                    <a:pt x="6431" y="6085"/>
                    <a:pt x="6281" y="6085"/>
                  </a:cubicBezTo>
                  <a:close/>
                  <a:moveTo>
                    <a:pt x="4369" y="6085"/>
                  </a:moveTo>
                  <a:lnTo>
                    <a:pt x="3823" y="6085"/>
                  </a:lnTo>
                  <a:lnTo>
                    <a:pt x="3823" y="4446"/>
                  </a:lnTo>
                  <a:lnTo>
                    <a:pt x="2731" y="4446"/>
                  </a:lnTo>
                  <a:lnTo>
                    <a:pt x="2731" y="4992"/>
                  </a:lnTo>
                  <a:lnTo>
                    <a:pt x="3004" y="4992"/>
                  </a:lnTo>
                  <a:cubicBezTo>
                    <a:pt x="3155" y="4992"/>
                    <a:pt x="3277" y="5115"/>
                    <a:pt x="3277" y="5265"/>
                  </a:cubicBezTo>
                  <a:cubicBezTo>
                    <a:pt x="3277" y="5416"/>
                    <a:pt x="3155" y="5539"/>
                    <a:pt x="3004" y="5539"/>
                  </a:cubicBezTo>
                  <a:lnTo>
                    <a:pt x="2731" y="5539"/>
                  </a:lnTo>
                  <a:lnTo>
                    <a:pt x="2731" y="6085"/>
                  </a:lnTo>
                  <a:lnTo>
                    <a:pt x="2185" y="6085"/>
                  </a:lnTo>
                  <a:lnTo>
                    <a:pt x="2185" y="4173"/>
                  </a:lnTo>
                  <a:cubicBezTo>
                    <a:pt x="2185" y="4022"/>
                    <a:pt x="2307" y="3900"/>
                    <a:pt x="2458" y="3900"/>
                  </a:cubicBezTo>
                  <a:lnTo>
                    <a:pt x="4096" y="3900"/>
                  </a:lnTo>
                  <a:cubicBezTo>
                    <a:pt x="4247" y="3900"/>
                    <a:pt x="4369" y="4022"/>
                    <a:pt x="4369" y="4173"/>
                  </a:cubicBezTo>
                  <a:lnTo>
                    <a:pt x="4369" y="6085"/>
                  </a:lnTo>
                  <a:close/>
                  <a:moveTo>
                    <a:pt x="1056" y="2535"/>
                  </a:moveTo>
                  <a:lnTo>
                    <a:pt x="3102" y="694"/>
                  </a:lnTo>
                  <a:cubicBezTo>
                    <a:pt x="3200" y="600"/>
                    <a:pt x="3352" y="600"/>
                    <a:pt x="3457" y="702"/>
                  </a:cubicBezTo>
                  <a:lnTo>
                    <a:pt x="5496" y="2535"/>
                  </a:lnTo>
                  <a:lnTo>
                    <a:pt x="1056" y="25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FE706C1A-D264-5684-054A-6EBDF2CFBDB6}"/>
              </a:ext>
            </a:extLst>
          </p:cNvPr>
          <p:cNvSpPr txBox="1"/>
          <p:nvPr/>
        </p:nvSpPr>
        <p:spPr>
          <a:xfrm>
            <a:off x="2122488" y="1666265"/>
            <a:ext cx="7853660" cy="604800"/>
          </a:xfrm>
          <a:custGeom>
            <a:avLst/>
            <a:gdLst>
              <a:gd name="connsiteX0" fmla="*/ 5921494 w 11756822"/>
              <a:gd name="connsiteY0" fmla="*/ 950302 h 1098981"/>
              <a:gd name="connsiteX1" fmla="*/ 5921494 w 11756822"/>
              <a:gd name="connsiteY1" fmla="*/ 1043729 h 1098981"/>
              <a:gd name="connsiteX2" fmla="*/ 5979091 w 11756822"/>
              <a:gd name="connsiteY2" fmla="*/ 1043729 h 1098981"/>
              <a:gd name="connsiteX3" fmla="*/ 5979091 w 11756822"/>
              <a:gd name="connsiteY3" fmla="*/ 950302 h 1098981"/>
              <a:gd name="connsiteX4" fmla="*/ 5921494 w 11756822"/>
              <a:gd name="connsiteY4" fmla="*/ 950302 h 1098981"/>
              <a:gd name="connsiteX5" fmla="*/ 5757077 w 11756822"/>
              <a:gd name="connsiteY5" fmla="*/ 950302 h 1098981"/>
              <a:gd name="connsiteX6" fmla="*/ 5757077 w 11756822"/>
              <a:gd name="connsiteY6" fmla="*/ 1043729 h 1098981"/>
              <a:gd name="connsiteX7" fmla="*/ 5815343 w 11756822"/>
              <a:gd name="connsiteY7" fmla="*/ 1043729 h 1098981"/>
              <a:gd name="connsiteX8" fmla="*/ 5815343 w 11756822"/>
              <a:gd name="connsiteY8" fmla="*/ 950302 h 1098981"/>
              <a:gd name="connsiteX9" fmla="*/ 5757077 w 11756822"/>
              <a:gd name="connsiteY9" fmla="*/ 950302 h 1098981"/>
              <a:gd name="connsiteX10" fmla="*/ 4023043 w 11756822"/>
              <a:gd name="connsiteY10" fmla="*/ 948627 h 1098981"/>
              <a:gd name="connsiteX11" fmla="*/ 4135892 w 11756822"/>
              <a:gd name="connsiteY11" fmla="*/ 948627 h 1098981"/>
              <a:gd name="connsiteX12" fmla="*/ 4135892 w 11756822"/>
              <a:gd name="connsiteY12" fmla="*/ 948962 h 1098981"/>
              <a:gd name="connsiteX13" fmla="*/ 4026057 w 11756822"/>
              <a:gd name="connsiteY13" fmla="*/ 1092284 h 1098981"/>
              <a:gd name="connsiteX14" fmla="*/ 3912873 w 11756822"/>
              <a:gd name="connsiteY14" fmla="*/ 1092284 h 1098981"/>
              <a:gd name="connsiteX15" fmla="*/ 3912873 w 11756822"/>
              <a:gd name="connsiteY15" fmla="*/ 1091949 h 1098981"/>
              <a:gd name="connsiteX16" fmla="*/ 4023043 w 11756822"/>
              <a:gd name="connsiteY16" fmla="*/ 948627 h 1098981"/>
              <a:gd name="connsiteX17" fmla="*/ 6351422 w 11756822"/>
              <a:gd name="connsiteY17" fmla="*/ 926191 h 1098981"/>
              <a:gd name="connsiteX18" fmla="*/ 6351422 w 11756822"/>
              <a:gd name="connsiteY18" fmla="*/ 972403 h 1098981"/>
              <a:gd name="connsiteX19" fmla="*/ 6632372 w 11756822"/>
              <a:gd name="connsiteY19" fmla="*/ 972403 h 1098981"/>
              <a:gd name="connsiteX20" fmla="*/ 6632372 w 11756822"/>
              <a:gd name="connsiteY20" fmla="*/ 926191 h 1098981"/>
              <a:gd name="connsiteX21" fmla="*/ 6351422 w 11756822"/>
              <a:gd name="connsiteY21" fmla="*/ 926191 h 1098981"/>
              <a:gd name="connsiteX22" fmla="*/ 4058203 w 11756822"/>
              <a:gd name="connsiteY22" fmla="*/ 818700 h 1098981"/>
              <a:gd name="connsiteX23" fmla="*/ 4052846 w 11756822"/>
              <a:gd name="connsiteY23" fmla="*/ 873618 h 1098981"/>
              <a:gd name="connsiteX24" fmla="*/ 4160337 w 11756822"/>
              <a:gd name="connsiteY24" fmla="*/ 873618 h 1098981"/>
              <a:gd name="connsiteX25" fmla="*/ 4160337 w 11756822"/>
              <a:gd name="connsiteY25" fmla="*/ 818700 h 1098981"/>
              <a:gd name="connsiteX26" fmla="*/ 4058203 w 11756822"/>
              <a:gd name="connsiteY26" fmla="*/ 818700 h 1098981"/>
              <a:gd name="connsiteX27" fmla="*/ 5921494 w 11756822"/>
              <a:gd name="connsiteY27" fmla="*/ 800953 h 1098981"/>
              <a:gd name="connsiteX28" fmla="*/ 5921494 w 11756822"/>
              <a:gd name="connsiteY28" fmla="*/ 894379 h 1098981"/>
              <a:gd name="connsiteX29" fmla="*/ 5979091 w 11756822"/>
              <a:gd name="connsiteY29" fmla="*/ 894379 h 1098981"/>
              <a:gd name="connsiteX30" fmla="*/ 5979091 w 11756822"/>
              <a:gd name="connsiteY30" fmla="*/ 825063 h 1098981"/>
              <a:gd name="connsiteX31" fmla="*/ 5964022 w 11756822"/>
              <a:gd name="connsiteY31" fmla="*/ 802962 h 1098981"/>
              <a:gd name="connsiteX32" fmla="*/ 5952637 w 11756822"/>
              <a:gd name="connsiteY32" fmla="*/ 800953 h 1098981"/>
              <a:gd name="connsiteX33" fmla="*/ 5921494 w 11756822"/>
              <a:gd name="connsiteY33" fmla="*/ 800953 h 1098981"/>
              <a:gd name="connsiteX34" fmla="*/ 6238238 w 11756822"/>
              <a:gd name="connsiteY34" fmla="*/ 769141 h 1098981"/>
              <a:gd name="connsiteX35" fmla="*/ 6351422 w 11756822"/>
              <a:gd name="connsiteY35" fmla="*/ 769141 h 1098981"/>
              <a:gd name="connsiteX36" fmla="*/ 6351422 w 11756822"/>
              <a:gd name="connsiteY36" fmla="*/ 870604 h 1098981"/>
              <a:gd name="connsiteX37" fmla="*/ 6632372 w 11756822"/>
              <a:gd name="connsiteY37" fmla="*/ 870604 h 1098981"/>
              <a:gd name="connsiteX38" fmla="*/ 6632372 w 11756822"/>
              <a:gd name="connsiteY38" fmla="*/ 850847 h 1098981"/>
              <a:gd name="connsiteX39" fmla="*/ 6614289 w 11756822"/>
              <a:gd name="connsiteY39" fmla="*/ 825732 h 1098981"/>
              <a:gd name="connsiteX40" fmla="*/ 6608262 w 11756822"/>
              <a:gd name="connsiteY40" fmla="*/ 825063 h 1098981"/>
              <a:gd name="connsiteX41" fmla="*/ 6371179 w 11756822"/>
              <a:gd name="connsiteY41" fmla="*/ 825063 h 1098981"/>
              <a:gd name="connsiteX42" fmla="*/ 6371179 w 11756822"/>
              <a:gd name="connsiteY42" fmla="*/ 769141 h 1098981"/>
              <a:gd name="connsiteX43" fmla="*/ 6687624 w 11756822"/>
              <a:gd name="connsiteY43" fmla="*/ 769141 h 1098981"/>
              <a:gd name="connsiteX44" fmla="*/ 6741872 w 11756822"/>
              <a:gd name="connsiteY44" fmla="*/ 803966 h 1098981"/>
              <a:gd name="connsiteX45" fmla="*/ 6745221 w 11756822"/>
              <a:gd name="connsiteY45" fmla="*/ 822719 h 1098981"/>
              <a:gd name="connsiteX46" fmla="*/ 6745221 w 11756822"/>
              <a:gd name="connsiteY46" fmla="*/ 981779 h 1098981"/>
              <a:gd name="connsiteX47" fmla="*/ 6712069 w 11756822"/>
              <a:gd name="connsiteY47" fmla="*/ 1098981 h 1098981"/>
              <a:gd name="connsiteX48" fmla="*/ 6599220 w 11756822"/>
              <a:gd name="connsiteY48" fmla="*/ 1098981 h 1098981"/>
              <a:gd name="connsiteX49" fmla="*/ 6599220 w 11756822"/>
              <a:gd name="connsiteY49" fmla="*/ 1098646 h 1098981"/>
              <a:gd name="connsiteX50" fmla="*/ 6629023 w 11756822"/>
              <a:gd name="connsiteY50" fmla="*/ 1027655 h 1098981"/>
              <a:gd name="connsiteX51" fmla="*/ 6351422 w 11756822"/>
              <a:gd name="connsiteY51" fmla="*/ 1027655 h 1098981"/>
              <a:gd name="connsiteX52" fmla="*/ 6351422 w 11756822"/>
              <a:gd name="connsiteY52" fmla="*/ 1098981 h 1098981"/>
              <a:gd name="connsiteX53" fmla="*/ 6238238 w 11756822"/>
              <a:gd name="connsiteY53" fmla="*/ 1098981 h 1098981"/>
              <a:gd name="connsiteX54" fmla="*/ 6238238 w 11756822"/>
              <a:gd name="connsiteY54" fmla="*/ 769141 h 1098981"/>
              <a:gd name="connsiteX55" fmla="*/ 11402202 w 11756822"/>
              <a:gd name="connsiteY55" fmla="*/ 756751 h 1098981"/>
              <a:gd name="connsiteX56" fmla="*/ 11402202 w 11756822"/>
              <a:gd name="connsiteY56" fmla="*/ 791242 h 1098981"/>
              <a:gd name="connsiteX57" fmla="*/ 11487257 w 11756822"/>
              <a:gd name="connsiteY57" fmla="*/ 791242 h 1098981"/>
              <a:gd name="connsiteX58" fmla="*/ 11487257 w 11756822"/>
              <a:gd name="connsiteY58" fmla="*/ 756751 h 1098981"/>
              <a:gd name="connsiteX59" fmla="*/ 11402202 w 11756822"/>
              <a:gd name="connsiteY59" fmla="*/ 756751 h 1098981"/>
              <a:gd name="connsiteX60" fmla="*/ 10488397 w 11756822"/>
              <a:gd name="connsiteY60" fmla="*/ 748379 h 1098981"/>
              <a:gd name="connsiteX61" fmla="*/ 10601246 w 11756822"/>
              <a:gd name="connsiteY61" fmla="*/ 748379 h 1098981"/>
              <a:gd name="connsiteX62" fmla="*/ 10601246 w 11756822"/>
              <a:gd name="connsiteY62" fmla="*/ 894045 h 1098981"/>
              <a:gd name="connsiteX63" fmla="*/ 10878512 w 11756822"/>
              <a:gd name="connsiteY63" fmla="*/ 894045 h 1098981"/>
              <a:gd name="connsiteX64" fmla="*/ 10878512 w 11756822"/>
              <a:gd name="connsiteY64" fmla="*/ 830086 h 1098981"/>
              <a:gd name="connsiteX65" fmla="*/ 10857416 w 11756822"/>
              <a:gd name="connsiteY65" fmla="*/ 804636 h 1098981"/>
              <a:gd name="connsiteX66" fmla="*/ 10851054 w 11756822"/>
              <a:gd name="connsiteY66" fmla="*/ 804301 h 1098981"/>
              <a:gd name="connsiteX67" fmla="*/ 10621338 w 11756822"/>
              <a:gd name="connsiteY67" fmla="*/ 804301 h 1098981"/>
              <a:gd name="connsiteX68" fmla="*/ 10621338 w 11756822"/>
              <a:gd name="connsiteY68" fmla="*/ 748379 h 1098981"/>
              <a:gd name="connsiteX69" fmla="*/ 10937114 w 11756822"/>
              <a:gd name="connsiteY69" fmla="*/ 748379 h 1098981"/>
              <a:gd name="connsiteX70" fmla="*/ 10986338 w 11756822"/>
              <a:gd name="connsiteY70" fmla="*/ 779856 h 1098981"/>
              <a:gd name="connsiteX71" fmla="*/ 10991361 w 11756822"/>
              <a:gd name="connsiteY71" fmla="*/ 802627 h 1098981"/>
              <a:gd name="connsiteX72" fmla="*/ 10991361 w 11756822"/>
              <a:gd name="connsiteY72" fmla="*/ 949297 h 1098981"/>
              <a:gd name="connsiteX73" fmla="*/ 10893582 w 11756822"/>
              <a:gd name="connsiteY73" fmla="*/ 949297 h 1098981"/>
              <a:gd name="connsiteX74" fmla="*/ 10893582 w 11756822"/>
              <a:gd name="connsiteY74" fmla="*/ 1018279 h 1098981"/>
              <a:gd name="connsiteX75" fmla="*/ 10911329 w 11756822"/>
              <a:gd name="connsiteY75" fmla="*/ 1042389 h 1098981"/>
              <a:gd name="connsiteX76" fmla="*/ 10919031 w 11756822"/>
              <a:gd name="connsiteY76" fmla="*/ 1043729 h 1098981"/>
              <a:gd name="connsiteX77" fmla="*/ 11045274 w 11756822"/>
              <a:gd name="connsiteY77" fmla="*/ 1043729 h 1098981"/>
              <a:gd name="connsiteX78" fmla="*/ 11045274 w 11756822"/>
              <a:gd name="connsiteY78" fmla="*/ 1098981 h 1098981"/>
              <a:gd name="connsiteX79" fmla="*/ 10832636 w 11756822"/>
              <a:gd name="connsiteY79" fmla="*/ 1098981 h 1098981"/>
              <a:gd name="connsiteX80" fmla="*/ 10788434 w 11756822"/>
              <a:gd name="connsiteY80" fmla="*/ 1074201 h 1098981"/>
              <a:gd name="connsiteX81" fmla="*/ 10780732 w 11756822"/>
              <a:gd name="connsiteY81" fmla="*/ 1047077 h 1098981"/>
              <a:gd name="connsiteX82" fmla="*/ 10780732 w 11756822"/>
              <a:gd name="connsiteY82" fmla="*/ 949297 h 1098981"/>
              <a:gd name="connsiteX83" fmla="*/ 10669223 w 11756822"/>
              <a:gd name="connsiteY83" fmla="*/ 949297 h 1098981"/>
              <a:gd name="connsiteX84" fmla="*/ 10630044 w 11756822"/>
              <a:gd name="connsiteY84" fmla="*/ 1014930 h 1098981"/>
              <a:gd name="connsiteX85" fmla="*/ 10579814 w 11756822"/>
              <a:gd name="connsiteY85" fmla="*/ 1098981 h 1098981"/>
              <a:gd name="connsiteX86" fmla="*/ 10467300 w 11756822"/>
              <a:gd name="connsiteY86" fmla="*/ 1098981 h 1098981"/>
              <a:gd name="connsiteX87" fmla="*/ 10555370 w 11756822"/>
              <a:gd name="connsiteY87" fmla="*/ 949297 h 1098981"/>
              <a:gd name="connsiteX88" fmla="*/ 10488397 w 11756822"/>
              <a:gd name="connsiteY88" fmla="*/ 949297 h 1098981"/>
              <a:gd name="connsiteX89" fmla="*/ 10488397 w 11756822"/>
              <a:gd name="connsiteY89" fmla="*/ 748379 h 1098981"/>
              <a:gd name="connsiteX90" fmla="*/ 7070001 w 11756822"/>
              <a:gd name="connsiteY90" fmla="*/ 743021 h 1098981"/>
              <a:gd name="connsiteX91" fmla="*/ 7070001 w 11756822"/>
              <a:gd name="connsiteY91" fmla="*/ 908444 h 1098981"/>
              <a:gd name="connsiteX92" fmla="*/ 7179836 w 11756822"/>
              <a:gd name="connsiteY92" fmla="*/ 908444 h 1098981"/>
              <a:gd name="connsiteX93" fmla="*/ 7179836 w 11756822"/>
              <a:gd name="connsiteY93" fmla="*/ 743021 h 1098981"/>
              <a:gd name="connsiteX94" fmla="*/ 7070001 w 11756822"/>
              <a:gd name="connsiteY94" fmla="*/ 743021 h 1098981"/>
              <a:gd name="connsiteX95" fmla="*/ 9781537 w 11756822"/>
              <a:gd name="connsiteY95" fmla="*/ 712214 h 1098981"/>
              <a:gd name="connsiteX96" fmla="*/ 10176006 w 11756822"/>
              <a:gd name="connsiteY96" fmla="*/ 712214 h 1098981"/>
              <a:gd name="connsiteX97" fmla="*/ 10211166 w 11756822"/>
              <a:gd name="connsiteY97" fmla="*/ 733980 h 1098981"/>
              <a:gd name="connsiteX98" fmla="*/ 10213846 w 11756822"/>
              <a:gd name="connsiteY98" fmla="*/ 748379 h 1098981"/>
              <a:gd name="connsiteX99" fmla="*/ 10213846 w 11756822"/>
              <a:gd name="connsiteY99" fmla="*/ 753402 h 1098981"/>
              <a:gd name="connsiteX100" fmla="*/ 10194424 w 11756822"/>
              <a:gd name="connsiteY100" fmla="*/ 789232 h 1098981"/>
              <a:gd name="connsiteX101" fmla="*/ 10100662 w 11756822"/>
              <a:gd name="connsiteY101" fmla="*/ 863237 h 1098981"/>
              <a:gd name="connsiteX102" fmla="*/ 10100662 w 11756822"/>
              <a:gd name="connsiteY102" fmla="*/ 883329 h 1098981"/>
              <a:gd name="connsiteX103" fmla="*/ 10347121 w 11756822"/>
              <a:gd name="connsiteY103" fmla="*/ 883329 h 1098981"/>
              <a:gd name="connsiteX104" fmla="*/ 10347121 w 11756822"/>
              <a:gd name="connsiteY104" fmla="*/ 938581 h 1098981"/>
              <a:gd name="connsiteX105" fmla="*/ 10100662 w 11756822"/>
              <a:gd name="connsiteY105" fmla="*/ 938581 h 1098981"/>
              <a:gd name="connsiteX106" fmla="*/ 10100327 w 11756822"/>
              <a:gd name="connsiteY106" fmla="*/ 940925 h 1098981"/>
              <a:gd name="connsiteX107" fmla="*/ 10074878 w 11756822"/>
              <a:gd name="connsiteY107" fmla="*/ 1068508 h 1098981"/>
              <a:gd name="connsiteX108" fmla="*/ 10060813 w 11756822"/>
              <a:gd name="connsiteY108" fmla="*/ 1098981 h 1098981"/>
              <a:gd name="connsiteX109" fmla="*/ 9947964 w 11756822"/>
              <a:gd name="connsiteY109" fmla="*/ 1098981 h 1098981"/>
              <a:gd name="connsiteX110" fmla="*/ 9969061 w 11756822"/>
              <a:gd name="connsiteY110" fmla="*/ 1051765 h 1098981"/>
              <a:gd name="connsiteX111" fmla="*/ 9987478 w 11756822"/>
              <a:gd name="connsiteY111" fmla="*/ 939586 h 1098981"/>
              <a:gd name="connsiteX112" fmla="*/ 9987813 w 11756822"/>
              <a:gd name="connsiteY112" fmla="*/ 938916 h 1098981"/>
              <a:gd name="connsiteX113" fmla="*/ 9986809 w 11756822"/>
              <a:gd name="connsiteY113" fmla="*/ 938581 h 1098981"/>
              <a:gd name="connsiteX114" fmla="*/ 9722936 w 11756822"/>
              <a:gd name="connsiteY114" fmla="*/ 938581 h 1098981"/>
              <a:gd name="connsiteX115" fmla="*/ 9722936 w 11756822"/>
              <a:gd name="connsiteY115" fmla="*/ 883329 h 1098981"/>
              <a:gd name="connsiteX116" fmla="*/ 9987813 w 11756822"/>
              <a:gd name="connsiteY116" fmla="*/ 883329 h 1098981"/>
              <a:gd name="connsiteX117" fmla="*/ 9987813 w 11756822"/>
              <a:gd name="connsiteY117" fmla="*/ 850177 h 1098981"/>
              <a:gd name="connsiteX118" fmla="*/ 10061483 w 11756822"/>
              <a:gd name="connsiteY118" fmla="*/ 796264 h 1098981"/>
              <a:gd name="connsiteX119" fmla="*/ 10073873 w 11756822"/>
              <a:gd name="connsiteY119" fmla="*/ 779521 h 1098981"/>
              <a:gd name="connsiteX120" fmla="*/ 10073873 w 11756822"/>
              <a:gd name="connsiteY120" fmla="*/ 779186 h 1098981"/>
              <a:gd name="connsiteX121" fmla="*/ 10061818 w 11756822"/>
              <a:gd name="connsiteY121" fmla="*/ 767131 h 1098981"/>
              <a:gd name="connsiteX122" fmla="*/ 9782542 w 11756822"/>
              <a:gd name="connsiteY122" fmla="*/ 767131 h 1098981"/>
              <a:gd name="connsiteX123" fmla="*/ 9781537 w 11756822"/>
              <a:gd name="connsiteY123" fmla="*/ 766797 h 1098981"/>
              <a:gd name="connsiteX124" fmla="*/ 9781537 w 11756822"/>
              <a:gd name="connsiteY124" fmla="*/ 712214 h 1098981"/>
              <a:gd name="connsiteX125" fmla="*/ 4273186 w 11756822"/>
              <a:gd name="connsiteY125" fmla="*/ 712214 h 1098981"/>
              <a:gd name="connsiteX126" fmla="*/ 4273186 w 11756822"/>
              <a:gd name="connsiteY126" fmla="*/ 763113 h 1098981"/>
              <a:gd name="connsiteX127" fmla="*/ 4375989 w 11756822"/>
              <a:gd name="connsiteY127" fmla="*/ 763113 h 1098981"/>
              <a:gd name="connsiteX128" fmla="*/ 4375989 w 11756822"/>
              <a:gd name="connsiteY128" fmla="*/ 737998 h 1098981"/>
              <a:gd name="connsiteX129" fmla="*/ 4357906 w 11756822"/>
              <a:gd name="connsiteY129" fmla="*/ 713218 h 1098981"/>
              <a:gd name="connsiteX130" fmla="*/ 4353218 w 11756822"/>
              <a:gd name="connsiteY130" fmla="*/ 712214 h 1098981"/>
              <a:gd name="connsiteX131" fmla="*/ 4273186 w 11756822"/>
              <a:gd name="connsiteY131" fmla="*/ 712214 h 1098981"/>
              <a:gd name="connsiteX132" fmla="*/ 5815343 w 11756822"/>
              <a:gd name="connsiteY132" fmla="*/ 706521 h 1098981"/>
              <a:gd name="connsiteX133" fmla="*/ 5921494 w 11756822"/>
              <a:gd name="connsiteY133" fmla="*/ 706521 h 1098981"/>
              <a:gd name="connsiteX134" fmla="*/ 5921494 w 11756822"/>
              <a:gd name="connsiteY134" fmla="*/ 746035 h 1098981"/>
              <a:gd name="connsiteX135" fmla="*/ 6032334 w 11756822"/>
              <a:gd name="connsiteY135" fmla="*/ 746035 h 1098981"/>
              <a:gd name="connsiteX136" fmla="*/ 6081559 w 11756822"/>
              <a:gd name="connsiteY136" fmla="*/ 777847 h 1098981"/>
              <a:gd name="connsiteX137" fmla="*/ 6086247 w 11756822"/>
              <a:gd name="connsiteY137" fmla="*/ 800953 h 1098981"/>
              <a:gd name="connsiteX138" fmla="*/ 6086247 w 11756822"/>
              <a:gd name="connsiteY138" fmla="*/ 1098981 h 1098981"/>
              <a:gd name="connsiteX139" fmla="*/ 5650590 w 11756822"/>
              <a:gd name="connsiteY139" fmla="*/ 1098981 h 1098981"/>
              <a:gd name="connsiteX140" fmla="*/ 5650590 w 11756822"/>
              <a:gd name="connsiteY140" fmla="*/ 746035 h 1098981"/>
              <a:gd name="connsiteX141" fmla="*/ 5757077 w 11756822"/>
              <a:gd name="connsiteY141" fmla="*/ 746035 h 1098981"/>
              <a:gd name="connsiteX142" fmla="*/ 5757077 w 11756822"/>
              <a:gd name="connsiteY142" fmla="*/ 894379 h 1098981"/>
              <a:gd name="connsiteX143" fmla="*/ 5815343 w 11756822"/>
              <a:gd name="connsiteY143" fmla="*/ 894379 h 1098981"/>
              <a:gd name="connsiteX144" fmla="*/ 5815343 w 11756822"/>
              <a:gd name="connsiteY144" fmla="*/ 801957 h 1098981"/>
              <a:gd name="connsiteX145" fmla="*/ 5814673 w 11756822"/>
              <a:gd name="connsiteY145" fmla="*/ 800953 h 1098981"/>
              <a:gd name="connsiteX146" fmla="*/ 5777169 w 11756822"/>
              <a:gd name="connsiteY146" fmla="*/ 800953 h 1098981"/>
              <a:gd name="connsiteX147" fmla="*/ 5777169 w 11756822"/>
              <a:gd name="connsiteY147" fmla="*/ 746035 h 1098981"/>
              <a:gd name="connsiteX148" fmla="*/ 5815343 w 11756822"/>
              <a:gd name="connsiteY148" fmla="*/ 746035 h 1098981"/>
              <a:gd name="connsiteX149" fmla="*/ 5815343 w 11756822"/>
              <a:gd name="connsiteY149" fmla="*/ 706521 h 1098981"/>
              <a:gd name="connsiteX150" fmla="*/ 11402202 w 11756822"/>
              <a:gd name="connsiteY150" fmla="*/ 674039 h 1098981"/>
              <a:gd name="connsiteX151" fmla="*/ 11402202 w 11756822"/>
              <a:gd name="connsiteY151" fmla="*/ 708195 h 1098981"/>
              <a:gd name="connsiteX152" fmla="*/ 11487257 w 11756822"/>
              <a:gd name="connsiteY152" fmla="*/ 708195 h 1098981"/>
              <a:gd name="connsiteX153" fmla="*/ 11487257 w 11756822"/>
              <a:gd name="connsiteY153" fmla="*/ 674039 h 1098981"/>
              <a:gd name="connsiteX154" fmla="*/ 11402202 w 11756822"/>
              <a:gd name="connsiteY154" fmla="*/ 674039 h 1098981"/>
              <a:gd name="connsiteX155" fmla="*/ 3951382 w 11756822"/>
              <a:gd name="connsiteY155" fmla="*/ 656626 h 1098981"/>
              <a:gd name="connsiteX156" fmla="*/ 4433250 w 11756822"/>
              <a:gd name="connsiteY156" fmla="*/ 656626 h 1098981"/>
              <a:gd name="connsiteX157" fmla="*/ 4485824 w 11756822"/>
              <a:gd name="connsiteY157" fmla="*/ 690783 h 1098981"/>
              <a:gd name="connsiteX158" fmla="*/ 4488838 w 11756822"/>
              <a:gd name="connsiteY158" fmla="*/ 709870 h 1098981"/>
              <a:gd name="connsiteX159" fmla="*/ 4488838 w 11756822"/>
              <a:gd name="connsiteY159" fmla="*/ 818700 h 1098981"/>
              <a:gd name="connsiteX160" fmla="*/ 4459035 w 11756822"/>
              <a:gd name="connsiteY160" fmla="*/ 819035 h 1098981"/>
              <a:gd name="connsiteX161" fmla="*/ 4273520 w 11756822"/>
              <a:gd name="connsiteY161" fmla="*/ 818700 h 1098981"/>
              <a:gd name="connsiteX162" fmla="*/ 4273186 w 11756822"/>
              <a:gd name="connsiteY162" fmla="*/ 819370 h 1098981"/>
              <a:gd name="connsiteX163" fmla="*/ 4273186 w 11756822"/>
              <a:gd name="connsiteY163" fmla="*/ 873618 h 1098981"/>
              <a:gd name="connsiteX164" fmla="*/ 4449994 w 11756822"/>
              <a:gd name="connsiteY164" fmla="*/ 873618 h 1098981"/>
              <a:gd name="connsiteX165" fmla="*/ 4496874 w 11756822"/>
              <a:gd name="connsiteY165" fmla="*/ 902416 h 1098981"/>
              <a:gd name="connsiteX166" fmla="*/ 4502902 w 11756822"/>
              <a:gd name="connsiteY166" fmla="*/ 931884 h 1098981"/>
              <a:gd name="connsiteX167" fmla="*/ 4502902 w 11756822"/>
              <a:gd name="connsiteY167" fmla="*/ 962692 h 1098981"/>
              <a:gd name="connsiteX168" fmla="*/ 4493861 w 11756822"/>
              <a:gd name="connsiteY168" fmla="*/ 1047412 h 1098981"/>
              <a:gd name="connsiteX169" fmla="*/ 4476448 w 11756822"/>
              <a:gd name="connsiteY169" fmla="*/ 1087261 h 1098981"/>
              <a:gd name="connsiteX170" fmla="*/ 4363599 w 11756822"/>
              <a:gd name="connsiteY170" fmla="*/ 1087261 h 1098981"/>
              <a:gd name="connsiteX171" fmla="*/ 4380007 w 11756822"/>
              <a:gd name="connsiteY171" fmla="*/ 1053440 h 1098981"/>
              <a:gd name="connsiteX172" fmla="*/ 4390053 w 11756822"/>
              <a:gd name="connsiteY172" fmla="*/ 966710 h 1098981"/>
              <a:gd name="connsiteX173" fmla="*/ 4390053 w 11756822"/>
              <a:gd name="connsiteY173" fmla="*/ 959343 h 1098981"/>
              <a:gd name="connsiteX174" fmla="*/ 4377663 w 11756822"/>
              <a:gd name="connsiteY174" fmla="*/ 933224 h 1098981"/>
              <a:gd name="connsiteX175" fmla="*/ 4362259 w 11756822"/>
              <a:gd name="connsiteY175" fmla="*/ 928870 h 1098981"/>
              <a:gd name="connsiteX176" fmla="*/ 4274190 w 11756822"/>
              <a:gd name="connsiteY176" fmla="*/ 928870 h 1098981"/>
              <a:gd name="connsiteX177" fmla="*/ 4273186 w 11756822"/>
              <a:gd name="connsiteY177" fmla="*/ 929540 h 1098981"/>
              <a:gd name="connsiteX178" fmla="*/ 4273186 w 11756822"/>
              <a:gd name="connsiteY178" fmla="*/ 1098981 h 1098981"/>
              <a:gd name="connsiteX179" fmla="*/ 4160337 w 11756822"/>
              <a:gd name="connsiteY179" fmla="*/ 1098981 h 1098981"/>
              <a:gd name="connsiteX180" fmla="*/ 4160337 w 11756822"/>
              <a:gd name="connsiteY180" fmla="*/ 928870 h 1098981"/>
              <a:gd name="connsiteX181" fmla="*/ 3933969 w 11756822"/>
              <a:gd name="connsiteY181" fmla="*/ 928870 h 1098981"/>
              <a:gd name="connsiteX182" fmla="*/ 3951382 w 11756822"/>
              <a:gd name="connsiteY182" fmla="*/ 763113 h 1098981"/>
              <a:gd name="connsiteX183" fmla="*/ 4160337 w 11756822"/>
              <a:gd name="connsiteY183" fmla="*/ 763113 h 1098981"/>
              <a:gd name="connsiteX184" fmla="*/ 4160337 w 11756822"/>
              <a:gd name="connsiteY184" fmla="*/ 712214 h 1098981"/>
              <a:gd name="connsiteX185" fmla="*/ 3951382 w 11756822"/>
              <a:gd name="connsiteY185" fmla="*/ 712214 h 1098981"/>
              <a:gd name="connsiteX186" fmla="*/ 3951382 w 11756822"/>
              <a:gd name="connsiteY186" fmla="*/ 656626 h 1098981"/>
              <a:gd name="connsiteX187" fmla="*/ 8570933 w 11756822"/>
              <a:gd name="connsiteY187" fmla="*/ 630842 h 1098981"/>
              <a:gd name="connsiteX188" fmla="*/ 8656658 w 11756822"/>
              <a:gd name="connsiteY188" fmla="*/ 630842 h 1098981"/>
              <a:gd name="connsiteX189" fmla="*/ 8656993 w 11756822"/>
              <a:gd name="connsiteY189" fmla="*/ 631177 h 1098981"/>
              <a:gd name="connsiteX190" fmla="*/ 8656993 w 11756822"/>
              <a:gd name="connsiteY190" fmla="*/ 1063151 h 1098981"/>
              <a:gd name="connsiteX191" fmla="*/ 8570933 w 11756822"/>
              <a:gd name="connsiteY191" fmla="*/ 1063151 h 1098981"/>
              <a:gd name="connsiteX192" fmla="*/ 8570933 w 11756822"/>
              <a:gd name="connsiteY192" fmla="*/ 630842 h 1098981"/>
              <a:gd name="connsiteX193" fmla="*/ 11289018 w 11756822"/>
              <a:gd name="connsiteY193" fmla="*/ 592668 h 1098981"/>
              <a:gd name="connsiteX194" fmla="*/ 11402202 w 11756822"/>
              <a:gd name="connsiteY194" fmla="*/ 592668 h 1098981"/>
              <a:gd name="connsiteX195" fmla="*/ 11402202 w 11756822"/>
              <a:gd name="connsiteY195" fmla="*/ 625149 h 1098981"/>
              <a:gd name="connsiteX196" fmla="*/ 11487257 w 11756822"/>
              <a:gd name="connsiteY196" fmla="*/ 625149 h 1098981"/>
              <a:gd name="connsiteX197" fmla="*/ 11487257 w 11756822"/>
              <a:gd name="connsiteY197" fmla="*/ 592668 h 1098981"/>
              <a:gd name="connsiteX198" fmla="*/ 11600441 w 11756822"/>
              <a:gd name="connsiteY198" fmla="*/ 592668 h 1098981"/>
              <a:gd name="connsiteX199" fmla="*/ 11600441 w 11756822"/>
              <a:gd name="connsiteY199" fmla="*/ 625149 h 1098981"/>
              <a:gd name="connsiteX200" fmla="*/ 11710611 w 11756822"/>
              <a:gd name="connsiteY200" fmla="*/ 625149 h 1098981"/>
              <a:gd name="connsiteX201" fmla="*/ 11710611 w 11756822"/>
              <a:gd name="connsiteY201" fmla="*/ 674039 h 1098981"/>
              <a:gd name="connsiteX202" fmla="*/ 11600441 w 11756822"/>
              <a:gd name="connsiteY202" fmla="*/ 674039 h 1098981"/>
              <a:gd name="connsiteX203" fmla="*/ 11600441 w 11756822"/>
              <a:gd name="connsiteY203" fmla="*/ 708195 h 1098981"/>
              <a:gd name="connsiteX204" fmla="*/ 11721326 w 11756822"/>
              <a:gd name="connsiteY204" fmla="*/ 708195 h 1098981"/>
              <a:gd name="connsiteX205" fmla="*/ 11721326 w 11756822"/>
              <a:gd name="connsiteY205" fmla="*/ 756751 h 1098981"/>
              <a:gd name="connsiteX206" fmla="*/ 11600441 w 11756822"/>
              <a:gd name="connsiteY206" fmla="*/ 756751 h 1098981"/>
              <a:gd name="connsiteX207" fmla="*/ 11600441 w 11756822"/>
              <a:gd name="connsiteY207" fmla="*/ 791242 h 1098981"/>
              <a:gd name="connsiteX208" fmla="*/ 11752469 w 11756822"/>
              <a:gd name="connsiteY208" fmla="*/ 791242 h 1098981"/>
              <a:gd name="connsiteX209" fmla="*/ 11752469 w 11756822"/>
              <a:gd name="connsiteY209" fmla="*/ 839797 h 1098981"/>
              <a:gd name="connsiteX210" fmla="*/ 11694537 w 11756822"/>
              <a:gd name="connsiteY210" fmla="*/ 839797 h 1098981"/>
              <a:gd name="connsiteX211" fmla="*/ 11756822 w 11756822"/>
              <a:gd name="connsiteY211" fmla="*/ 907439 h 1098981"/>
              <a:gd name="connsiteX212" fmla="*/ 11686166 w 11756822"/>
              <a:gd name="connsiteY212" fmla="*/ 907439 h 1098981"/>
              <a:gd name="connsiteX213" fmla="*/ 11688845 w 11756822"/>
              <a:gd name="connsiteY213" fmla="*/ 923178 h 1098981"/>
              <a:gd name="connsiteX214" fmla="*/ 11688845 w 11756822"/>
              <a:gd name="connsiteY214" fmla="*/ 1018949 h 1098981"/>
              <a:gd name="connsiteX215" fmla="*/ 11576330 w 11756822"/>
              <a:gd name="connsiteY215" fmla="*/ 1018949 h 1098981"/>
              <a:gd name="connsiteX216" fmla="*/ 11576330 w 11756822"/>
              <a:gd name="connsiteY216" fmla="*/ 952646 h 1098981"/>
              <a:gd name="connsiteX217" fmla="*/ 11557578 w 11756822"/>
              <a:gd name="connsiteY217" fmla="*/ 927866 h 1098981"/>
              <a:gd name="connsiteX218" fmla="*/ 11552890 w 11756822"/>
              <a:gd name="connsiteY218" fmla="*/ 927196 h 1098981"/>
              <a:gd name="connsiteX219" fmla="*/ 11333220 w 11756822"/>
              <a:gd name="connsiteY219" fmla="*/ 927196 h 1098981"/>
              <a:gd name="connsiteX220" fmla="*/ 11333220 w 11756822"/>
              <a:gd name="connsiteY220" fmla="*/ 871609 h 1098981"/>
              <a:gd name="connsiteX221" fmla="*/ 11611156 w 11756822"/>
              <a:gd name="connsiteY221" fmla="*/ 871609 h 1098981"/>
              <a:gd name="connsiteX222" fmla="*/ 11581353 w 11756822"/>
              <a:gd name="connsiteY222" fmla="*/ 839797 h 1098981"/>
              <a:gd name="connsiteX223" fmla="*/ 11308105 w 11756822"/>
              <a:gd name="connsiteY223" fmla="*/ 839797 h 1098981"/>
              <a:gd name="connsiteX224" fmla="*/ 11278302 w 11756822"/>
              <a:gd name="connsiteY224" fmla="*/ 871609 h 1098981"/>
              <a:gd name="connsiteX225" fmla="*/ 11313128 w 11756822"/>
              <a:gd name="connsiteY225" fmla="*/ 871609 h 1098981"/>
              <a:gd name="connsiteX226" fmla="*/ 11313128 w 11756822"/>
              <a:gd name="connsiteY226" fmla="*/ 1024641 h 1098981"/>
              <a:gd name="connsiteX227" fmla="*/ 11312793 w 11756822"/>
              <a:gd name="connsiteY227" fmla="*/ 1025311 h 1098981"/>
              <a:gd name="connsiteX228" fmla="*/ 11313128 w 11756822"/>
              <a:gd name="connsiteY228" fmla="*/ 1025311 h 1098981"/>
              <a:gd name="connsiteX229" fmla="*/ 11388137 w 11756822"/>
              <a:gd name="connsiteY229" fmla="*/ 991825 h 1098981"/>
              <a:gd name="connsiteX230" fmla="*/ 11388137 w 11756822"/>
              <a:gd name="connsiteY230" fmla="*/ 952311 h 1098981"/>
              <a:gd name="connsiteX231" fmla="*/ 11501321 w 11756822"/>
              <a:gd name="connsiteY231" fmla="*/ 952311 h 1098981"/>
              <a:gd name="connsiteX232" fmla="*/ 11501321 w 11756822"/>
              <a:gd name="connsiteY232" fmla="*/ 992160 h 1098981"/>
              <a:gd name="connsiteX233" fmla="*/ 11737065 w 11756822"/>
              <a:gd name="connsiteY233" fmla="*/ 1098646 h 1098981"/>
              <a:gd name="connsiteX234" fmla="*/ 11737065 w 11756822"/>
              <a:gd name="connsiteY234" fmla="*/ 1098981 h 1098981"/>
              <a:gd name="connsiteX235" fmla="*/ 11579009 w 11756822"/>
              <a:gd name="connsiteY235" fmla="*/ 1098981 h 1098981"/>
              <a:gd name="connsiteX236" fmla="*/ 11494289 w 11756822"/>
              <a:gd name="connsiteY236" fmla="*/ 1063485 h 1098981"/>
              <a:gd name="connsiteX237" fmla="*/ 11443725 w 11756822"/>
              <a:gd name="connsiteY237" fmla="*/ 1042054 h 1098981"/>
              <a:gd name="connsiteX238" fmla="*/ 11310784 w 11756822"/>
              <a:gd name="connsiteY238" fmla="*/ 1098311 h 1098981"/>
              <a:gd name="connsiteX239" fmla="*/ 11152728 w 11756822"/>
              <a:gd name="connsiteY239" fmla="*/ 1098311 h 1098981"/>
              <a:gd name="connsiteX240" fmla="*/ 11152728 w 11756822"/>
              <a:gd name="connsiteY240" fmla="*/ 1097641 h 1098981"/>
              <a:gd name="connsiteX241" fmla="*/ 11312458 w 11756822"/>
              <a:gd name="connsiteY241" fmla="*/ 1025646 h 1098981"/>
              <a:gd name="connsiteX242" fmla="*/ 11312458 w 11756822"/>
              <a:gd name="connsiteY242" fmla="*/ 1025311 h 1098981"/>
              <a:gd name="connsiteX243" fmla="*/ 11200279 w 11756822"/>
              <a:gd name="connsiteY243" fmla="*/ 1025311 h 1098981"/>
              <a:gd name="connsiteX244" fmla="*/ 11200279 w 11756822"/>
              <a:gd name="connsiteY244" fmla="*/ 907439 h 1098981"/>
              <a:gd name="connsiteX245" fmla="*/ 11132636 w 11756822"/>
              <a:gd name="connsiteY245" fmla="*/ 907439 h 1098981"/>
              <a:gd name="connsiteX246" fmla="*/ 11194921 w 11756822"/>
              <a:gd name="connsiteY246" fmla="*/ 839797 h 1098981"/>
              <a:gd name="connsiteX247" fmla="*/ 11137324 w 11756822"/>
              <a:gd name="connsiteY247" fmla="*/ 839797 h 1098981"/>
              <a:gd name="connsiteX248" fmla="*/ 11137324 w 11756822"/>
              <a:gd name="connsiteY248" fmla="*/ 791242 h 1098981"/>
              <a:gd name="connsiteX249" fmla="*/ 11289018 w 11756822"/>
              <a:gd name="connsiteY249" fmla="*/ 791242 h 1098981"/>
              <a:gd name="connsiteX250" fmla="*/ 11289018 w 11756822"/>
              <a:gd name="connsiteY250" fmla="*/ 756751 h 1098981"/>
              <a:gd name="connsiteX251" fmla="*/ 11168132 w 11756822"/>
              <a:gd name="connsiteY251" fmla="*/ 756751 h 1098981"/>
              <a:gd name="connsiteX252" fmla="*/ 11168132 w 11756822"/>
              <a:gd name="connsiteY252" fmla="*/ 708195 h 1098981"/>
              <a:gd name="connsiteX253" fmla="*/ 11289018 w 11756822"/>
              <a:gd name="connsiteY253" fmla="*/ 708195 h 1098981"/>
              <a:gd name="connsiteX254" fmla="*/ 11289018 w 11756822"/>
              <a:gd name="connsiteY254" fmla="*/ 674039 h 1098981"/>
              <a:gd name="connsiteX255" fmla="*/ 11178848 w 11756822"/>
              <a:gd name="connsiteY255" fmla="*/ 674039 h 1098981"/>
              <a:gd name="connsiteX256" fmla="*/ 11178848 w 11756822"/>
              <a:gd name="connsiteY256" fmla="*/ 625149 h 1098981"/>
              <a:gd name="connsiteX257" fmla="*/ 11289018 w 11756822"/>
              <a:gd name="connsiteY257" fmla="*/ 625149 h 1098981"/>
              <a:gd name="connsiteX258" fmla="*/ 11289018 w 11756822"/>
              <a:gd name="connsiteY258" fmla="*/ 592668 h 1098981"/>
              <a:gd name="connsiteX259" fmla="*/ 9869941 w 11756822"/>
              <a:gd name="connsiteY259" fmla="*/ 582957 h 1098981"/>
              <a:gd name="connsiteX260" fmla="*/ 10277804 w 11756822"/>
              <a:gd name="connsiteY260" fmla="*/ 582957 h 1098981"/>
              <a:gd name="connsiteX261" fmla="*/ 10328034 w 11756822"/>
              <a:gd name="connsiteY261" fmla="*/ 614769 h 1098981"/>
              <a:gd name="connsiteX262" fmla="*/ 10332722 w 11756822"/>
              <a:gd name="connsiteY262" fmla="*/ 635530 h 1098981"/>
              <a:gd name="connsiteX263" fmla="*/ 10332722 w 11756822"/>
              <a:gd name="connsiteY263" fmla="*/ 700159 h 1098981"/>
              <a:gd name="connsiteX264" fmla="*/ 10219873 w 11756822"/>
              <a:gd name="connsiteY264" fmla="*/ 700159 h 1098981"/>
              <a:gd name="connsiteX265" fmla="*/ 10219873 w 11756822"/>
              <a:gd name="connsiteY265" fmla="*/ 664328 h 1098981"/>
              <a:gd name="connsiteX266" fmla="*/ 10199782 w 11756822"/>
              <a:gd name="connsiteY266" fmla="*/ 639214 h 1098981"/>
              <a:gd name="connsiteX267" fmla="*/ 10188731 w 11756822"/>
              <a:gd name="connsiteY267" fmla="*/ 638544 h 1098981"/>
              <a:gd name="connsiteX268" fmla="*/ 9869941 w 11756822"/>
              <a:gd name="connsiteY268" fmla="*/ 638544 h 1098981"/>
              <a:gd name="connsiteX269" fmla="*/ 9869941 w 11756822"/>
              <a:gd name="connsiteY269" fmla="*/ 582957 h 1098981"/>
              <a:gd name="connsiteX270" fmla="*/ 9737335 w 11756822"/>
              <a:gd name="connsiteY270" fmla="*/ 582957 h 1098981"/>
              <a:gd name="connsiteX271" fmla="*/ 9850184 w 11756822"/>
              <a:gd name="connsiteY271" fmla="*/ 582957 h 1098981"/>
              <a:gd name="connsiteX272" fmla="*/ 9850184 w 11756822"/>
              <a:gd name="connsiteY272" fmla="*/ 700159 h 1098981"/>
              <a:gd name="connsiteX273" fmla="*/ 9737335 w 11756822"/>
              <a:gd name="connsiteY273" fmla="*/ 700159 h 1098981"/>
              <a:gd name="connsiteX274" fmla="*/ 9737335 w 11756822"/>
              <a:gd name="connsiteY274" fmla="*/ 582957 h 1098981"/>
              <a:gd name="connsiteX275" fmla="*/ 9207136 w 11756822"/>
              <a:gd name="connsiteY275" fmla="*/ 574585 h 1098981"/>
              <a:gd name="connsiteX276" fmla="*/ 9207136 w 11756822"/>
              <a:gd name="connsiteY276" fmla="*/ 647920 h 1098981"/>
              <a:gd name="connsiteX277" fmla="*/ 9219526 w 11756822"/>
              <a:gd name="connsiteY277" fmla="*/ 647920 h 1098981"/>
              <a:gd name="connsiteX278" fmla="*/ 9240287 w 11756822"/>
              <a:gd name="connsiteY278" fmla="*/ 574585 h 1098981"/>
              <a:gd name="connsiteX279" fmla="*/ 9207136 w 11756822"/>
              <a:gd name="connsiteY279" fmla="*/ 574585 h 1098981"/>
              <a:gd name="connsiteX280" fmla="*/ 7797436 w 11756822"/>
              <a:gd name="connsiteY280" fmla="*/ 574585 h 1098981"/>
              <a:gd name="connsiteX281" fmla="*/ 7797436 w 11756822"/>
              <a:gd name="connsiteY281" fmla="*/ 647920 h 1098981"/>
              <a:gd name="connsiteX282" fmla="*/ 7809826 w 11756822"/>
              <a:gd name="connsiteY282" fmla="*/ 647920 h 1098981"/>
              <a:gd name="connsiteX283" fmla="*/ 7830587 w 11756822"/>
              <a:gd name="connsiteY283" fmla="*/ 574585 h 1098981"/>
              <a:gd name="connsiteX284" fmla="*/ 7797436 w 11756822"/>
              <a:gd name="connsiteY284" fmla="*/ 574585 h 1098981"/>
              <a:gd name="connsiteX285" fmla="*/ 10646787 w 11756822"/>
              <a:gd name="connsiteY285" fmla="*/ 570232 h 1098981"/>
              <a:gd name="connsiteX286" fmla="*/ 10677930 w 11756822"/>
              <a:gd name="connsiteY286" fmla="*/ 662654 h 1098981"/>
              <a:gd name="connsiteX287" fmla="*/ 10801494 w 11756822"/>
              <a:gd name="connsiteY287" fmla="*/ 662654 h 1098981"/>
              <a:gd name="connsiteX288" fmla="*/ 10807522 w 11756822"/>
              <a:gd name="connsiteY288" fmla="*/ 645911 h 1098981"/>
              <a:gd name="connsiteX289" fmla="*/ 10833306 w 11756822"/>
              <a:gd name="connsiteY289" fmla="*/ 570232 h 1098981"/>
              <a:gd name="connsiteX290" fmla="*/ 10646787 w 11756822"/>
              <a:gd name="connsiteY290" fmla="*/ 570232 h 1098981"/>
              <a:gd name="connsiteX291" fmla="*/ 5017587 w 11756822"/>
              <a:gd name="connsiteY291" fmla="*/ 540764 h 1098981"/>
              <a:gd name="connsiteX292" fmla="*/ 5311597 w 11756822"/>
              <a:gd name="connsiteY292" fmla="*/ 540764 h 1098981"/>
              <a:gd name="connsiteX293" fmla="*/ 5375891 w 11756822"/>
              <a:gd name="connsiteY293" fmla="*/ 585301 h 1098981"/>
              <a:gd name="connsiteX294" fmla="*/ 5378235 w 11756822"/>
              <a:gd name="connsiteY294" fmla="*/ 603048 h 1098981"/>
              <a:gd name="connsiteX295" fmla="*/ 5378235 w 11756822"/>
              <a:gd name="connsiteY295" fmla="*/ 759764 h 1098981"/>
              <a:gd name="connsiteX296" fmla="*/ 5348432 w 11756822"/>
              <a:gd name="connsiteY296" fmla="*/ 813343 h 1098981"/>
              <a:gd name="connsiteX297" fmla="*/ 5317959 w 11756822"/>
              <a:gd name="connsiteY297" fmla="*/ 822719 h 1098981"/>
              <a:gd name="connsiteX298" fmla="*/ 5160238 w 11756822"/>
              <a:gd name="connsiteY298" fmla="*/ 822719 h 1098981"/>
              <a:gd name="connsiteX299" fmla="*/ 5129096 w 11756822"/>
              <a:gd name="connsiteY299" fmla="*/ 837788 h 1098981"/>
              <a:gd name="connsiteX300" fmla="*/ 5124408 w 11756822"/>
              <a:gd name="connsiteY300" fmla="*/ 853526 h 1098981"/>
              <a:gd name="connsiteX301" fmla="*/ 5124408 w 11756822"/>
              <a:gd name="connsiteY301" fmla="*/ 968719 h 1098981"/>
              <a:gd name="connsiteX302" fmla="*/ 5145839 w 11756822"/>
              <a:gd name="connsiteY302" fmla="*/ 998187 h 1098981"/>
              <a:gd name="connsiteX303" fmla="*/ 5156220 w 11756822"/>
              <a:gd name="connsiteY303" fmla="*/ 999861 h 1098981"/>
              <a:gd name="connsiteX304" fmla="*/ 5378235 w 11756822"/>
              <a:gd name="connsiteY304" fmla="*/ 999861 h 1098981"/>
              <a:gd name="connsiteX305" fmla="*/ 5378235 w 11756822"/>
              <a:gd name="connsiteY305" fmla="*/ 1052100 h 1098981"/>
              <a:gd name="connsiteX306" fmla="*/ 5078867 w 11756822"/>
              <a:gd name="connsiteY306" fmla="*/ 1052100 h 1098981"/>
              <a:gd name="connsiteX307" fmla="*/ 5029307 w 11756822"/>
              <a:gd name="connsiteY307" fmla="*/ 1026316 h 1098981"/>
              <a:gd name="connsiteX308" fmla="*/ 5017587 w 11756822"/>
              <a:gd name="connsiteY308" fmla="*/ 990820 h 1098981"/>
              <a:gd name="connsiteX309" fmla="*/ 5017587 w 11756822"/>
              <a:gd name="connsiteY309" fmla="*/ 832095 h 1098981"/>
              <a:gd name="connsiteX310" fmla="*/ 5034330 w 11756822"/>
              <a:gd name="connsiteY310" fmla="*/ 790572 h 1098981"/>
              <a:gd name="connsiteX311" fmla="*/ 5081881 w 11756822"/>
              <a:gd name="connsiteY311" fmla="*/ 770145 h 1098981"/>
              <a:gd name="connsiteX312" fmla="*/ 5240271 w 11756822"/>
              <a:gd name="connsiteY312" fmla="*/ 770145 h 1098981"/>
              <a:gd name="connsiteX313" fmla="*/ 5268734 w 11756822"/>
              <a:gd name="connsiteY313" fmla="*/ 751728 h 1098981"/>
              <a:gd name="connsiteX314" fmla="*/ 5271413 w 11756822"/>
              <a:gd name="connsiteY314" fmla="*/ 738668 h 1098981"/>
              <a:gd name="connsiteX315" fmla="*/ 5271413 w 11756822"/>
              <a:gd name="connsiteY315" fmla="*/ 624145 h 1098981"/>
              <a:gd name="connsiteX316" fmla="*/ 5251991 w 11756822"/>
              <a:gd name="connsiteY316" fmla="*/ 595681 h 1098981"/>
              <a:gd name="connsiteX317" fmla="*/ 5241276 w 11756822"/>
              <a:gd name="connsiteY317" fmla="*/ 593337 h 1098981"/>
              <a:gd name="connsiteX318" fmla="*/ 5017587 w 11756822"/>
              <a:gd name="connsiteY318" fmla="*/ 593337 h 1098981"/>
              <a:gd name="connsiteX319" fmla="*/ 5017587 w 11756822"/>
              <a:gd name="connsiteY319" fmla="*/ 540764 h 1098981"/>
              <a:gd name="connsiteX320" fmla="*/ 4610021 w 11756822"/>
              <a:gd name="connsiteY320" fmla="*/ 540764 h 1098981"/>
              <a:gd name="connsiteX321" fmla="*/ 4774774 w 11756822"/>
              <a:gd name="connsiteY321" fmla="*/ 540764 h 1098981"/>
              <a:gd name="connsiteX322" fmla="*/ 4836389 w 11756822"/>
              <a:gd name="connsiteY322" fmla="*/ 578603 h 1098981"/>
              <a:gd name="connsiteX323" fmla="*/ 4841746 w 11756822"/>
              <a:gd name="connsiteY323" fmla="*/ 604388 h 1098981"/>
              <a:gd name="connsiteX324" fmla="*/ 4841746 w 11756822"/>
              <a:gd name="connsiteY324" fmla="*/ 999861 h 1098981"/>
              <a:gd name="connsiteX325" fmla="*/ 4968659 w 11756822"/>
              <a:gd name="connsiteY325" fmla="*/ 999861 h 1098981"/>
              <a:gd name="connsiteX326" fmla="*/ 4968659 w 11756822"/>
              <a:gd name="connsiteY326" fmla="*/ 1052100 h 1098981"/>
              <a:gd name="connsiteX327" fmla="*/ 4608012 w 11756822"/>
              <a:gd name="connsiteY327" fmla="*/ 1052100 h 1098981"/>
              <a:gd name="connsiteX328" fmla="*/ 4608012 w 11756822"/>
              <a:gd name="connsiteY328" fmla="*/ 999861 h 1098981"/>
              <a:gd name="connsiteX329" fmla="*/ 4734925 w 11756822"/>
              <a:gd name="connsiteY329" fmla="*/ 999861 h 1098981"/>
              <a:gd name="connsiteX330" fmla="*/ 4734925 w 11756822"/>
              <a:gd name="connsiteY330" fmla="*/ 624814 h 1098981"/>
              <a:gd name="connsiteX331" fmla="*/ 4711485 w 11756822"/>
              <a:gd name="connsiteY331" fmla="*/ 594007 h 1098981"/>
              <a:gd name="connsiteX332" fmla="*/ 4704787 w 11756822"/>
              <a:gd name="connsiteY332" fmla="*/ 593337 h 1098981"/>
              <a:gd name="connsiteX333" fmla="*/ 4610021 w 11756822"/>
              <a:gd name="connsiteY333" fmla="*/ 593337 h 1098981"/>
              <a:gd name="connsiteX334" fmla="*/ 4609351 w 11756822"/>
              <a:gd name="connsiteY334" fmla="*/ 592668 h 1098981"/>
              <a:gd name="connsiteX335" fmla="*/ 4609351 w 11756822"/>
              <a:gd name="connsiteY335" fmla="*/ 541434 h 1098981"/>
              <a:gd name="connsiteX336" fmla="*/ 4610021 w 11756822"/>
              <a:gd name="connsiteY336" fmla="*/ 540764 h 1098981"/>
              <a:gd name="connsiteX337" fmla="*/ 8331171 w 11756822"/>
              <a:gd name="connsiteY337" fmla="*/ 517658 h 1098981"/>
              <a:gd name="connsiteX338" fmla="*/ 8410198 w 11756822"/>
              <a:gd name="connsiteY338" fmla="*/ 517658 h 1098981"/>
              <a:gd name="connsiteX339" fmla="*/ 8410533 w 11756822"/>
              <a:gd name="connsiteY339" fmla="*/ 518328 h 1098981"/>
              <a:gd name="connsiteX340" fmla="*/ 8410533 w 11756822"/>
              <a:gd name="connsiteY340" fmla="*/ 929875 h 1098981"/>
              <a:gd name="connsiteX341" fmla="*/ 8330501 w 11756822"/>
              <a:gd name="connsiteY341" fmla="*/ 929875 h 1098981"/>
              <a:gd name="connsiteX342" fmla="*/ 8330501 w 11756822"/>
              <a:gd name="connsiteY342" fmla="*/ 518328 h 1098981"/>
              <a:gd name="connsiteX343" fmla="*/ 8331171 w 11756822"/>
              <a:gd name="connsiteY343" fmla="*/ 517658 h 1098981"/>
              <a:gd name="connsiteX344" fmla="*/ 11147036 w 11756822"/>
              <a:gd name="connsiteY344" fmla="*/ 502924 h 1098981"/>
              <a:gd name="connsiteX345" fmla="*/ 11259884 w 11756822"/>
              <a:gd name="connsiteY345" fmla="*/ 502924 h 1098981"/>
              <a:gd name="connsiteX346" fmla="*/ 11259884 w 11756822"/>
              <a:gd name="connsiteY346" fmla="*/ 609411 h 1098981"/>
              <a:gd name="connsiteX347" fmla="*/ 11147036 w 11756822"/>
              <a:gd name="connsiteY347" fmla="*/ 609411 h 1098981"/>
              <a:gd name="connsiteX348" fmla="*/ 11147036 w 11756822"/>
              <a:gd name="connsiteY348" fmla="*/ 502924 h 1098981"/>
              <a:gd name="connsiteX349" fmla="*/ 8569258 w 11756822"/>
              <a:gd name="connsiteY349" fmla="*/ 490534 h 1098981"/>
              <a:gd name="connsiteX350" fmla="*/ 8927897 w 11756822"/>
              <a:gd name="connsiteY350" fmla="*/ 490534 h 1098981"/>
              <a:gd name="connsiteX351" fmla="*/ 8927897 w 11756822"/>
              <a:gd name="connsiteY351" fmla="*/ 545787 h 1098981"/>
              <a:gd name="connsiteX352" fmla="*/ 8798305 w 11756822"/>
              <a:gd name="connsiteY352" fmla="*/ 545787 h 1098981"/>
              <a:gd name="connsiteX353" fmla="*/ 8798305 w 11756822"/>
              <a:gd name="connsiteY353" fmla="*/ 630842 h 1098981"/>
              <a:gd name="connsiteX354" fmla="*/ 8864943 w 11756822"/>
              <a:gd name="connsiteY354" fmla="*/ 630842 h 1098981"/>
              <a:gd name="connsiteX355" fmla="*/ 8899434 w 11756822"/>
              <a:gd name="connsiteY355" fmla="*/ 637874 h 1098981"/>
              <a:gd name="connsiteX356" fmla="*/ 8923544 w 11756822"/>
              <a:gd name="connsiteY356" fmla="*/ 667007 h 1098981"/>
              <a:gd name="connsiteX357" fmla="*/ 8925888 w 11756822"/>
              <a:gd name="connsiteY357" fmla="*/ 683081 h 1098981"/>
              <a:gd name="connsiteX358" fmla="*/ 8925888 w 11756822"/>
              <a:gd name="connsiteY358" fmla="*/ 961352 h 1098981"/>
              <a:gd name="connsiteX359" fmla="*/ 8901108 w 11756822"/>
              <a:gd name="connsiteY359" fmla="*/ 1063151 h 1098981"/>
              <a:gd name="connsiteX360" fmla="*/ 8814044 w 11756822"/>
              <a:gd name="connsiteY360" fmla="*/ 1063151 h 1098981"/>
              <a:gd name="connsiteX361" fmla="*/ 8839828 w 11756822"/>
              <a:gd name="connsiteY361" fmla="*/ 959343 h 1098981"/>
              <a:gd name="connsiteX362" fmla="*/ 8839828 w 11756822"/>
              <a:gd name="connsiteY362" fmla="*/ 712214 h 1098981"/>
              <a:gd name="connsiteX363" fmla="*/ 8820741 w 11756822"/>
              <a:gd name="connsiteY363" fmla="*/ 687099 h 1098981"/>
              <a:gd name="connsiteX364" fmla="*/ 8815383 w 11756822"/>
              <a:gd name="connsiteY364" fmla="*/ 686094 h 1098981"/>
              <a:gd name="connsiteX365" fmla="*/ 8798305 w 11756822"/>
              <a:gd name="connsiteY365" fmla="*/ 686094 h 1098981"/>
              <a:gd name="connsiteX366" fmla="*/ 8798305 w 11756822"/>
              <a:gd name="connsiteY366" fmla="*/ 1098981 h 1098981"/>
              <a:gd name="connsiteX367" fmla="*/ 8698851 w 11756822"/>
              <a:gd name="connsiteY367" fmla="*/ 1098981 h 1098981"/>
              <a:gd name="connsiteX368" fmla="*/ 8698851 w 11756822"/>
              <a:gd name="connsiteY368" fmla="*/ 686094 h 1098981"/>
              <a:gd name="connsiteX369" fmla="*/ 8677084 w 11756822"/>
              <a:gd name="connsiteY369" fmla="*/ 686094 h 1098981"/>
              <a:gd name="connsiteX370" fmla="*/ 8677084 w 11756822"/>
              <a:gd name="connsiteY370" fmla="*/ 630842 h 1098981"/>
              <a:gd name="connsiteX371" fmla="*/ 8698851 w 11756822"/>
              <a:gd name="connsiteY371" fmla="*/ 630842 h 1098981"/>
              <a:gd name="connsiteX372" fmla="*/ 8698851 w 11756822"/>
              <a:gd name="connsiteY372" fmla="*/ 545787 h 1098981"/>
              <a:gd name="connsiteX373" fmla="*/ 8569258 w 11756822"/>
              <a:gd name="connsiteY373" fmla="*/ 545787 h 1098981"/>
              <a:gd name="connsiteX374" fmla="*/ 8569258 w 11756822"/>
              <a:gd name="connsiteY374" fmla="*/ 490534 h 1098981"/>
              <a:gd name="connsiteX375" fmla="*/ 5520998 w 11756822"/>
              <a:gd name="connsiteY375" fmla="*/ 489195 h 1098981"/>
              <a:gd name="connsiteX376" fmla="*/ 5633847 w 11756822"/>
              <a:gd name="connsiteY376" fmla="*/ 489195 h 1098981"/>
              <a:gd name="connsiteX377" fmla="*/ 5633847 w 11756822"/>
              <a:gd name="connsiteY377" fmla="*/ 621801 h 1098981"/>
              <a:gd name="connsiteX378" fmla="*/ 5974403 w 11756822"/>
              <a:gd name="connsiteY378" fmla="*/ 621801 h 1098981"/>
              <a:gd name="connsiteX379" fmla="*/ 5974403 w 11756822"/>
              <a:gd name="connsiteY379" fmla="*/ 576259 h 1098981"/>
              <a:gd name="connsiteX380" fmla="*/ 5967371 w 11756822"/>
              <a:gd name="connsiteY380" fmla="*/ 553154 h 1098981"/>
              <a:gd name="connsiteX381" fmla="*/ 5950293 w 11756822"/>
              <a:gd name="connsiteY381" fmla="*/ 545117 h 1098981"/>
              <a:gd name="connsiteX382" fmla="*/ 5653939 w 11756822"/>
              <a:gd name="connsiteY382" fmla="*/ 545117 h 1098981"/>
              <a:gd name="connsiteX383" fmla="*/ 5653939 w 11756822"/>
              <a:gd name="connsiteY383" fmla="*/ 489195 h 1098981"/>
              <a:gd name="connsiteX384" fmla="*/ 6030660 w 11756822"/>
              <a:gd name="connsiteY384" fmla="*/ 489195 h 1098981"/>
              <a:gd name="connsiteX385" fmla="*/ 6081559 w 11756822"/>
              <a:gd name="connsiteY385" fmla="*/ 520002 h 1098981"/>
              <a:gd name="connsiteX386" fmla="*/ 6086917 w 11756822"/>
              <a:gd name="connsiteY386" fmla="*/ 549135 h 1098981"/>
              <a:gd name="connsiteX387" fmla="*/ 6086917 w 11756822"/>
              <a:gd name="connsiteY387" fmla="*/ 677053 h 1098981"/>
              <a:gd name="connsiteX388" fmla="*/ 6019609 w 11756822"/>
              <a:gd name="connsiteY388" fmla="*/ 677388 h 1098981"/>
              <a:gd name="connsiteX389" fmla="*/ 5893366 w 11756822"/>
              <a:gd name="connsiteY389" fmla="*/ 677053 h 1098981"/>
              <a:gd name="connsiteX390" fmla="*/ 5633847 w 11756822"/>
              <a:gd name="connsiteY390" fmla="*/ 677053 h 1098981"/>
              <a:gd name="connsiteX391" fmla="*/ 5633847 w 11756822"/>
              <a:gd name="connsiteY391" fmla="*/ 867256 h 1098981"/>
              <a:gd name="connsiteX392" fmla="*/ 5587636 w 11756822"/>
              <a:gd name="connsiteY392" fmla="*/ 1098981 h 1098981"/>
              <a:gd name="connsiteX393" fmla="*/ 5474787 w 11756822"/>
              <a:gd name="connsiteY393" fmla="*/ 1098981 h 1098981"/>
              <a:gd name="connsiteX394" fmla="*/ 5474787 w 11756822"/>
              <a:gd name="connsiteY394" fmla="*/ 1098646 h 1098981"/>
              <a:gd name="connsiteX395" fmla="*/ 5499567 w 11756822"/>
              <a:gd name="connsiteY395" fmla="*/ 1023637 h 1098981"/>
              <a:gd name="connsiteX396" fmla="*/ 5520998 w 11756822"/>
              <a:gd name="connsiteY396" fmla="*/ 864242 h 1098981"/>
              <a:gd name="connsiteX397" fmla="*/ 5520998 w 11756822"/>
              <a:gd name="connsiteY397" fmla="*/ 489195 h 1098981"/>
              <a:gd name="connsiteX398" fmla="*/ 10667548 w 11756822"/>
              <a:gd name="connsiteY398" fmla="*/ 480154 h 1098981"/>
              <a:gd name="connsiteX399" fmla="*/ 10780398 w 11756822"/>
              <a:gd name="connsiteY399" fmla="*/ 480154 h 1098981"/>
              <a:gd name="connsiteX400" fmla="*/ 10796471 w 11756822"/>
              <a:gd name="connsiteY400" fmla="*/ 514644 h 1098981"/>
              <a:gd name="connsiteX401" fmla="*/ 11018485 w 11756822"/>
              <a:gd name="connsiteY401" fmla="*/ 514644 h 1098981"/>
              <a:gd name="connsiteX402" fmla="*/ 11018485 w 11756822"/>
              <a:gd name="connsiteY402" fmla="*/ 570232 h 1098981"/>
              <a:gd name="connsiteX403" fmla="*/ 10946155 w 11756822"/>
              <a:gd name="connsiteY403" fmla="*/ 570232 h 1098981"/>
              <a:gd name="connsiteX404" fmla="*/ 10940128 w 11756822"/>
              <a:gd name="connsiteY404" fmla="*/ 588314 h 1098981"/>
              <a:gd name="connsiteX405" fmla="*/ 10915012 w 11756822"/>
              <a:gd name="connsiteY405" fmla="*/ 662654 h 1098981"/>
              <a:gd name="connsiteX406" fmla="*/ 11039916 w 11756822"/>
              <a:gd name="connsiteY406" fmla="*/ 662654 h 1098981"/>
              <a:gd name="connsiteX407" fmla="*/ 11039916 w 11756822"/>
              <a:gd name="connsiteY407" fmla="*/ 717906 h 1098981"/>
              <a:gd name="connsiteX408" fmla="*/ 10440176 w 11756822"/>
              <a:gd name="connsiteY408" fmla="*/ 717906 h 1098981"/>
              <a:gd name="connsiteX409" fmla="*/ 10440176 w 11756822"/>
              <a:gd name="connsiteY409" fmla="*/ 662654 h 1098981"/>
              <a:gd name="connsiteX410" fmla="*/ 10564411 w 11756822"/>
              <a:gd name="connsiteY410" fmla="*/ 662654 h 1098981"/>
              <a:gd name="connsiteX411" fmla="*/ 10564411 w 11756822"/>
              <a:gd name="connsiteY411" fmla="*/ 662319 h 1098981"/>
              <a:gd name="connsiteX412" fmla="*/ 10533938 w 11756822"/>
              <a:gd name="connsiteY412" fmla="*/ 570232 h 1098981"/>
              <a:gd name="connsiteX413" fmla="*/ 10461273 w 11756822"/>
              <a:gd name="connsiteY413" fmla="*/ 570232 h 1098981"/>
              <a:gd name="connsiteX414" fmla="*/ 10461273 w 11756822"/>
              <a:gd name="connsiteY414" fmla="*/ 514644 h 1098981"/>
              <a:gd name="connsiteX415" fmla="*/ 10683288 w 11756822"/>
              <a:gd name="connsiteY415" fmla="*/ 514644 h 1098981"/>
              <a:gd name="connsiteX416" fmla="*/ 10683288 w 11756822"/>
              <a:gd name="connsiteY416" fmla="*/ 514310 h 1098981"/>
              <a:gd name="connsiteX417" fmla="*/ 10667548 w 11756822"/>
              <a:gd name="connsiteY417" fmla="*/ 480154 h 1098981"/>
              <a:gd name="connsiteX418" fmla="*/ 10182704 w 11756822"/>
              <a:gd name="connsiteY418" fmla="*/ 480154 h 1098981"/>
              <a:gd name="connsiteX419" fmla="*/ 10295552 w 11756822"/>
              <a:gd name="connsiteY419" fmla="*/ 480154 h 1098981"/>
              <a:gd name="connsiteX420" fmla="*/ 10263406 w 11756822"/>
              <a:gd name="connsiteY420" fmla="*/ 570901 h 1098981"/>
              <a:gd name="connsiteX421" fmla="*/ 10150557 w 11756822"/>
              <a:gd name="connsiteY421" fmla="*/ 570901 h 1098981"/>
              <a:gd name="connsiteX422" fmla="*/ 10182704 w 11756822"/>
              <a:gd name="connsiteY422" fmla="*/ 480154 h 1098981"/>
              <a:gd name="connsiteX423" fmla="*/ 9962364 w 11756822"/>
              <a:gd name="connsiteY423" fmla="*/ 480154 h 1098981"/>
              <a:gd name="connsiteX424" fmla="*/ 10075547 w 11756822"/>
              <a:gd name="connsiteY424" fmla="*/ 480154 h 1098981"/>
              <a:gd name="connsiteX425" fmla="*/ 10107694 w 11756822"/>
              <a:gd name="connsiteY425" fmla="*/ 570901 h 1098981"/>
              <a:gd name="connsiteX426" fmla="*/ 9994510 w 11756822"/>
              <a:gd name="connsiteY426" fmla="*/ 570901 h 1098981"/>
              <a:gd name="connsiteX427" fmla="*/ 9962364 w 11756822"/>
              <a:gd name="connsiteY427" fmla="*/ 480154 h 1098981"/>
              <a:gd name="connsiteX428" fmla="*/ 9774505 w 11756822"/>
              <a:gd name="connsiteY428" fmla="*/ 480154 h 1098981"/>
              <a:gd name="connsiteX429" fmla="*/ 9887354 w 11756822"/>
              <a:gd name="connsiteY429" fmla="*/ 480154 h 1098981"/>
              <a:gd name="connsiteX430" fmla="*/ 9919501 w 11756822"/>
              <a:gd name="connsiteY430" fmla="*/ 570901 h 1098981"/>
              <a:gd name="connsiteX431" fmla="*/ 9806652 w 11756822"/>
              <a:gd name="connsiteY431" fmla="*/ 570901 h 1098981"/>
              <a:gd name="connsiteX432" fmla="*/ 9774505 w 11756822"/>
              <a:gd name="connsiteY432" fmla="*/ 480154 h 1098981"/>
              <a:gd name="connsiteX433" fmla="*/ 9381934 w 11756822"/>
              <a:gd name="connsiteY433" fmla="*/ 480154 h 1098981"/>
              <a:gd name="connsiteX434" fmla="*/ 9481054 w 11756822"/>
              <a:gd name="connsiteY434" fmla="*/ 480154 h 1098981"/>
              <a:gd name="connsiteX435" fmla="*/ 9481054 w 11756822"/>
              <a:gd name="connsiteY435" fmla="*/ 480488 h 1098981"/>
              <a:gd name="connsiteX436" fmla="*/ 9471678 w 11756822"/>
              <a:gd name="connsiteY436" fmla="*/ 524355 h 1098981"/>
              <a:gd name="connsiteX437" fmla="*/ 9632747 w 11756822"/>
              <a:gd name="connsiteY437" fmla="*/ 524355 h 1098981"/>
              <a:gd name="connsiteX438" fmla="*/ 9632747 w 11756822"/>
              <a:gd name="connsiteY438" fmla="*/ 580278 h 1098981"/>
              <a:gd name="connsiteX439" fmla="*/ 9619352 w 11756822"/>
              <a:gd name="connsiteY439" fmla="*/ 580278 h 1098981"/>
              <a:gd name="connsiteX440" fmla="*/ 9619352 w 11756822"/>
              <a:gd name="connsiteY440" fmla="*/ 804971 h 1098981"/>
              <a:gd name="connsiteX441" fmla="*/ 9606293 w 11756822"/>
              <a:gd name="connsiteY441" fmla="*/ 840801 h 1098981"/>
              <a:gd name="connsiteX442" fmla="*/ 9551375 w 11756822"/>
              <a:gd name="connsiteY442" fmla="*/ 946953 h 1098981"/>
              <a:gd name="connsiteX443" fmla="*/ 9551375 w 11756822"/>
              <a:gd name="connsiteY443" fmla="*/ 947623 h 1098981"/>
              <a:gd name="connsiteX444" fmla="*/ 9632747 w 11756822"/>
              <a:gd name="connsiteY444" fmla="*/ 1098981 h 1098981"/>
              <a:gd name="connsiteX445" fmla="*/ 9520233 w 11756822"/>
              <a:gd name="connsiteY445" fmla="*/ 1098981 h 1098981"/>
              <a:gd name="connsiteX446" fmla="*/ 9499471 w 11756822"/>
              <a:gd name="connsiteY446" fmla="*/ 1059802 h 1098981"/>
              <a:gd name="connsiteX447" fmla="*/ 9495788 w 11756822"/>
              <a:gd name="connsiteY447" fmla="*/ 1053440 h 1098981"/>
              <a:gd name="connsiteX448" fmla="*/ 9472682 w 11756822"/>
              <a:gd name="connsiteY448" fmla="*/ 1098981 h 1098981"/>
              <a:gd name="connsiteX449" fmla="*/ 9359833 w 11756822"/>
              <a:gd name="connsiteY449" fmla="*/ 1098981 h 1098981"/>
              <a:gd name="connsiteX450" fmla="*/ 9359833 w 11756822"/>
              <a:gd name="connsiteY450" fmla="*/ 1098646 h 1098981"/>
              <a:gd name="connsiteX451" fmla="*/ 9441540 w 11756822"/>
              <a:gd name="connsiteY451" fmla="*/ 946953 h 1098981"/>
              <a:gd name="connsiteX452" fmla="*/ 9375907 w 11756822"/>
              <a:gd name="connsiteY452" fmla="*/ 819370 h 1098981"/>
              <a:gd name="connsiteX453" fmla="*/ 9372893 w 11756822"/>
              <a:gd name="connsiteY453" fmla="*/ 802292 h 1098981"/>
              <a:gd name="connsiteX454" fmla="*/ 9372893 w 11756822"/>
              <a:gd name="connsiteY454" fmla="*/ 599365 h 1098981"/>
              <a:gd name="connsiteX455" fmla="*/ 9472682 w 11756822"/>
              <a:gd name="connsiteY455" fmla="*/ 599365 h 1098981"/>
              <a:gd name="connsiteX456" fmla="*/ 9472682 w 11756822"/>
              <a:gd name="connsiteY456" fmla="*/ 791242 h 1098981"/>
              <a:gd name="connsiteX457" fmla="*/ 9484068 w 11756822"/>
              <a:gd name="connsiteY457" fmla="*/ 823388 h 1098981"/>
              <a:gd name="connsiteX458" fmla="*/ 9495788 w 11756822"/>
              <a:gd name="connsiteY458" fmla="*/ 845489 h 1098981"/>
              <a:gd name="connsiteX459" fmla="*/ 9515880 w 11756822"/>
              <a:gd name="connsiteY459" fmla="*/ 808989 h 1098981"/>
              <a:gd name="connsiteX460" fmla="*/ 9519898 w 11756822"/>
              <a:gd name="connsiteY460" fmla="*/ 786888 h 1098981"/>
              <a:gd name="connsiteX461" fmla="*/ 9519898 w 11756822"/>
              <a:gd name="connsiteY461" fmla="*/ 580278 h 1098981"/>
              <a:gd name="connsiteX462" fmla="*/ 9359499 w 11756822"/>
              <a:gd name="connsiteY462" fmla="*/ 580278 h 1098981"/>
              <a:gd name="connsiteX463" fmla="*/ 9381934 w 11756822"/>
              <a:gd name="connsiteY463" fmla="*/ 480154 h 1098981"/>
              <a:gd name="connsiteX464" fmla="*/ 9094287 w 11756822"/>
              <a:gd name="connsiteY464" fmla="*/ 480154 h 1098981"/>
              <a:gd name="connsiteX465" fmla="*/ 9207136 w 11756822"/>
              <a:gd name="connsiteY465" fmla="*/ 480154 h 1098981"/>
              <a:gd name="connsiteX466" fmla="*/ 9207136 w 11756822"/>
              <a:gd name="connsiteY466" fmla="*/ 519333 h 1098981"/>
              <a:gd name="connsiteX467" fmla="*/ 9242631 w 11756822"/>
              <a:gd name="connsiteY467" fmla="*/ 519333 h 1098981"/>
              <a:gd name="connsiteX468" fmla="*/ 9242631 w 11756822"/>
              <a:gd name="connsiteY468" fmla="*/ 565544 h 1098981"/>
              <a:gd name="connsiteX469" fmla="*/ 9242966 w 11756822"/>
              <a:gd name="connsiteY469" fmla="*/ 565544 h 1098981"/>
              <a:gd name="connsiteX470" fmla="*/ 9263728 w 11756822"/>
              <a:gd name="connsiteY470" fmla="*/ 490869 h 1098981"/>
              <a:gd name="connsiteX471" fmla="*/ 9356820 w 11756822"/>
              <a:gd name="connsiteY471" fmla="*/ 490869 h 1098981"/>
              <a:gd name="connsiteX472" fmla="*/ 9312618 w 11756822"/>
              <a:gd name="connsiteY472" fmla="*/ 647920 h 1098981"/>
              <a:gd name="connsiteX473" fmla="*/ 9346104 w 11756822"/>
              <a:gd name="connsiteY473" fmla="*/ 647920 h 1098981"/>
              <a:gd name="connsiteX474" fmla="*/ 9346774 w 11756822"/>
              <a:gd name="connsiteY474" fmla="*/ 648925 h 1098981"/>
              <a:gd name="connsiteX475" fmla="*/ 9346774 w 11756822"/>
              <a:gd name="connsiteY475" fmla="*/ 703172 h 1098981"/>
              <a:gd name="connsiteX476" fmla="*/ 9346104 w 11756822"/>
              <a:gd name="connsiteY476" fmla="*/ 703842 h 1098981"/>
              <a:gd name="connsiteX477" fmla="*/ 9166952 w 11756822"/>
              <a:gd name="connsiteY477" fmla="*/ 703842 h 1098981"/>
              <a:gd name="connsiteX478" fmla="*/ 9150544 w 11756822"/>
              <a:gd name="connsiteY478" fmla="*/ 747709 h 1098981"/>
              <a:gd name="connsiteX479" fmla="*/ 9285159 w 11756822"/>
              <a:gd name="connsiteY479" fmla="*/ 747709 h 1098981"/>
              <a:gd name="connsiteX480" fmla="*/ 9330031 w 11756822"/>
              <a:gd name="connsiteY480" fmla="*/ 764452 h 1098981"/>
              <a:gd name="connsiteX481" fmla="*/ 9340411 w 11756822"/>
              <a:gd name="connsiteY481" fmla="*/ 787558 h 1098981"/>
              <a:gd name="connsiteX482" fmla="*/ 9319315 w 11756822"/>
              <a:gd name="connsiteY482" fmla="*/ 822384 h 1098981"/>
              <a:gd name="connsiteX483" fmla="*/ 9256361 w 11756822"/>
              <a:gd name="connsiteY483" fmla="*/ 881320 h 1098981"/>
              <a:gd name="connsiteX484" fmla="*/ 9256361 w 11756822"/>
              <a:gd name="connsiteY484" fmla="*/ 908779 h 1098981"/>
              <a:gd name="connsiteX485" fmla="*/ 9354810 w 11756822"/>
              <a:gd name="connsiteY485" fmla="*/ 902416 h 1098981"/>
              <a:gd name="connsiteX486" fmla="*/ 9354810 w 11756822"/>
              <a:gd name="connsiteY486" fmla="*/ 957669 h 1098981"/>
              <a:gd name="connsiteX487" fmla="*/ 9256361 w 11756822"/>
              <a:gd name="connsiteY487" fmla="*/ 964366 h 1098981"/>
              <a:gd name="connsiteX488" fmla="*/ 9238948 w 11756822"/>
              <a:gd name="connsiteY488" fmla="*/ 1065829 h 1098981"/>
              <a:gd name="connsiteX489" fmla="*/ 9227897 w 11756822"/>
              <a:gd name="connsiteY489" fmla="*/ 1090944 h 1098981"/>
              <a:gd name="connsiteX490" fmla="*/ 9222540 w 11756822"/>
              <a:gd name="connsiteY490" fmla="*/ 1098981 h 1098981"/>
              <a:gd name="connsiteX491" fmla="*/ 9110360 w 11756822"/>
              <a:gd name="connsiteY491" fmla="*/ 1098981 h 1098981"/>
              <a:gd name="connsiteX492" fmla="*/ 9127438 w 11756822"/>
              <a:gd name="connsiteY492" fmla="*/ 1058797 h 1098981"/>
              <a:gd name="connsiteX493" fmla="*/ 9143177 w 11756822"/>
              <a:gd name="connsiteY493" fmla="*/ 973072 h 1098981"/>
              <a:gd name="connsiteX494" fmla="*/ 9143847 w 11756822"/>
              <a:gd name="connsiteY494" fmla="*/ 972068 h 1098981"/>
              <a:gd name="connsiteX495" fmla="*/ 9143177 w 11756822"/>
              <a:gd name="connsiteY495" fmla="*/ 971733 h 1098981"/>
              <a:gd name="connsiteX496" fmla="*/ 9013250 w 11756822"/>
              <a:gd name="connsiteY496" fmla="*/ 980104 h 1098981"/>
              <a:gd name="connsiteX497" fmla="*/ 9013250 w 11756822"/>
              <a:gd name="connsiteY497" fmla="*/ 925857 h 1098981"/>
              <a:gd name="connsiteX498" fmla="*/ 9028654 w 11756822"/>
              <a:gd name="connsiteY498" fmla="*/ 924182 h 1098981"/>
              <a:gd name="connsiteX499" fmla="*/ 9143847 w 11756822"/>
              <a:gd name="connsiteY499" fmla="*/ 916480 h 1098981"/>
              <a:gd name="connsiteX500" fmla="*/ 9143847 w 11756822"/>
              <a:gd name="connsiteY500" fmla="*/ 881655 h 1098981"/>
              <a:gd name="connsiteX501" fmla="*/ 9143177 w 11756822"/>
              <a:gd name="connsiteY501" fmla="*/ 880985 h 1098981"/>
              <a:gd name="connsiteX502" fmla="*/ 9204792 w 11756822"/>
              <a:gd name="connsiteY502" fmla="*/ 826067 h 1098981"/>
              <a:gd name="connsiteX503" fmla="*/ 9209480 w 11756822"/>
              <a:gd name="connsiteY503" fmla="*/ 814012 h 1098981"/>
              <a:gd name="connsiteX504" fmla="*/ 9198094 w 11756822"/>
              <a:gd name="connsiteY504" fmla="*/ 802962 h 1098981"/>
              <a:gd name="connsiteX505" fmla="*/ 9129782 w 11756822"/>
              <a:gd name="connsiteY505" fmla="*/ 802962 h 1098981"/>
              <a:gd name="connsiteX506" fmla="*/ 9101654 w 11756822"/>
              <a:gd name="connsiteY506" fmla="*/ 878976 h 1098981"/>
              <a:gd name="connsiteX507" fmla="*/ 9008562 w 11756822"/>
              <a:gd name="connsiteY507" fmla="*/ 878976 h 1098981"/>
              <a:gd name="connsiteX508" fmla="*/ 9073525 w 11756822"/>
              <a:gd name="connsiteY508" fmla="*/ 703842 h 1098981"/>
              <a:gd name="connsiteX509" fmla="*/ 9008562 w 11756822"/>
              <a:gd name="connsiteY509" fmla="*/ 703842 h 1098981"/>
              <a:gd name="connsiteX510" fmla="*/ 9008562 w 11756822"/>
              <a:gd name="connsiteY510" fmla="*/ 647920 h 1098981"/>
              <a:gd name="connsiteX511" fmla="*/ 9094287 w 11756822"/>
              <a:gd name="connsiteY511" fmla="*/ 647920 h 1098981"/>
              <a:gd name="connsiteX512" fmla="*/ 9094287 w 11756822"/>
              <a:gd name="connsiteY512" fmla="*/ 574585 h 1098981"/>
              <a:gd name="connsiteX513" fmla="*/ 9024970 w 11756822"/>
              <a:gd name="connsiteY513" fmla="*/ 574585 h 1098981"/>
              <a:gd name="connsiteX514" fmla="*/ 9024970 w 11756822"/>
              <a:gd name="connsiteY514" fmla="*/ 519333 h 1098981"/>
              <a:gd name="connsiteX515" fmla="*/ 9094287 w 11756822"/>
              <a:gd name="connsiteY515" fmla="*/ 519333 h 1098981"/>
              <a:gd name="connsiteX516" fmla="*/ 9094287 w 11756822"/>
              <a:gd name="connsiteY516" fmla="*/ 480154 h 1098981"/>
              <a:gd name="connsiteX517" fmla="*/ 8437657 w 11756822"/>
              <a:gd name="connsiteY517" fmla="*/ 480154 h 1098981"/>
              <a:gd name="connsiteX518" fmla="*/ 8530079 w 11756822"/>
              <a:gd name="connsiteY518" fmla="*/ 480154 h 1098981"/>
              <a:gd name="connsiteX519" fmla="*/ 8530079 w 11756822"/>
              <a:gd name="connsiteY519" fmla="*/ 931549 h 1098981"/>
              <a:gd name="connsiteX520" fmla="*/ 8490566 w 11756822"/>
              <a:gd name="connsiteY520" fmla="*/ 1098981 h 1098981"/>
              <a:gd name="connsiteX521" fmla="*/ 8397808 w 11756822"/>
              <a:gd name="connsiteY521" fmla="*/ 1098981 h 1098981"/>
              <a:gd name="connsiteX522" fmla="*/ 8397808 w 11756822"/>
              <a:gd name="connsiteY522" fmla="*/ 1098646 h 1098981"/>
              <a:gd name="connsiteX523" fmla="*/ 8420579 w 11756822"/>
              <a:gd name="connsiteY523" fmla="*/ 1045403 h 1098981"/>
              <a:gd name="connsiteX524" fmla="*/ 8431630 w 11756822"/>
              <a:gd name="connsiteY524" fmla="*/ 998187 h 1098981"/>
              <a:gd name="connsiteX525" fmla="*/ 8437657 w 11756822"/>
              <a:gd name="connsiteY525" fmla="*/ 900407 h 1098981"/>
              <a:gd name="connsiteX526" fmla="*/ 8437657 w 11756822"/>
              <a:gd name="connsiteY526" fmla="*/ 480154 h 1098981"/>
              <a:gd name="connsiteX527" fmla="*/ 7972234 w 11756822"/>
              <a:gd name="connsiteY527" fmla="*/ 480154 h 1098981"/>
              <a:gd name="connsiteX528" fmla="*/ 8071354 w 11756822"/>
              <a:gd name="connsiteY528" fmla="*/ 480154 h 1098981"/>
              <a:gd name="connsiteX529" fmla="*/ 8071354 w 11756822"/>
              <a:gd name="connsiteY529" fmla="*/ 480488 h 1098981"/>
              <a:gd name="connsiteX530" fmla="*/ 8061978 w 11756822"/>
              <a:gd name="connsiteY530" fmla="*/ 524355 h 1098981"/>
              <a:gd name="connsiteX531" fmla="*/ 8223047 w 11756822"/>
              <a:gd name="connsiteY531" fmla="*/ 524355 h 1098981"/>
              <a:gd name="connsiteX532" fmla="*/ 8223047 w 11756822"/>
              <a:gd name="connsiteY532" fmla="*/ 580278 h 1098981"/>
              <a:gd name="connsiteX533" fmla="*/ 8209652 w 11756822"/>
              <a:gd name="connsiteY533" fmla="*/ 580278 h 1098981"/>
              <a:gd name="connsiteX534" fmla="*/ 8209652 w 11756822"/>
              <a:gd name="connsiteY534" fmla="*/ 804971 h 1098981"/>
              <a:gd name="connsiteX535" fmla="*/ 8196593 w 11756822"/>
              <a:gd name="connsiteY535" fmla="*/ 840801 h 1098981"/>
              <a:gd name="connsiteX536" fmla="*/ 8141675 w 11756822"/>
              <a:gd name="connsiteY536" fmla="*/ 946953 h 1098981"/>
              <a:gd name="connsiteX537" fmla="*/ 8141675 w 11756822"/>
              <a:gd name="connsiteY537" fmla="*/ 947623 h 1098981"/>
              <a:gd name="connsiteX538" fmla="*/ 8223047 w 11756822"/>
              <a:gd name="connsiteY538" fmla="*/ 1098981 h 1098981"/>
              <a:gd name="connsiteX539" fmla="*/ 8110533 w 11756822"/>
              <a:gd name="connsiteY539" fmla="*/ 1098981 h 1098981"/>
              <a:gd name="connsiteX540" fmla="*/ 8089771 w 11756822"/>
              <a:gd name="connsiteY540" fmla="*/ 1059802 h 1098981"/>
              <a:gd name="connsiteX541" fmla="*/ 8086088 w 11756822"/>
              <a:gd name="connsiteY541" fmla="*/ 1053440 h 1098981"/>
              <a:gd name="connsiteX542" fmla="*/ 8062982 w 11756822"/>
              <a:gd name="connsiteY542" fmla="*/ 1098981 h 1098981"/>
              <a:gd name="connsiteX543" fmla="*/ 7950133 w 11756822"/>
              <a:gd name="connsiteY543" fmla="*/ 1098981 h 1098981"/>
              <a:gd name="connsiteX544" fmla="*/ 7950133 w 11756822"/>
              <a:gd name="connsiteY544" fmla="*/ 1098646 h 1098981"/>
              <a:gd name="connsiteX545" fmla="*/ 8031840 w 11756822"/>
              <a:gd name="connsiteY545" fmla="*/ 946953 h 1098981"/>
              <a:gd name="connsiteX546" fmla="*/ 7966207 w 11756822"/>
              <a:gd name="connsiteY546" fmla="*/ 819370 h 1098981"/>
              <a:gd name="connsiteX547" fmla="*/ 7963193 w 11756822"/>
              <a:gd name="connsiteY547" fmla="*/ 802292 h 1098981"/>
              <a:gd name="connsiteX548" fmla="*/ 7963193 w 11756822"/>
              <a:gd name="connsiteY548" fmla="*/ 599365 h 1098981"/>
              <a:gd name="connsiteX549" fmla="*/ 8062982 w 11756822"/>
              <a:gd name="connsiteY549" fmla="*/ 599365 h 1098981"/>
              <a:gd name="connsiteX550" fmla="*/ 8062982 w 11756822"/>
              <a:gd name="connsiteY550" fmla="*/ 791242 h 1098981"/>
              <a:gd name="connsiteX551" fmla="*/ 8074368 w 11756822"/>
              <a:gd name="connsiteY551" fmla="*/ 823388 h 1098981"/>
              <a:gd name="connsiteX552" fmla="*/ 8086088 w 11756822"/>
              <a:gd name="connsiteY552" fmla="*/ 845489 h 1098981"/>
              <a:gd name="connsiteX553" fmla="*/ 8106180 w 11756822"/>
              <a:gd name="connsiteY553" fmla="*/ 808989 h 1098981"/>
              <a:gd name="connsiteX554" fmla="*/ 8110198 w 11756822"/>
              <a:gd name="connsiteY554" fmla="*/ 786888 h 1098981"/>
              <a:gd name="connsiteX555" fmla="*/ 8110198 w 11756822"/>
              <a:gd name="connsiteY555" fmla="*/ 580278 h 1098981"/>
              <a:gd name="connsiteX556" fmla="*/ 7949799 w 11756822"/>
              <a:gd name="connsiteY556" fmla="*/ 580278 h 1098981"/>
              <a:gd name="connsiteX557" fmla="*/ 7972234 w 11756822"/>
              <a:gd name="connsiteY557" fmla="*/ 480154 h 1098981"/>
              <a:gd name="connsiteX558" fmla="*/ 7684587 w 11756822"/>
              <a:gd name="connsiteY558" fmla="*/ 480154 h 1098981"/>
              <a:gd name="connsiteX559" fmla="*/ 7797436 w 11756822"/>
              <a:gd name="connsiteY559" fmla="*/ 480154 h 1098981"/>
              <a:gd name="connsiteX560" fmla="*/ 7797436 w 11756822"/>
              <a:gd name="connsiteY560" fmla="*/ 519333 h 1098981"/>
              <a:gd name="connsiteX561" fmla="*/ 7832931 w 11756822"/>
              <a:gd name="connsiteY561" fmla="*/ 519333 h 1098981"/>
              <a:gd name="connsiteX562" fmla="*/ 7832931 w 11756822"/>
              <a:gd name="connsiteY562" fmla="*/ 565544 h 1098981"/>
              <a:gd name="connsiteX563" fmla="*/ 7833266 w 11756822"/>
              <a:gd name="connsiteY563" fmla="*/ 565544 h 1098981"/>
              <a:gd name="connsiteX564" fmla="*/ 7854028 w 11756822"/>
              <a:gd name="connsiteY564" fmla="*/ 490869 h 1098981"/>
              <a:gd name="connsiteX565" fmla="*/ 7947120 w 11756822"/>
              <a:gd name="connsiteY565" fmla="*/ 490869 h 1098981"/>
              <a:gd name="connsiteX566" fmla="*/ 7902918 w 11756822"/>
              <a:gd name="connsiteY566" fmla="*/ 647920 h 1098981"/>
              <a:gd name="connsiteX567" fmla="*/ 7936404 w 11756822"/>
              <a:gd name="connsiteY567" fmla="*/ 647920 h 1098981"/>
              <a:gd name="connsiteX568" fmla="*/ 7937074 w 11756822"/>
              <a:gd name="connsiteY568" fmla="*/ 648925 h 1098981"/>
              <a:gd name="connsiteX569" fmla="*/ 7937074 w 11756822"/>
              <a:gd name="connsiteY569" fmla="*/ 703172 h 1098981"/>
              <a:gd name="connsiteX570" fmla="*/ 7936404 w 11756822"/>
              <a:gd name="connsiteY570" fmla="*/ 703842 h 1098981"/>
              <a:gd name="connsiteX571" fmla="*/ 7757252 w 11756822"/>
              <a:gd name="connsiteY571" fmla="*/ 703842 h 1098981"/>
              <a:gd name="connsiteX572" fmla="*/ 7740844 w 11756822"/>
              <a:gd name="connsiteY572" fmla="*/ 747709 h 1098981"/>
              <a:gd name="connsiteX573" fmla="*/ 7875459 w 11756822"/>
              <a:gd name="connsiteY573" fmla="*/ 747709 h 1098981"/>
              <a:gd name="connsiteX574" fmla="*/ 7920331 w 11756822"/>
              <a:gd name="connsiteY574" fmla="*/ 764452 h 1098981"/>
              <a:gd name="connsiteX575" fmla="*/ 7930711 w 11756822"/>
              <a:gd name="connsiteY575" fmla="*/ 787558 h 1098981"/>
              <a:gd name="connsiteX576" fmla="*/ 7909615 w 11756822"/>
              <a:gd name="connsiteY576" fmla="*/ 822384 h 1098981"/>
              <a:gd name="connsiteX577" fmla="*/ 7846661 w 11756822"/>
              <a:gd name="connsiteY577" fmla="*/ 881320 h 1098981"/>
              <a:gd name="connsiteX578" fmla="*/ 7846661 w 11756822"/>
              <a:gd name="connsiteY578" fmla="*/ 908779 h 1098981"/>
              <a:gd name="connsiteX579" fmla="*/ 7945110 w 11756822"/>
              <a:gd name="connsiteY579" fmla="*/ 902416 h 1098981"/>
              <a:gd name="connsiteX580" fmla="*/ 7945110 w 11756822"/>
              <a:gd name="connsiteY580" fmla="*/ 957669 h 1098981"/>
              <a:gd name="connsiteX581" fmla="*/ 7846661 w 11756822"/>
              <a:gd name="connsiteY581" fmla="*/ 964366 h 1098981"/>
              <a:gd name="connsiteX582" fmla="*/ 7829248 w 11756822"/>
              <a:gd name="connsiteY582" fmla="*/ 1065829 h 1098981"/>
              <a:gd name="connsiteX583" fmla="*/ 7818197 w 11756822"/>
              <a:gd name="connsiteY583" fmla="*/ 1090944 h 1098981"/>
              <a:gd name="connsiteX584" fmla="*/ 7812840 w 11756822"/>
              <a:gd name="connsiteY584" fmla="*/ 1098981 h 1098981"/>
              <a:gd name="connsiteX585" fmla="*/ 7700660 w 11756822"/>
              <a:gd name="connsiteY585" fmla="*/ 1098981 h 1098981"/>
              <a:gd name="connsiteX586" fmla="*/ 7717738 w 11756822"/>
              <a:gd name="connsiteY586" fmla="*/ 1058797 h 1098981"/>
              <a:gd name="connsiteX587" fmla="*/ 7733477 w 11756822"/>
              <a:gd name="connsiteY587" fmla="*/ 973072 h 1098981"/>
              <a:gd name="connsiteX588" fmla="*/ 7734147 w 11756822"/>
              <a:gd name="connsiteY588" fmla="*/ 972068 h 1098981"/>
              <a:gd name="connsiteX589" fmla="*/ 7733477 w 11756822"/>
              <a:gd name="connsiteY589" fmla="*/ 971733 h 1098981"/>
              <a:gd name="connsiteX590" fmla="*/ 7603550 w 11756822"/>
              <a:gd name="connsiteY590" fmla="*/ 980104 h 1098981"/>
              <a:gd name="connsiteX591" fmla="*/ 7603550 w 11756822"/>
              <a:gd name="connsiteY591" fmla="*/ 925857 h 1098981"/>
              <a:gd name="connsiteX592" fmla="*/ 7618954 w 11756822"/>
              <a:gd name="connsiteY592" fmla="*/ 924182 h 1098981"/>
              <a:gd name="connsiteX593" fmla="*/ 7734147 w 11756822"/>
              <a:gd name="connsiteY593" fmla="*/ 916480 h 1098981"/>
              <a:gd name="connsiteX594" fmla="*/ 7734147 w 11756822"/>
              <a:gd name="connsiteY594" fmla="*/ 881655 h 1098981"/>
              <a:gd name="connsiteX595" fmla="*/ 7733477 w 11756822"/>
              <a:gd name="connsiteY595" fmla="*/ 880985 h 1098981"/>
              <a:gd name="connsiteX596" fmla="*/ 7795092 w 11756822"/>
              <a:gd name="connsiteY596" fmla="*/ 826067 h 1098981"/>
              <a:gd name="connsiteX597" fmla="*/ 7799780 w 11756822"/>
              <a:gd name="connsiteY597" fmla="*/ 814012 h 1098981"/>
              <a:gd name="connsiteX598" fmla="*/ 7788394 w 11756822"/>
              <a:gd name="connsiteY598" fmla="*/ 802962 h 1098981"/>
              <a:gd name="connsiteX599" fmla="*/ 7720082 w 11756822"/>
              <a:gd name="connsiteY599" fmla="*/ 802962 h 1098981"/>
              <a:gd name="connsiteX600" fmla="*/ 7691954 w 11756822"/>
              <a:gd name="connsiteY600" fmla="*/ 878976 h 1098981"/>
              <a:gd name="connsiteX601" fmla="*/ 7598862 w 11756822"/>
              <a:gd name="connsiteY601" fmla="*/ 878976 h 1098981"/>
              <a:gd name="connsiteX602" fmla="*/ 7663825 w 11756822"/>
              <a:gd name="connsiteY602" fmla="*/ 703842 h 1098981"/>
              <a:gd name="connsiteX603" fmla="*/ 7598862 w 11756822"/>
              <a:gd name="connsiteY603" fmla="*/ 703842 h 1098981"/>
              <a:gd name="connsiteX604" fmla="*/ 7598862 w 11756822"/>
              <a:gd name="connsiteY604" fmla="*/ 647920 h 1098981"/>
              <a:gd name="connsiteX605" fmla="*/ 7684587 w 11756822"/>
              <a:gd name="connsiteY605" fmla="*/ 647920 h 1098981"/>
              <a:gd name="connsiteX606" fmla="*/ 7684587 w 11756822"/>
              <a:gd name="connsiteY606" fmla="*/ 574585 h 1098981"/>
              <a:gd name="connsiteX607" fmla="*/ 7615270 w 11756822"/>
              <a:gd name="connsiteY607" fmla="*/ 574585 h 1098981"/>
              <a:gd name="connsiteX608" fmla="*/ 7615270 w 11756822"/>
              <a:gd name="connsiteY608" fmla="*/ 519333 h 1098981"/>
              <a:gd name="connsiteX609" fmla="*/ 7684587 w 11756822"/>
              <a:gd name="connsiteY609" fmla="*/ 519333 h 1098981"/>
              <a:gd name="connsiteX610" fmla="*/ 7684587 w 11756822"/>
              <a:gd name="connsiteY610" fmla="*/ 480154 h 1098981"/>
              <a:gd name="connsiteX611" fmla="*/ 6934381 w 11756822"/>
              <a:gd name="connsiteY611" fmla="*/ 480154 h 1098981"/>
              <a:gd name="connsiteX612" fmla="*/ 7047230 w 11756822"/>
              <a:gd name="connsiteY612" fmla="*/ 480154 h 1098981"/>
              <a:gd name="connsiteX613" fmla="*/ 7035175 w 11756822"/>
              <a:gd name="connsiteY613" fmla="*/ 508282 h 1098981"/>
              <a:gd name="connsiteX614" fmla="*/ 7498961 w 11756822"/>
              <a:gd name="connsiteY614" fmla="*/ 508282 h 1098981"/>
              <a:gd name="connsiteX615" fmla="*/ 7498961 w 11756822"/>
              <a:gd name="connsiteY615" fmla="*/ 563869 h 1098981"/>
              <a:gd name="connsiteX616" fmla="*/ 7292685 w 11756822"/>
              <a:gd name="connsiteY616" fmla="*/ 563869 h 1098981"/>
              <a:gd name="connsiteX617" fmla="*/ 7292685 w 11756822"/>
              <a:gd name="connsiteY617" fmla="*/ 687434 h 1098981"/>
              <a:gd name="connsiteX618" fmla="*/ 7492933 w 11756822"/>
              <a:gd name="connsiteY618" fmla="*/ 687434 h 1098981"/>
              <a:gd name="connsiteX619" fmla="*/ 7492933 w 11756822"/>
              <a:gd name="connsiteY619" fmla="*/ 743021 h 1098981"/>
              <a:gd name="connsiteX620" fmla="*/ 7292685 w 11756822"/>
              <a:gd name="connsiteY620" fmla="*/ 743021 h 1098981"/>
              <a:gd name="connsiteX621" fmla="*/ 7292685 w 11756822"/>
              <a:gd name="connsiteY621" fmla="*/ 908444 h 1098981"/>
              <a:gd name="connsiteX622" fmla="*/ 7508672 w 11756822"/>
              <a:gd name="connsiteY622" fmla="*/ 908444 h 1098981"/>
              <a:gd name="connsiteX623" fmla="*/ 7508672 w 11756822"/>
              <a:gd name="connsiteY623" fmla="*/ 963361 h 1098981"/>
              <a:gd name="connsiteX624" fmla="*/ 7292685 w 11756822"/>
              <a:gd name="connsiteY624" fmla="*/ 963361 h 1098981"/>
              <a:gd name="connsiteX625" fmla="*/ 7292685 w 11756822"/>
              <a:gd name="connsiteY625" fmla="*/ 1098981 h 1098981"/>
              <a:gd name="connsiteX626" fmla="*/ 7179836 w 11756822"/>
              <a:gd name="connsiteY626" fmla="*/ 1098981 h 1098981"/>
              <a:gd name="connsiteX627" fmla="*/ 7179836 w 11756822"/>
              <a:gd name="connsiteY627" fmla="*/ 963361 h 1098981"/>
              <a:gd name="connsiteX628" fmla="*/ 6884487 w 11756822"/>
              <a:gd name="connsiteY628" fmla="*/ 963361 h 1098981"/>
              <a:gd name="connsiteX629" fmla="*/ 6884487 w 11756822"/>
              <a:gd name="connsiteY629" fmla="*/ 908444 h 1098981"/>
              <a:gd name="connsiteX630" fmla="*/ 6957152 w 11756822"/>
              <a:gd name="connsiteY630" fmla="*/ 908444 h 1098981"/>
              <a:gd name="connsiteX631" fmla="*/ 6957152 w 11756822"/>
              <a:gd name="connsiteY631" fmla="*/ 687434 h 1098981"/>
              <a:gd name="connsiteX632" fmla="*/ 7179836 w 11756822"/>
              <a:gd name="connsiteY632" fmla="*/ 687434 h 1098981"/>
              <a:gd name="connsiteX633" fmla="*/ 7179836 w 11756822"/>
              <a:gd name="connsiteY633" fmla="*/ 563869 h 1098981"/>
              <a:gd name="connsiteX634" fmla="*/ 7098130 w 11756822"/>
              <a:gd name="connsiteY634" fmla="*/ 563869 h 1098981"/>
              <a:gd name="connsiteX635" fmla="*/ 6967868 w 11756822"/>
              <a:gd name="connsiteY635" fmla="*/ 564204 h 1098981"/>
              <a:gd name="connsiteX636" fmla="*/ 6898551 w 11756822"/>
              <a:gd name="connsiteY636" fmla="*/ 563869 h 1098981"/>
              <a:gd name="connsiteX637" fmla="*/ 6934381 w 11756822"/>
              <a:gd name="connsiteY637" fmla="*/ 480154 h 1098981"/>
              <a:gd name="connsiteX638" fmla="*/ 6435137 w 11756822"/>
              <a:gd name="connsiteY638" fmla="*/ 480154 h 1098981"/>
              <a:gd name="connsiteX639" fmla="*/ 6548321 w 11756822"/>
              <a:gd name="connsiteY639" fmla="*/ 480154 h 1098981"/>
              <a:gd name="connsiteX640" fmla="*/ 6548321 w 11756822"/>
              <a:gd name="connsiteY640" fmla="*/ 509622 h 1098981"/>
              <a:gd name="connsiteX641" fmla="*/ 6776698 w 11756822"/>
              <a:gd name="connsiteY641" fmla="*/ 509622 h 1098981"/>
              <a:gd name="connsiteX642" fmla="*/ 6776698 w 11756822"/>
              <a:gd name="connsiteY642" fmla="*/ 564874 h 1098981"/>
              <a:gd name="connsiteX643" fmla="*/ 6548321 w 11756822"/>
              <a:gd name="connsiteY643" fmla="*/ 564874 h 1098981"/>
              <a:gd name="connsiteX644" fmla="*/ 6548321 w 11756822"/>
              <a:gd name="connsiteY644" fmla="*/ 600035 h 1098981"/>
              <a:gd name="connsiteX645" fmla="*/ 6762299 w 11756822"/>
              <a:gd name="connsiteY645" fmla="*/ 600035 h 1098981"/>
              <a:gd name="connsiteX646" fmla="*/ 6762634 w 11756822"/>
              <a:gd name="connsiteY646" fmla="*/ 601039 h 1098981"/>
              <a:gd name="connsiteX647" fmla="*/ 6762634 w 11756822"/>
              <a:gd name="connsiteY647" fmla="*/ 655957 h 1098981"/>
              <a:gd name="connsiteX648" fmla="*/ 6548321 w 11756822"/>
              <a:gd name="connsiteY648" fmla="*/ 655957 h 1098981"/>
              <a:gd name="connsiteX649" fmla="*/ 6548321 w 11756822"/>
              <a:gd name="connsiteY649" fmla="*/ 691787 h 1098981"/>
              <a:gd name="connsiteX650" fmla="*/ 6800473 w 11756822"/>
              <a:gd name="connsiteY650" fmla="*/ 691787 h 1098981"/>
              <a:gd name="connsiteX651" fmla="*/ 6800473 w 11756822"/>
              <a:gd name="connsiteY651" fmla="*/ 747040 h 1098981"/>
              <a:gd name="connsiteX652" fmla="*/ 6183320 w 11756822"/>
              <a:gd name="connsiteY652" fmla="*/ 747040 h 1098981"/>
              <a:gd name="connsiteX653" fmla="*/ 6183320 w 11756822"/>
              <a:gd name="connsiteY653" fmla="*/ 691787 h 1098981"/>
              <a:gd name="connsiteX654" fmla="*/ 6435137 w 11756822"/>
              <a:gd name="connsiteY654" fmla="*/ 691787 h 1098981"/>
              <a:gd name="connsiteX655" fmla="*/ 6435137 w 11756822"/>
              <a:gd name="connsiteY655" fmla="*/ 655957 h 1098981"/>
              <a:gd name="connsiteX656" fmla="*/ 6220825 w 11756822"/>
              <a:gd name="connsiteY656" fmla="*/ 655957 h 1098981"/>
              <a:gd name="connsiteX657" fmla="*/ 6220825 w 11756822"/>
              <a:gd name="connsiteY657" fmla="*/ 601039 h 1098981"/>
              <a:gd name="connsiteX658" fmla="*/ 6221495 w 11756822"/>
              <a:gd name="connsiteY658" fmla="*/ 600035 h 1098981"/>
              <a:gd name="connsiteX659" fmla="*/ 6435137 w 11756822"/>
              <a:gd name="connsiteY659" fmla="*/ 600035 h 1098981"/>
              <a:gd name="connsiteX660" fmla="*/ 6435137 w 11756822"/>
              <a:gd name="connsiteY660" fmla="*/ 564874 h 1098981"/>
              <a:gd name="connsiteX661" fmla="*/ 6206761 w 11756822"/>
              <a:gd name="connsiteY661" fmla="*/ 564874 h 1098981"/>
              <a:gd name="connsiteX662" fmla="*/ 6206761 w 11756822"/>
              <a:gd name="connsiteY662" fmla="*/ 509622 h 1098981"/>
              <a:gd name="connsiteX663" fmla="*/ 6435137 w 11756822"/>
              <a:gd name="connsiteY663" fmla="*/ 509622 h 1098981"/>
              <a:gd name="connsiteX664" fmla="*/ 6435137 w 11756822"/>
              <a:gd name="connsiteY664" fmla="*/ 480154 h 1098981"/>
              <a:gd name="connsiteX665" fmla="*/ 4279213 w 11756822"/>
              <a:gd name="connsiteY665" fmla="*/ 480154 h 1098981"/>
              <a:gd name="connsiteX666" fmla="*/ 4392062 w 11756822"/>
              <a:gd name="connsiteY666" fmla="*/ 480154 h 1098981"/>
              <a:gd name="connsiteX667" fmla="*/ 4381012 w 11756822"/>
              <a:gd name="connsiteY667" fmla="*/ 504264 h 1098981"/>
              <a:gd name="connsiteX668" fmla="*/ 4526343 w 11756822"/>
              <a:gd name="connsiteY668" fmla="*/ 504264 h 1098981"/>
              <a:gd name="connsiteX669" fmla="*/ 4527347 w 11756822"/>
              <a:gd name="connsiteY669" fmla="*/ 505268 h 1098981"/>
              <a:gd name="connsiteX670" fmla="*/ 4527347 w 11756822"/>
              <a:gd name="connsiteY670" fmla="*/ 560186 h 1098981"/>
              <a:gd name="connsiteX671" fmla="*/ 4459035 w 11756822"/>
              <a:gd name="connsiteY671" fmla="*/ 560186 h 1098981"/>
              <a:gd name="connsiteX672" fmla="*/ 4476113 w 11756822"/>
              <a:gd name="connsiteY672" fmla="*/ 644906 h 1098981"/>
              <a:gd name="connsiteX673" fmla="*/ 4376658 w 11756822"/>
              <a:gd name="connsiteY673" fmla="*/ 644906 h 1098981"/>
              <a:gd name="connsiteX674" fmla="*/ 4358911 w 11756822"/>
              <a:gd name="connsiteY674" fmla="*/ 560186 h 1098981"/>
              <a:gd name="connsiteX675" fmla="*/ 4354893 w 11756822"/>
              <a:gd name="connsiteY675" fmla="*/ 560186 h 1098981"/>
              <a:gd name="connsiteX676" fmla="*/ 4336475 w 11756822"/>
              <a:gd name="connsiteY676" fmla="*/ 599030 h 1098981"/>
              <a:gd name="connsiteX677" fmla="*/ 4315044 w 11756822"/>
              <a:gd name="connsiteY677" fmla="*/ 644906 h 1098981"/>
              <a:gd name="connsiteX678" fmla="*/ 4202195 w 11756822"/>
              <a:gd name="connsiteY678" fmla="*/ 644906 h 1098981"/>
              <a:gd name="connsiteX679" fmla="*/ 4202195 w 11756822"/>
              <a:gd name="connsiteY679" fmla="*/ 644237 h 1098981"/>
              <a:gd name="connsiteX680" fmla="*/ 4279213 w 11756822"/>
              <a:gd name="connsiteY680" fmla="*/ 480154 h 1098981"/>
              <a:gd name="connsiteX681" fmla="*/ 3980181 w 11756822"/>
              <a:gd name="connsiteY681" fmla="*/ 480154 h 1098981"/>
              <a:gd name="connsiteX682" fmla="*/ 4093030 w 11756822"/>
              <a:gd name="connsiteY682" fmla="*/ 480154 h 1098981"/>
              <a:gd name="connsiteX683" fmla="*/ 4081979 w 11756822"/>
              <a:gd name="connsiteY683" fmla="*/ 504264 h 1098981"/>
              <a:gd name="connsiteX684" fmla="*/ 4228314 w 11756822"/>
              <a:gd name="connsiteY684" fmla="*/ 504264 h 1098981"/>
              <a:gd name="connsiteX685" fmla="*/ 4228314 w 11756822"/>
              <a:gd name="connsiteY685" fmla="*/ 560186 h 1098981"/>
              <a:gd name="connsiteX686" fmla="*/ 4160002 w 11756822"/>
              <a:gd name="connsiteY686" fmla="*/ 560186 h 1098981"/>
              <a:gd name="connsiteX687" fmla="*/ 4177080 w 11756822"/>
              <a:gd name="connsiteY687" fmla="*/ 644906 h 1098981"/>
              <a:gd name="connsiteX688" fmla="*/ 4077291 w 11756822"/>
              <a:gd name="connsiteY688" fmla="*/ 644906 h 1098981"/>
              <a:gd name="connsiteX689" fmla="*/ 4059878 w 11756822"/>
              <a:gd name="connsiteY689" fmla="*/ 560186 h 1098981"/>
              <a:gd name="connsiteX690" fmla="*/ 4056194 w 11756822"/>
              <a:gd name="connsiteY690" fmla="*/ 560186 h 1098981"/>
              <a:gd name="connsiteX691" fmla="*/ 4016011 w 11756822"/>
              <a:gd name="connsiteY691" fmla="*/ 644906 h 1098981"/>
              <a:gd name="connsiteX692" fmla="*/ 3903162 w 11756822"/>
              <a:gd name="connsiteY692" fmla="*/ 644906 h 1098981"/>
              <a:gd name="connsiteX693" fmla="*/ 3903162 w 11756822"/>
              <a:gd name="connsiteY693" fmla="*/ 644237 h 1098981"/>
              <a:gd name="connsiteX694" fmla="*/ 3980181 w 11756822"/>
              <a:gd name="connsiteY694" fmla="*/ 480154 h 1098981"/>
              <a:gd name="connsiteX695" fmla="*/ 11372064 w 11756822"/>
              <a:gd name="connsiteY695" fmla="*/ 479149 h 1098981"/>
              <a:gd name="connsiteX696" fmla="*/ 11484578 w 11756822"/>
              <a:gd name="connsiteY696" fmla="*/ 479149 h 1098981"/>
              <a:gd name="connsiteX697" fmla="*/ 11493954 w 11756822"/>
              <a:gd name="connsiteY697" fmla="*/ 501585 h 1098981"/>
              <a:gd name="connsiteX698" fmla="*/ 11494959 w 11756822"/>
              <a:gd name="connsiteY698" fmla="*/ 502924 h 1098981"/>
              <a:gd name="connsiteX699" fmla="*/ 11689849 w 11756822"/>
              <a:gd name="connsiteY699" fmla="*/ 502924 h 1098981"/>
              <a:gd name="connsiteX700" fmla="*/ 11734721 w 11756822"/>
              <a:gd name="connsiteY700" fmla="*/ 528709 h 1098981"/>
              <a:gd name="connsiteX701" fmla="*/ 11742423 w 11756822"/>
              <a:gd name="connsiteY701" fmla="*/ 555163 h 1098981"/>
              <a:gd name="connsiteX702" fmla="*/ 11742423 w 11756822"/>
              <a:gd name="connsiteY702" fmla="*/ 609411 h 1098981"/>
              <a:gd name="connsiteX703" fmla="*/ 11629574 w 11756822"/>
              <a:gd name="connsiteY703" fmla="*/ 609411 h 1098981"/>
              <a:gd name="connsiteX704" fmla="*/ 11629574 w 11756822"/>
              <a:gd name="connsiteY704" fmla="*/ 583291 h 1098981"/>
              <a:gd name="connsiteX705" fmla="*/ 11610487 w 11756822"/>
              <a:gd name="connsiteY705" fmla="*/ 559181 h 1098981"/>
              <a:gd name="connsiteX706" fmla="*/ 11602785 w 11756822"/>
              <a:gd name="connsiteY706" fmla="*/ 558177 h 1098981"/>
              <a:gd name="connsiteX707" fmla="*/ 11279642 w 11756822"/>
              <a:gd name="connsiteY707" fmla="*/ 558177 h 1098981"/>
              <a:gd name="connsiteX708" fmla="*/ 11279642 w 11756822"/>
              <a:gd name="connsiteY708" fmla="*/ 502924 h 1098981"/>
              <a:gd name="connsiteX709" fmla="*/ 11381440 w 11756822"/>
              <a:gd name="connsiteY709" fmla="*/ 502924 h 1098981"/>
              <a:gd name="connsiteX710" fmla="*/ 11372064 w 11756822"/>
              <a:gd name="connsiteY710" fmla="*/ 479149 h 1098981"/>
              <a:gd name="connsiteX711" fmla="*/ 0 w 11756822"/>
              <a:gd name="connsiteY711" fmla="*/ 0 h 1098981"/>
              <a:gd name="connsiteX712" fmla="*/ 1042737 w 11756822"/>
              <a:gd name="connsiteY712" fmla="*/ 0 h 1098981"/>
              <a:gd name="connsiteX713" fmla="*/ 0 w 11756822"/>
              <a:gd name="connsiteY713" fmla="*/ 0 h 1098981"/>
              <a:gd name="connsiteX0" fmla="*/ 2018332 w 7853660"/>
              <a:gd name="connsiteY0" fmla="*/ 471153 h 619832"/>
              <a:gd name="connsiteX1" fmla="*/ 2018332 w 7853660"/>
              <a:gd name="connsiteY1" fmla="*/ 564580 h 619832"/>
              <a:gd name="connsiteX2" fmla="*/ 2075929 w 7853660"/>
              <a:gd name="connsiteY2" fmla="*/ 564580 h 619832"/>
              <a:gd name="connsiteX3" fmla="*/ 2075929 w 7853660"/>
              <a:gd name="connsiteY3" fmla="*/ 471153 h 619832"/>
              <a:gd name="connsiteX4" fmla="*/ 2018332 w 7853660"/>
              <a:gd name="connsiteY4" fmla="*/ 471153 h 619832"/>
              <a:gd name="connsiteX5" fmla="*/ 1853915 w 7853660"/>
              <a:gd name="connsiteY5" fmla="*/ 471153 h 619832"/>
              <a:gd name="connsiteX6" fmla="*/ 1853915 w 7853660"/>
              <a:gd name="connsiteY6" fmla="*/ 564580 h 619832"/>
              <a:gd name="connsiteX7" fmla="*/ 1912181 w 7853660"/>
              <a:gd name="connsiteY7" fmla="*/ 564580 h 619832"/>
              <a:gd name="connsiteX8" fmla="*/ 1912181 w 7853660"/>
              <a:gd name="connsiteY8" fmla="*/ 471153 h 619832"/>
              <a:gd name="connsiteX9" fmla="*/ 1853915 w 7853660"/>
              <a:gd name="connsiteY9" fmla="*/ 471153 h 619832"/>
              <a:gd name="connsiteX10" fmla="*/ 119881 w 7853660"/>
              <a:gd name="connsiteY10" fmla="*/ 469478 h 619832"/>
              <a:gd name="connsiteX11" fmla="*/ 232730 w 7853660"/>
              <a:gd name="connsiteY11" fmla="*/ 469478 h 619832"/>
              <a:gd name="connsiteX12" fmla="*/ 232730 w 7853660"/>
              <a:gd name="connsiteY12" fmla="*/ 469813 h 619832"/>
              <a:gd name="connsiteX13" fmla="*/ 122895 w 7853660"/>
              <a:gd name="connsiteY13" fmla="*/ 613135 h 619832"/>
              <a:gd name="connsiteX14" fmla="*/ 9711 w 7853660"/>
              <a:gd name="connsiteY14" fmla="*/ 613135 h 619832"/>
              <a:gd name="connsiteX15" fmla="*/ 9711 w 7853660"/>
              <a:gd name="connsiteY15" fmla="*/ 612800 h 619832"/>
              <a:gd name="connsiteX16" fmla="*/ 119881 w 7853660"/>
              <a:gd name="connsiteY16" fmla="*/ 469478 h 619832"/>
              <a:gd name="connsiteX17" fmla="*/ 2448260 w 7853660"/>
              <a:gd name="connsiteY17" fmla="*/ 447042 h 619832"/>
              <a:gd name="connsiteX18" fmla="*/ 2448260 w 7853660"/>
              <a:gd name="connsiteY18" fmla="*/ 493254 h 619832"/>
              <a:gd name="connsiteX19" fmla="*/ 2729210 w 7853660"/>
              <a:gd name="connsiteY19" fmla="*/ 493254 h 619832"/>
              <a:gd name="connsiteX20" fmla="*/ 2729210 w 7853660"/>
              <a:gd name="connsiteY20" fmla="*/ 447042 h 619832"/>
              <a:gd name="connsiteX21" fmla="*/ 2448260 w 7853660"/>
              <a:gd name="connsiteY21" fmla="*/ 447042 h 619832"/>
              <a:gd name="connsiteX22" fmla="*/ 155041 w 7853660"/>
              <a:gd name="connsiteY22" fmla="*/ 339551 h 619832"/>
              <a:gd name="connsiteX23" fmla="*/ 149684 w 7853660"/>
              <a:gd name="connsiteY23" fmla="*/ 394469 h 619832"/>
              <a:gd name="connsiteX24" fmla="*/ 257175 w 7853660"/>
              <a:gd name="connsiteY24" fmla="*/ 394469 h 619832"/>
              <a:gd name="connsiteX25" fmla="*/ 257175 w 7853660"/>
              <a:gd name="connsiteY25" fmla="*/ 339551 h 619832"/>
              <a:gd name="connsiteX26" fmla="*/ 155041 w 7853660"/>
              <a:gd name="connsiteY26" fmla="*/ 339551 h 619832"/>
              <a:gd name="connsiteX27" fmla="*/ 2018332 w 7853660"/>
              <a:gd name="connsiteY27" fmla="*/ 321804 h 619832"/>
              <a:gd name="connsiteX28" fmla="*/ 2018332 w 7853660"/>
              <a:gd name="connsiteY28" fmla="*/ 415230 h 619832"/>
              <a:gd name="connsiteX29" fmla="*/ 2075929 w 7853660"/>
              <a:gd name="connsiteY29" fmla="*/ 415230 h 619832"/>
              <a:gd name="connsiteX30" fmla="*/ 2075929 w 7853660"/>
              <a:gd name="connsiteY30" fmla="*/ 345914 h 619832"/>
              <a:gd name="connsiteX31" fmla="*/ 2060860 w 7853660"/>
              <a:gd name="connsiteY31" fmla="*/ 323813 h 619832"/>
              <a:gd name="connsiteX32" fmla="*/ 2049475 w 7853660"/>
              <a:gd name="connsiteY32" fmla="*/ 321804 h 619832"/>
              <a:gd name="connsiteX33" fmla="*/ 2018332 w 7853660"/>
              <a:gd name="connsiteY33" fmla="*/ 321804 h 619832"/>
              <a:gd name="connsiteX34" fmla="*/ 2335076 w 7853660"/>
              <a:gd name="connsiteY34" fmla="*/ 289992 h 619832"/>
              <a:gd name="connsiteX35" fmla="*/ 2448260 w 7853660"/>
              <a:gd name="connsiteY35" fmla="*/ 289992 h 619832"/>
              <a:gd name="connsiteX36" fmla="*/ 2448260 w 7853660"/>
              <a:gd name="connsiteY36" fmla="*/ 391455 h 619832"/>
              <a:gd name="connsiteX37" fmla="*/ 2729210 w 7853660"/>
              <a:gd name="connsiteY37" fmla="*/ 391455 h 619832"/>
              <a:gd name="connsiteX38" fmla="*/ 2729210 w 7853660"/>
              <a:gd name="connsiteY38" fmla="*/ 371698 h 619832"/>
              <a:gd name="connsiteX39" fmla="*/ 2711127 w 7853660"/>
              <a:gd name="connsiteY39" fmla="*/ 346583 h 619832"/>
              <a:gd name="connsiteX40" fmla="*/ 2705100 w 7853660"/>
              <a:gd name="connsiteY40" fmla="*/ 345914 h 619832"/>
              <a:gd name="connsiteX41" fmla="*/ 2468017 w 7853660"/>
              <a:gd name="connsiteY41" fmla="*/ 345914 h 619832"/>
              <a:gd name="connsiteX42" fmla="*/ 2468017 w 7853660"/>
              <a:gd name="connsiteY42" fmla="*/ 289992 h 619832"/>
              <a:gd name="connsiteX43" fmla="*/ 2784462 w 7853660"/>
              <a:gd name="connsiteY43" fmla="*/ 289992 h 619832"/>
              <a:gd name="connsiteX44" fmla="*/ 2838710 w 7853660"/>
              <a:gd name="connsiteY44" fmla="*/ 324817 h 619832"/>
              <a:gd name="connsiteX45" fmla="*/ 2842059 w 7853660"/>
              <a:gd name="connsiteY45" fmla="*/ 343570 h 619832"/>
              <a:gd name="connsiteX46" fmla="*/ 2842059 w 7853660"/>
              <a:gd name="connsiteY46" fmla="*/ 502630 h 619832"/>
              <a:gd name="connsiteX47" fmla="*/ 2808907 w 7853660"/>
              <a:gd name="connsiteY47" fmla="*/ 619832 h 619832"/>
              <a:gd name="connsiteX48" fmla="*/ 2696058 w 7853660"/>
              <a:gd name="connsiteY48" fmla="*/ 619832 h 619832"/>
              <a:gd name="connsiteX49" fmla="*/ 2696058 w 7853660"/>
              <a:gd name="connsiteY49" fmla="*/ 619497 h 619832"/>
              <a:gd name="connsiteX50" fmla="*/ 2725861 w 7853660"/>
              <a:gd name="connsiteY50" fmla="*/ 548506 h 619832"/>
              <a:gd name="connsiteX51" fmla="*/ 2448260 w 7853660"/>
              <a:gd name="connsiteY51" fmla="*/ 548506 h 619832"/>
              <a:gd name="connsiteX52" fmla="*/ 2448260 w 7853660"/>
              <a:gd name="connsiteY52" fmla="*/ 619832 h 619832"/>
              <a:gd name="connsiteX53" fmla="*/ 2335076 w 7853660"/>
              <a:gd name="connsiteY53" fmla="*/ 619832 h 619832"/>
              <a:gd name="connsiteX54" fmla="*/ 2335076 w 7853660"/>
              <a:gd name="connsiteY54" fmla="*/ 289992 h 619832"/>
              <a:gd name="connsiteX55" fmla="*/ 7499040 w 7853660"/>
              <a:gd name="connsiteY55" fmla="*/ 277602 h 619832"/>
              <a:gd name="connsiteX56" fmla="*/ 7499040 w 7853660"/>
              <a:gd name="connsiteY56" fmla="*/ 312093 h 619832"/>
              <a:gd name="connsiteX57" fmla="*/ 7584095 w 7853660"/>
              <a:gd name="connsiteY57" fmla="*/ 312093 h 619832"/>
              <a:gd name="connsiteX58" fmla="*/ 7584095 w 7853660"/>
              <a:gd name="connsiteY58" fmla="*/ 277602 h 619832"/>
              <a:gd name="connsiteX59" fmla="*/ 7499040 w 7853660"/>
              <a:gd name="connsiteY59" fmla="*/ 277602 h 619832"/>
              <a:gd name="connsiteX60" fmla="*/ 6585235 w 7853660"/>
              <a:gd name="connsiteY60" fmla="*/ 269230 h 619832"/>
              <a:gd name="connsiteX61" fmla="*/ 6698084 w 7853660"/>
              <a:gd name="connsiteY61" fmla="*/ 269230 h 619832"/>
              <a:gd name="connsiteX62" fmla="*/ 6698084 w 7853660"/>
              <a:gd name="connsiteY62" fmla="*/ 414896 h 619832"/>
              <a:gd name="connsiteX63" fmla="*/ 6975350 w 7853660"/>
              <a:gd name="connsiteY63" fmla="*/ 414896 h 619832"/>
              <a:gd name="connsiteX64" fmla="*/ 6975350 w 7853660"/>
              <a:gd name="connsiteY64" fmla="*/ 350937 h 619832"/>
              <a:gd name="connsiteX65" fmla="*/ 6954254 w 7853660"/>
              <a:gd name="connsiteY65" fmla="*/ 325487 h 619832"/>
              <a:gd name="connsiteX66" fmla="*/ 6947892 w 7853660"/>
              <a:gd name="connsiteY66" fmla="*/ 325152 h 619832"/>
              <a:gd name="connsiteX67" fmla="*/ 6718176 w 7853660"/>
              <a:gd name="connsiteY67" fmla="*/ 325152 h 619832"/>
              <a:gd name="connsiteX68" fmla="*/ 6718176 w 7853660"/>
              <a:gd name="connsiteY68" fmla="*/ 269230 h 619832"/>
              <a:gd name="connsiteX69" fmla="*/ 7033952 w 7853660"/>
              <a:gd name="connsiteY69" fmla="*/ 269230 h 619832"/>
              <a:gd name="connsiteX70" fmla="*/ 7083176 w 7853660"/>
              <a:gd name="connsiteY70" fmla="*/ 300707 h 619832"/>
              <a:gd name="connsiteX71" fmla="*/ 7088199 w 7853660"/>
              <a:gd name="connsiteY71" fmla="*/ 323478 h 619832"/>
              <a:gd name="connsiteX72" fmla="*/ 7088199 w 7853660"/>
              <a:gd name="connsiteY72" fmla="*/ 470148 h 619832"/>
              <a:gd name="connsiteX73" fmla="*/ 6990420 w 7853660"/>
              <a:gd name="connsiteY73" fmla="*/ 470148 h 619832"/>
              <a:gd name="connsiteX74" fmla="*/ 6990420 w 7853660"/>
              <a:gd name="connsiteY74" fmla="*/ 539130 h 619832"/>
              <a:gd name="connsiteX75" fmla="*/ 7008167 w 7853660"/>
              <a:gd name="connsiteY75" fmla="*/ 563240 h 619832"/>
              <a:gd name="connsiteX76" fmla="*/ 7015869 w 7853660"/>
              <a:gd name="connsiteY76" fmla="*/ 564580 h 619832"/>
              <a:gd name="connsiteX77" fmla="*/ 7142112 w 7853660"/>
              <a:gd name="connsiteY77" fmla="*/ 564580 h 619832"/>
              <a:gd name="connsiteX78" fmla="*/ 7142112 w 7853660"/>
              <a:gd name="connsiteY78" fmla="*/ 619832 h 619832"/>
              <a:gd name="connsiteX79" fmla="*/ 6929474 w 7853660"/>
              <a:gd name="connsiteY79" fmla="*/ 619832 h 619832"/>
              <a:gd name="connsiteX80" fmla="*/ 6885272 w 7853660"/>
              <a:gd name="connsiteY80" fmla="*/ 595052 h 619832"/>
              <a:gd name="connsiteX81" fmla="*/ 6877570 w 7853660"/>
              <a:gd name="connsiteY81" fmla="*/ 567928 h 619832"/>
              <a:gd name="connsiteX82" fmla="*/ 6877570 w 7853660"/>
              <a:gd name="connsiteY82" fmla="*/ 470148 h 619832"/>
              <a:gd name="connsiteX83" fmla="*/ 6766061 w 7853660"/>
              <a:gd name="connsiteY83" fmla="*/ 470148 h 619832"/>
              <a:gd name="connsiteX84" fmla="*/ 6726882 w 7853660"/>
              <a:gd name="connsiteY84" fmla="*/ 535781 h 619832"/>
              <a:gd name="connsiteX85" fmla="*/ 6676652 w 7853660"/>
              <a:gd name="connsiteY85" fmla="*/ 619832 h 619832"/>
              <a:gd name="connsiteX86" fmla="*/ 6564138 w 7853660"/>
              <a:gd name="connsiteY86" fmla="*/ 619832 h 619832"/>
              <a:gd name="connsiteX87" fmla="*/ 6652208 w 7853660"/>
              <a:gd name="connsiteY87" fmla="*/ 470148 h 619832"/>
              <a:gd name="connsiteX88" fmla="*/ 6585235 w 7853660"/>
              <a:gd name="connsiteY88" fmla="*/ 470148 h 619832"/>
              <a:gd name="connsiteX89" fmla="*/ 6585235 w 7853660"/>
              <a:gd name="connsiteY89" fmla="*/ 269230 h 619832"/>
              <a:gd name="connsiteX90" fmla="*/ 3166839 w 7853660"/>
              <a:gd name="connsiteY90" fmla="*/ 263872 h 619832"/>
              <a:gd name="connsiteX91" fmla="*/ 3166839 w 7853660"/>
              <a:gd name="connsiteY91" fmla="*/ 429295 h 619832"/>
              <a:gd name="connsiteX92" fmla="*/ 3276674 w 7853660"/>
              <a:gd name="connsiteY92" fmla="*/ 429295 h 619832"/>
              <a:gd name="connsiteX93" fmla="*/ 3276674 w 7853660"/>
              <a:gd name="connsiteY93" fmla="*/ 263872 h 619832"/>
              <a:gd name="connsiteX94" fmla="*/ 3166839 w 7853660"/>
              <a:gd name="connsiteY94" fmla="*/ 263872 h 619832"/>
              <a:gd name="connsiteX95" fmla="*/ 5878375 w 7853660"/>
              <a:gd name="connsiteY95" fmla="*/ 233065 h 619832"/>
              <a:gd name="connsiteX96" fmla="*/ 6272844 w 7853660"/>
              <a:gd name="connsiteY96" fmla="*/ 233065 h 619832"/>
              <a:gd name="connsiteX97" fmla="*/ 6308004 w 7853660"/>
              <a:gd name="connsiteY97" fmla="*/ 254831 h 619832"/>
              <a:gd name="connsiteX98" fmla="*/ 6310684 w 7853660"/>
              <a:gd name="connsiteY98" fmla="*/ 269230 h 619832"/>
              <a:gd name="connsiteX99" fmla="*/ 6310684 w 7853660"/>
              <a:gd name="connsiteY99" fmla="*/ 274253 h 619832"/>
              <a:gd name="connsiteX100" fmla="*/ 6291262 w 7853660"/>
              <a:gd name="connsiteY100" fmla="*/ 310083 h 619832"/>
              <a:gd name="connsiteX101" fmla="*/ 6197500 w 7853660"/>
              <a:gd name="connsiteY101" fmla="*/ 384088 h 619832"/>
              <a:gd name="connsiteX102" fmla="*/ 6197500 w 7853660"/>
              <a:gd name="connsiteY102" fmla="*/ 404180 h 619832"/>
              <a:gd name="connsiteX103" fmla="*/ 6443959 w 7853660"/>
              <a:gd name="connsiteY103" fmla="*/ 404180 h 619832"/>
              <a:gd name="connsiteX104" fmla="*/ 6443959 w 7853660"/>
              <a:gd name="connsiteY104" fmla="*/ 459432 h 619832"/>
              <a:gd name="connsiteX105" fmla="*/ 6197500 w 7853660"/>
              <a:gd name="connsiteY105" fmla="*/ 459432 h 619832"/>
              <a:gd name="connsiteX106" fmla="*/ 6197165 w 7853660"/>
              <a:gd name="connsiteY106" fmla="*/ 461776 h 619832"/>
              <a:gd name="connsiteX107" fmla="*/ 6171716 w 7853660"/>
              <a:gd name="connsiteY107" fmla="*/ 589359 h 619832"/>
              <a:gd name="connsiteX108" fmla="*/ 6157651 w 7853660"/>
              <a:gd name="connsiteY108" fmla="*/ 619832 h 619832"/>
              <a:gd name="connsiteX109" fmla="*/ 6044802 w 7853660"/>
              <a:gd name="connsiteY109" fmla="*/ 619832 h 619832"/>
              <a:gd name="connsiteX110" fmla="*/ 6065899 w 7853660"/>
              <a:gd name="connsiteY110" fmla="*/ 572616 h 619832"/>
              <a:gd name="connsiteX111" fmla="*/ 6084316 w 7853660"/>
              <a:gd name="connsiteY111" fmla="*/ 460437 h 619832"/>
              <a:gd name="connsiteX112" fmla="*/ 6084651 w 7853660"/>
              <a:gd name="connsiteY112" fmla="*/ 459767 h 619832"/>
              <a:gd name="connsiteX113" fmla="*/ 6083647 w 7853660"/>
              <a:gd name="connsiteY113" fmla="*/ 459432 h 619832"/>
              <a:gd name="connsiteX114" fmla="*/ 5819774 w 7853660"/>
              <a:gd name="connsiteY114" fmla="*/ 459432 h 619832"/>
              <a:gd name="connsiteX115" fmla="*/ 5819774 w 7853660"/>
              <a:gd name="connsiteY115" fmla="*/ 404180 h 619832"/>
              <a:gd name="connsiteX116" fmla="*/ 6084651 w 7853660"/>
              <a:gd name="connsiteY116" fmla="*/ 404180 h 619832"/>
              <a:gd name="connsiteX117" fmla="*/ 6084651 w 7853660"/>
              <a:gd name="connsiteY117" fmla="*/ 371028 h 619832"/>
              <a:gd name="connsiteX118" fmla="*/ 6158321 w 7853660"/>
              <a:gd name="connsiteY118" fmla="*/ 317115 h 619832"/>
              <a:gd name="connsiteX119" fmla="*/ 6170711 w 7853660"/>
              <a:gd name="connsiteY119" fmla="*/ 300372 h 619832"/>
              <a:gd name="connsiteX120" fmla="*/ 6170711 w 7853660"/>
              <a:gd name="connsiteY120" fmla="*/ 300037 h 619832"/>
              <a:gd name="connsiteX121" fmla="*/ 6158656 w 7853660"/>
              <a:gd name="connsiteY121" fmla="*/ 287982 h 619832"/>
              <a:gd name="connsiteX122" fmla="*/ 5879380 w 7853660"/>
              <a:gd name="connsiteY122" fmla="*/ 287982 h 619832"/>
              <a:gd name="connsiteX123" fmla="*/ 5878375 w 7853660"/>
              <a:gd name="connsiteY123" fmla="*/ 287648 h 619832"/>
              <a:gd name="connsiteX124" fmla="*/ 5878375 w 7853660"/>
              <a:gd name="connsiteY124" fmla="*/ 233065 h 619832"/>
              <a:gd name="connsiteX125" fmla="*/ 370024 w 7853660"/>
              <a:gd name="connsiteY125" fmla="*/ 233065 h 619832"/>
              <a:gd name="connsiteX126" fmla="*/ 370024 w 7853660"/>
              <a:gd name="connsiteY126" fmla="*/ 283964 h 619832"/>
              <a:gd name="connsiteX127" fmla="*/ 472827 w 7853660"/>
              <a:gd name="connsiteY127" fmla="*/ 283964 h 619832"/>
              <a:gd name="connsiteX128" fmla="*/ 472827 w 7853660"/>
              <a:gd name="connsiteY128" fmla="*/ 258849 h 619832"/>
              <a:gd name="connsiteX129" fmla="*/ 454744 w 7853660"/>
              <a:gd name="connsiteY129" fmla="*/ 234069 h 619832"/>
              <a:gd name="connsiteX130" fmla="*/ 450056 w 7853660"/>
              <a:gd name="connsiteY130" fmla="*/ 233065 h 619832"/>
              <a:gd name="connsiteX131" fmla="*/ 370024 w 7853660"/>
              <a:gd name="connsiteY131" fmla="*/ 233065 h 619832"/>
              <a:gd name="connsiteX132" fmla="*/ 1912181 w 7853660"/>
              <a:gd name="connsiteY132" fmla="*/ 227372 h 619832"/>
              <a:gd name="connsiteX133" fmla="*/ 2018332 w 7853660"/>
              <a:gd name="connsiteY133" fmla="*/ 227372 h 619832"/>
              <a:gd name="connsiteX134" fmla="*/ 2018332 w 7853660"/>
              <a:gd name="connsiteY134" fmla="*/ 266886 h 619832"/>
              <a:gd name="connsiteX135" fmla="*/ 2129172 w 7853660"/>
              <a:gd name="connsiteY135" fmla="*/ 266886 h 619832"/>
              <a:gd name="connsiteX136" fmla="*/ 2178397 w 7853660"/>
              <a:gd name="connsiteY136" fmla="*/ 298698 h 619832"/>
              <a:gd name="connsiteX137" fmla="*/ 2183085 w 7853660"/>
              <a:gd name="connsiteY137" fmla="*/ 321804 h 619832"/>
              <a:gd name="connsiteX138" fmla="*/ 2183085 w 7853660"/>
              <a:gd name="connsiteY138" fmla="*/ 619832 h 619832"/>
              <a:gd name="connsiteX139" fmla="*/ 1747428 w 7853660"/>
              <a:gd name="connsiteY139" fmla="*/ 619832 h 619832"/>
              <a:gd name="connsiteX140" fmla="*/ 1747428 w 7853660"/>
              <a:gd name="connsiteY140" fmla="*/ 266886 h 619832"/>
              <a:gd name="connsiteX141" fmla="*/ 1853915 w 7853660"/>
              <a:gd name="connsiteY141" fmla="*/ 266886 h 619832"/>
              <a:gd name="connsiteX142" fmla="*/ 1853915 w 7853660"/>
              <a:gd name="connsiteY142" fmla="*/ 415230 h 619832"/>
              <a:gd name="connsiteX143" fmla="*/ 1912181 w 7853660"/>
              <a:gd name="connsiteY143" fmla="*/ 415230 h 619832"/>
              <a:gd name="connsiteX144" fmla="*/ 1912181 w 7853660"/>
              <a:gd name="connsiteY144" fmla="*/ 322808 h 619832"/>
              <a:gd name="connsiteX145" fmla="*/ 1911511 w 7853660"/>
              <a:gd name="connsiteY145" fmla="*/ 321804 h 619832"/>
              <a:gd name="connsiteX146" fmla="*/ 1874007 w 7853660"/>
              <a:gd name="connsiteY146" fmla="*/ 321804 h 619832"/>
              <a:gd name="connsiteX147" fmla="*/ 1874007 w 7853660"/>
              <a:gd name="connsiteY147" fmla="*/ 266886 h 619832"/>
              <a:gd name="connsiteX148" fmla="*/ 1912181 w 7853660"/>
              <a:gd name="connsiteY148" fmla="*/ 266886 h 619832"/>
              <a:gd name="connsiteX149" fmla="*/ 1912181 w 7853660"/>
              <a:gd name="connsiteY149" fmla="*/ 227372 h 619832"/>
              <a:gd name="connsiteX150" fmla="*/ 7499040 w 7853660"/>
              <a:gd name="connsiteY150" fmla="*/ 194890 h 619832"/>
              <a:gd name="connsiteX151" fmla="*/ 7499040 w 7853660"/>
              <a:gd name="connsiteY151" fmla="*/ 229046 h 619832"/>
              <a:gd name="connsiteX152" fmla="*/ 7584095 w 7853660"/>
              <a:gd name="connsiteY152" fmla="*/ 229046 h 619832"/>
              <a:gd name="connsiteX153" fmla="*/ 7584095 w 7853660"/>
              <a:gd name="connsiteY153" fmla="*/ 194890 h 619832"/>
              <a:gd name="connsiteX154" fmla="*/ 7499040 w 7853660"/>
              <a:gd name="connsiteY154" fmla="*/ 194890 h 619832"/>
              <a:gd name="connsiteX155" fmla="*/ 48220 w 7853660"/>
              <a:gd name="connsiteY155" fmla="*/ 177477 h 619832"/>
              <a:gd name="connsiteX156" fmla="*/ 530088 w 7853660"/>
              <a:gd name="connsiteY156" fmla="*/ 177477 h 619832"/>
              <a:gd name="connsiteX157" fmla="*/ 582662 w 7853660"/>
              <a:gd name="connsiteY157" fmla="*/ 211634 h 619832"/>
              <a:gd name="connsiteX158" fmla="*/ 585676 w 7853660"/>
              <a:gd name="connsiteY158" fmla="*/ 230721 h 619832"/>
              <a:gd name="connsiteX159" fmla="*/ 585676 w 7853660"/>
              <a:gd name="connsiteY159" fmla="*/ 339551 h 619832"/>
              <a:gd name="connsiteX160" fmla="*/ 555873 w 7853660"/>
              <a:gd name="connsiteY160" fmla="*/ 339886 h 619832"/>
              <a:gd name="connsiteX161" fmla="*/ 370358 w 7853660"/>
              <a:gd name="connsiteY161" fmla="*/ 339551 h 619832"/>
              <a:gd name="connsiteX162" fmla="*/ 370024 w 7853660"/>
              <a:gd name="connsiteY162" fmla="*/ 340221 h 619832"/>
              <a:gd name="connsiteX163" fmla="*/ 370024 w 7853660"/>
              <a:gd name="connsiteY163" fmla="*/ 394469 h 619832"/>
              <a:gd name="connsiteX164" fmla="*/ 546832 w 7853660"/>
              <a:gd name="connsiteY164" fmla="*/ 394469 h 619832"/>
              <a:gd name="connsiteX165" fmla="*/ 593712 w 7853660"/>
              <a:gd name="connsiteY165" fmla="*/ 423267 h 619832"/>
              <a:gd name="connsiteX166" fmla="*/ 599740 w 7853660"/>
              <a:gd name="connsiteY166" fmla="*/ 452735 h 619832"/>
              <a:gd name="connsiteX167" fmla="*/ 599740 w 7853660"/>
              <a:gd name="connsiteY167" fmla="*/ 483543 h 619832"/>
              <a:gd name="connsiteX168" fmla="*/ 590699 w 7853660"/>
              <a:gd name="connsiteY168" fmla="*/ 568263 h 619832"/>
              <a:gd name="connsiteX169" fmla="*/ 573286 w 7853660"/>
              <a:gd name="connsiteY169" fmla="*/ 608112 h 619832"/>
              <a:gd name="connsiteX170" fmla="*/ 460437 w 7853660"/>
              <a:gd name="connsiteY170" fmla="*/ 608112 h 619832"/>
              <a:gd name="connsiteX171" fmla="*/ 476845 w 7853660"/>
              <a:gd name="connsiteY171" fmla="*/ 574291 h 619832"/>
              <a:gd name="connsiteX172" fmla="*/ 486891 w 7853660"/>
              <a:gd name="connsiteY172" fmla="*/ 487561 h 619832"/>
              <a:gd name="connsiteX173" fmla="*/ 486891 w 7853660"/>
              <a:gd name="connsiteY173" fmla="*/ 480194 h 619832"/>
              <a:gd name="connsiteX174" fmla="*/ 474501 w 7853660"/>
              <a:gd name="connsiteY174" fmla="*/ 454075 h 619832"/>
              <a:gd name="connsiteX175" fmla="*/ 459097 w 7853660"/>
              <a:gd name="connsiteY175" fmla="*/ 449721 h 619832"/>
              <a:gd name="connsiteX176" fmla="*/ 371028 w 7853660"/>
              <a:gd name="connsiteY176" fmla="*/ 449721 h 619832"/>
              <a:gd name="connsiteX177" fmla="*/ 370024 w 7853660"/>
              <a:gd name="connsiteY177" fmla="*/ 450391 h 619832"/>
              <a:gd name="connsiteX178" fmla="*/ 370024 w 7853660"/>
              <a:gd name="connsiteY178" fmla="*/ 619832 h 619832"/>
              <a:gd name="connsiteX179" fmla="*/ 257175 w 7853660"/>
              <a:gd name="connsiteY179" fmla="*/ 619832 h 619832"/>
              <a:gd name="connsiteX180" fmla="*/ 257175 w 7853660"/>
              <a:gd name="connsiteY180" fmla="*/ 449721 h 619832"/>
              <a:gd name="connsiteX181" fmla="*/ 30807 w 7853660"/>
              <a:gd name="connsiteY181" fmla="*/ 449721 h 619832"/>
              <a:gd name="connsiteX182" fmla="*/ 48220 w 7853660"/>
              <a:gd name="connsiteY182" fmla="*/ 283964 h 619832"/>
              <a:gd name="connsiteX183" fmla="*/ 257175 w 7853660"/>
              <a:gd name="connsiteY183" fmla="*/ 283964 h 619832"/>
              <a:gd name="connsiteX184" fmla="*/ 257175 w 7853660"/>
              <a:gd name="connsiteY184" fmla="*/ 233065 h 619832"/>
              <a:gd name="connsiteX185" fmla="*/ 48220 w 7853660"/>
              <a:gd name="connsiteY185" fmla="*/ 233065 h 619832"/>
              <a:gd name="connsiteX186" fmla="*/ 48220 w 7853660"/>
              <a:gd name="connsiteY186" fmla="*/ 177477 h 619832"/>
              <a:gd name="connsiteX187" fmla="*/ 4667771 w 7853660"/>
              <a:gd name="connsiteY187" fmla="*/ 151693 h 619832"/>
              <a:gd name="connsiteX188" fmla="*/ 4753496 w 7853660"/>
              <a:gd name="connsiteY188" fmla="*/ 151693 h 619832"/>
              <a:gd name="connsiteX189" fmla="*/ 4753831 w 7853660"/>
              <a:gd name="connsiteY189" fmla="*/ 152028 h 619832"/>
              <a:gd name="connsiteX190" fmla="*/ 4753831 w 7853660"/>
              <a:gd name="connsiteY190" fmla="*/ 584002 h 619832"/>
              <a:gd name="connsiteX191" fmla="*/ 4667771 w 7853660"/>
              <a:gd name="connsiteY191" fmla="*/ 584002 h 619832"/>
              <a:gd name="connsiteX192" fmla="*/ 4667771 w 7853660"/>
              <a:gd name="connsiteY192" fmla="*/ 151693 h 619832"/>
              <a:gd name="connsiteX193" fmla="*/ 7385856 w 7853660"/>
              <a:gd name="connsiteY193" fmla="*/ 113519 h 619832"/>
              <a:gd name="connsiteX194" fmla="*/ 7499040 w 7853660"/>
              <a:gd name="connsiteY194" fmla="*/ 113519 h 619832"/>
              <a:gd name="connsiteX195" fmla="*/ 7499040 w 7853660"/>
              <a:gd name="connsiteY195" fmla="*/ 146000 h 619832"/>
              <a:gd name="connsiteX196" fmla="*/ 7584095 w 7853660"/>
              <a:gd name="connsiteY196" fmla="*/ 146000 h 619832"/>
              <a:gd name="connsiteX197" fmla="*/ 7584095 w 7853660"/>
              <a:gd name="connsiteY197" fmla="*/ 113519 h 619832"/>
              <a:gd name="connsiteX198" fmla="*/ 7697279 w 7853660"/>
              <a:gd name="connsiteY198" fmla="*/ 113519 h 619832"/>
              <a:gd name="connsiteX199" fmla="*/ 7697279 w 7853660"/>
              <a:gd name="connsiteY199" fmla="*/ 146000 h 619832"/>
              <a:gd name="connsiteX200" fmla="*/ 7807449 w 7853660"/>
              <a:gd name="connsiteY200" fmla="*/ 146000 h 619832"/>
              <a:gd name="connsiteX201" fmla="*/ 7807449 w 7853660"/>
              <a:gd name="connsiteY201" fmla="*/ 194890 h 619832"/>
              <a:gd name="connsiteX202" fmla="*/ 7697279 w 7853660"/>
              <a:gd name="connsiteY202" fmla="*/ 194890 h 619832"/>
              <a:gd name="connsiteX203" fmla="*/ 7697279 w 7853660"/>
              <a:gd name="connsiteY203" fmla="*/ 229046 h 619832"/>
              <a:gd name="connsiteX204" fmla="*/ 7818164 w 7853660"/>
              <a:gd name="connsiteY204" fmla="*/ 229046 h 619832"/>
              <a:gd name="connsiteX205" fmla="*/ 7818164 w 7853660"/>
              <a:gd name="connsiteY205" fmla="*/ 277602 h 619832"/>
              <a:gd name="connsiteX206" fmla="*/ 7697279 w 7853660"/>
              <a:gd name="connsiteY206" fmla="*/ 277602 h 619832"/>
              <a:gd name="connsiteX207" fmla="*/ 7697279 w 7853660"/>
              <a:gd name="connsiteY207" fmla="*/ 312093 h 619832"/>
              <a:gd name="connsiteX208" fmla="*/ 7849307 w 7853660"/>
              <a:gd name="connsiteY208" fmla="*/ 312093 h 619832"/>
              <a:gd name="connsiteX209" fmla="*/ 7849307 w 7853660"/>
              <a:gd name="connsiteY209" fmla="*/ 360648 h 619832"/>
              <a:gd name="connsiteX210" fmla="*/ 7791375 w 7853660"/>
              <a:gd name="connsiteY210" fmla="*/ 360648 h 619832"/>
              <a:gd name="connsiteX211" fmla="*/ 7853660 w 7853660"/>
              <a:gd name="connsiteY211" fmla="*/ 428290 h 619832"/>
              <a:gd name="connsiteX212" fmla="*/ 7783004 w 7853660"/>
              <a:gd name="connsiteY212" fmla="*/ 428290 h 619832"/>
              <a:gd name="connsiteX213" fmla="*/ 7785683 w 7853660"/>
              <a:gd name="connsiteY213" fmla="*/ 444029 h 619832"/>
              <a:gd name="connsiteX214" fmla="*/ 7785683 w 7853660"/>
              <a:gd name="connsiteY214" fmla="*/ 539800 h 619832"/>
              <a:gd name="connsiteX215" fmla="*/ 7673168 w 7853660"/>
              <a:gd name="connsiteY215" fmla="*/ 539800 h 619832"/>
              <a:gd name="connsiteX216" fmla="*/ 7673168 w 7853660"/>
              <a:gd name="connsiteY216" fmla="*/ 473497 h 619832"/>
              <a:gd name="connsiteX217" fmla="*/ 7654416 w 7853660"/>
              <a:gd name="connsiteY217" fmla="*/ 448717 h 619832"/>
              <a:gd name="connsiteX218" fmla="*/ 7649728 w 7853660"/>
              <a:gd name="connsiteY218" fmla="*/ 448047 h 619832"/>
              <a:gd name="connsiteX219" fmla="*/ 7430058 w 7853660"/>
              <a:gd name="connsiteY219" fmla="*/ 448047 h 619832"/>
              <a:gd name="connsiteX220" fmla="*/ 7430058 w 7853660"/>
              <a:gd name="connsiteY220" fmla="*/ 392460 h 619832"/>
              <a:gd name="connsiteX221" fmla="*/ 7707994 w 7853660"/>
              <a:gd name="connsiteY221" fmla="*/ 392460 h 619832"/>
              <a:gd name="connsiteX222" fmla="*/ 7678191 w 7853660"/>
              <a:gd name="connsiteY222" fmla="*/ 360648 h 619832"/>
              <a:gd name="connsiteX223" fmla="*/ 7404943 w 7853660"/>
              <a:gd name="connsiteY223" fmla="*/ 360648 h 619832"/>
              <a:gd name="connsiteX224" fmla="*/ 7375140 w 7853660"/>
              <a:gd name="connsiteY224" fmla="*/ 392460 h 619832"/>
              <a:gd name="connsiteX225" fmla="*/ 7409966 w 7853660"/>
              <a:gd name="connsiteY225" fmla="*/ 392460 h 619832"/>
              <a:gd name="connsiteX226" fmla="*/ 7409966 w 7853660"/>
              <a:gd name="connsiteY226" fmla="*/ 545492 h 619832"/>
              <a:gd name="connsiteX227" fmla="*/ 7409631 w 7853660"/>
              <a:gd name="connsiteY227" fmla="*/ 546162 h 619832"/>
              <a:gd name="connsiteX228" fmla="*/ 7409966 w 7853660"/>
              <a:gd name="connsiteY228" fmla="*/ 546162 h 619832"/>
              <a:gd name="connsiteX229" fmla="*/ 7484975 w 7853660"/>
              <a:gd name="connsiteY229" fmla="*/ 512676 h 619832"/>
              <a:gd name="connsiteX230" fmla="*/ 7484975 w 7853660"/>
              <a:gd name="connsiteY230" fmla="*/ 473162 h 619832"/>
              <a:gd name="connsiteX231" fmla="*/ 7598159 w 7853660"/>
              <a:gd name="connsiteY231" fmla="*/ 473162 h 619832"/>
              <a:gd name="connsiteX232" fmla="*/ 7598159 w 7853660"/>
              <a:gd name="connsiteY232" fmla="*/ 513011 h 619832"/>
              <a:gd name="connsiteX233" fmla="*/ 7833903 w 7853660"/>
              <a:gd name="connsiteY233" fmla="*/ 619497 h 619832"/>
              <a:gd name="connsiteX234" fmla="*/ 7833903 w 7853660"/>
              <a:gd name="connsiteY234" fmla="*/ 619832 h 619832"/>
              <a:gd name="connsiteX235" fmla="*/ 7675847 w 7853660"/>
              <a:gd name="connsiteY235" fmla="*/ 619832 h 619832"/>
              <a:gd name="connsiteX236" fmla="*/ 7591127 w 7853660"/>
              <a:gd name="connsiteY236" fmla="*/ 584336 h 619832"/>
              <a:gd name="connsiteX237" fmla="*/ 7540563 w 7853660"/>
              <a:gd name="connsiteY237" fmla="*/ 562905 h 619832"/>
              <a:gd name="connsiteX238" fmla="*/ 7407622 w 7853660"/>
              <a:gd name="connsiteY238" fmla="*/ 619162 h 619832"/>
              <a:gd name="connsiteX239" fmla="*/ 7249566 w 7853660"/>
              <a:gd name="connsiteY239" fmla="*/ 619162 h 619832"/>
              <a:gd name="connsiteX240" fmla="*/ 7249566 w 7853660"/>
              <a:gd name="connsiteY240" fmla="*/ 618492 h 619832"/>
              <a:gd name="connsiteX241" fmla="*/ 7409296 w 7853660"/>
              <a:gd name="connsiteY241" fmla="*/ 546497 h 619832"/>
              <a:gd name="connsiteX242" fmla="*/ 7409296 w 7853660"/>
              <a:gd name="connsiteY242" fmla="*/ 546162 h 619832"/>
              <a:gd name="connsiteX243" fmla="*/ 7297117 w 7853660"/>
              <a:gd name="connsiteY243" fmla="*/ 546162 h 619832"/>
              <a:gd name="connsiteX244" fmla="*/ 7297117 w 7853660"/>
              <a:gd name="connsiteY244" fmla="*/ 428290 h 619832"/>
              <a:gd name="connsiteX245" fmla="*/ 7229474 w 7853660"/>
              <a:gd name="connsiteY245" fmla="*/ 428290 h 619832"/>
              <a:gd name="connsiteX246" fmla="*/ 7291759 w 7853660"/>
              <a:gd name="connsiteY246" fmla="*/ 360648 h 619832"/>
              <a:gd name="connsiteX247" fmla="*/ 7234162 w 7853660"/>
              <a:gd name="connsiteY247" fmla="*/ 360648 h 619832"/>
              <a:gd name="connsiteX248" fmla="*/ 7234162 w 7853660"/>
              <a:gd name="connsiteY248" fmla="*/ 312093 h 619832"/>
              <a:gd name="connsiteX249" fmla="*/ 7385856 w 7853660"/>
              <a:gd name="connsiteY249" fmla="*/ 312093 h 619832"/>
              <a:gd name="connsiteX250" fmla="*/ 7385856 w 7853660"/>
              <a:gd name="connsiteY250" fmla="*/ 277602 h 619832"/>
              <a:gd name="connsiteX251" fmla="*/ 7264970 w 7853660"/>
              <a:gd name="connsiteY251" fmla="*/ 277602 h 619832"/>
              <a:gd name="connsiteX252" fmla="*/ 7264970 w 7853660"/>
              <a:gd name="connsiteY252" fmla="*/ 229046 h 619832"/>
              <a:gd name="connsiteX253" fmla="*/ 7385856 w 7853660"/>
              <a:gd name="connsiteY253" fmla="*/ 229046 h 619832"/>
              <a:gd name="connsiteX254" fmla="*/ 7385856 w 7853660"/>
              <a:gd name="connsiteY254" fmla="*/ 194890 h 619832"/>
              <a:gd name="connsiteX255" fmla="*/ 7275686 w 7853660"/>
              <a:gd name="connsiteY255" fmla="*/ 194890 h 619832"/>
              <a:gd name="connsiteX256" fmla="*/ 7275686 w 7853660"/>
              <a:gd name="connsiteY256" fmla="*/ 146000 h 619832"/>
              <a:gd name="connsiteX257" fmla="*/ 7385856 w 7853660"/>
              <a:gd name="connsiteY257" fmla="*/ 146000 h 619832"/>
              <a:gd name="connsiteX258" fmla="*/ 7385856 w 7853660"/>
              <a:gd name="connsiteY258" fmla="*/ 113519 h 619832"/>
              <a:gd name="connsiteX259" fmla="*/ 5966779 w 7853660"/>
              <a:gd name="connsiteY259" fmla="*/ 103808 h 619832"/>
              <a:gd name="connsiteX260" fmla="*/ 6374642 w 7853660"/>
              <a:gd name="connsiteY260" fmla="*/ 103808 h 619832"/>
              <a:gd name="connsiteX261" fmla="*/ 6424872 w 7853660"/>
              <a:gd name="connsiteY261" fmla="*/ 135620 h 619832"/>
              <a:gd name="connsiteX262" fmla="*/ 6429560 w 7853660"/>
              <a:gd name="connsiteY262" fmla="*/ 156381 h 619832"/>
              <a:gd name="connsiteX263" fmla="*/ 6429560 w 7853660"/>
              <a:gd name="connsiteY263" fmla="*/ 221010 h 619832"/>
              <a:gd name="connsiteX264" fmla="*/ 6316711 w 7853660"/>
              <a:gd name="connsiteY264" fmla="*/ 221010 h 619832"/>
              <a:gd name="connsiteX265" fmla="*/ 6316711 w 7853660"/>
              <a:gd name="connsiteY265" fmla="*/ 185179 h 619832"/>
              <a:gd name="connsiteX266" fmla="*/ 6296620 w 7853660"/>
              <a:gd name="connsiteY266" fmla="*/ 160065 h 619832"/>
              <a:gd name="connsiteX267" fmla="*/ 6285569 w 7853660"/>
              <a:gd name="connsiteY267" fmla="*/ 159395 h 619832"/>
              <a:gd name="connsiteX268" fmla="*/ 5966779 w 7853660"/>
              <a:gd name="connsiteY268" fmla="*/ 159395 h 619832"/>
              <a:gd name="connsiteX269" fmla="*/ 5966779 w 7853660"/>
              <a:gd name="connsiteY269" fmla="*/ 103808 h 619832"/>
              <a:gd name="connsiteX270" fmla="*/ 5834173 w 7853660"/>
              <a:gd name="connsiteY270" fmla="*/ 103808 h 619832"/>
              <a:gd name="connsiteX271" fmla="*/ 5947022 w 7853660"/>
              <a:gd name="connsiteY271" fmla="*/ 103808 h 619832"/>
              <a:gd name="connsiteX272" fmla="*/ 5947022 w 7853660"/>
              <a:gd name="connsiteY272" fmla="*/ 221010 h 619832"/>
              <a:gd name="connsiteX273" fmla="*/ 5834173 w 7853660"/>
              <a:gd name="connsiteY273" fmla="*/ 221010 h 619832"/>
              <a:gd name="connsiteX274" fmla="*/ 5834173 w 7853660"/>
              <a:gd name="connsiteY274" fmla="*/ 103808 h 619832"/>
              <a:gd name="connsiteX275" fmla="*/ 5303974 w 7853660"/>
              <a:gd name="connsiteY275" fmla="*/ 95436 h 619832"/>
              <a:gd name="connsiteX276" fmla="*/ 5303974 w 7853660"/>
              <a:gd name="connsiteY276" fmla="*/ 168771 h 619832"/>
              <a:gd name="connsiteX277" fmla="*/ 5316364 w 7853660"/>
              <a:gd name="connsiteY277" fmla="*/ 168771 h 619832"/>
              <a:gd name="connsiteX278" fmla="*/ 5337125 w 7853660"/>
              <a:gd name="connsiteY278" fmla="*/ 95436 h 619832"/>
              <a:gd name="connsiteX279" fmla="*/ 5303974 w 7853660"/>
              <a:gd name="connsiteY279" fmla="*/ 95436 h 619832"/>
              <a:gd name="connsiteX280" fmla="*/ 3894274 w 7853660"/>
              <a:gd name="connsiteY280" fmla="*/ 95436 h 619832"/>
              <a:gd name="connsiteX281" fmla="*/ 3894274 w 7853660"/>
              <a:gd name="connsiteY281" fmla="*/ 168771 h 619832"/>
              <a:gd name="connsiteX282" fmla="*/ 3906664 w 7853660"/>
              <a:gd name="connsiteY282" fmla="*/ 168771 h 619832"/>
              <a:gd name="connsiteX283" fmla="*/ 3927425 w 7853660"/>
              <a:gd name="connsiteY283" fmla="*/ 95436 h 619832"/>
              <a:gd name="connsiteX284" fmla="*/ 3894274 w 7853660"/>
              <a:gd name="connsiteY284" fmla="*/ 95436 h 619832"/>
              <a:gd name="connsiteX285" fmla="*/ 6743625 w 7853660"/>
              <a:gd name="connsiteY285" fmla="*/ 91083 h 619832"/>
              <a:gd name="connsiteX286" fmla="*/ 6774768 w 7853660"/>
              <a:gd name="connsiteY286" fmla="*/ 183505 h 619832"/>
              <a:gd name="connsiteX287" fmla="*/ 6898332 w 7853660"/>
              <a:gd name="connsiteY287" fmla="*/ 183505 h 619832"/>
              <a:gd name="connsiteX288" fmla="*/ 6904360 w 7853660"/>
              <a:gd name="connsiteY288" fmla="*/ 166762 h 619832"/>
              <a:gd name="connsiteX289" fmla="*/ 6930144 w 7853660"/>
              <a:gd name="connsiteY289" fmla="*/ 91083 h 619832"/>
              <a:gd name="connsiteX290" fmla="*/ 6743625 w 7853660"/>
              <a:gd name="connsiteY290" fmla="*/ 91083 h 619832"/>
              <a:gd name="connsiteX291" fmla="*/ 1114425 w 7853660"/>
              <a:gd name="connsiteY291" fmla="*/ 61615 h 619832"/>
              <a:gd name="connsiteX292" fmla="*/ 1408435 w 7853660"/>
              <a:gd name="connsiteY292" fmla="*/ 61615 h 619832"/>
              <a:gd name="connsiteX293" fmla="*/ 1472729 w 7853660"/>
              <a:gd name="connsiteY293" fmla="*/ 106152 h 619832"/>
              <a:gd name="connsiteX294" fmla="*/ 1475073 w 7853660"/>
              <a:gd name="connsiteY294" fmla="*/ 123899 h 619832"/>
              <a:gd name="connsiteX295" fmla="*/ 1475073 w 7853660"/>
              <a:gd name="connsiteY295" fmla="*/ 280615 h 619832"/>
              <a:gd name="connsiteX296" fmla="*/ 1445270 w 7853660"/>
              <a:gd name="connsiteY296" fmla="*/ 334194 h 619832"/>
              <a:gd name="connsiteX297" fmla="*/ 1414797 w 7853660"/>
              <a:gd name="connsiteY297" fmla="*/ 343570 h 619832"/>
              <a:gd name="connsiteX298" fmla="*/ 1257076 w 7853660"/>
              <a:gd name="connsiteY298" fmla="*/ 343570 h 619832"/>
              <a:gd name="connsiteX299" fmla="*/ 1225934 w 7853660"/>
              <a:gd name="connsiteY299" fmla="*/ 358639 h 619832"/>
              <a:gd name="connsiteX300" fmla="*/ 1221246 w 7853660"/>
              <a:gd name="connsiteY300" fmla="*/ 374377 h 619832"/>
              <a:gd name="connsiteX301" fmla="*/ 1221246 w 7853660"/>
              <a:gd name="connsiteY301" fmla="*/ 489570 h 619832"/>
              <a:gd name="connsiteX302" fmla="*/ 1242677 w 7853660"/>
              <a:gd name="connsiteY302" fmla="*/ 519038 h 619832"/>
              <a:gd name="connsiteX303" fmla="*/ 1253058 w 7853660"/>
              <a:gd name="connsiteY303" fmla="*/ 520712 h 619832"/>
              <a:gd name="connsiteX304" fmla="*/ 1475073 w 7853660"/>
              <a:gd name="connsiteY304" fmla="*/ 520712 h 619832"/>
              <a:gd name="connsiteX305" fmla="*/ 1475073 w 7853660"/>
              <a:gd name="connsiteY305" fmla="*/ 572951 h 619832"/>
              <a:gd name="connsiteX306" fmla="*/ 1175705 w 7853660"/>
              <a:gd name="connsiteY306" fmla="*/ 572951 h 619832"/>
              <a:gd name="connsiteX307" fmla="*/ 1126145 w 7853660"/>
              <a:gd name="connsiteY307" fmla="*/ 547167 h 619832"/>
              <a:gd name="connsiteX308" fmla="*/ 1114425 w 7853660"/>
              <a:gd name="connsiteY308" fmla="*/ 511671 h 619832"/>
              <a:gd name="connsiteX309" fmla="*/ 1114425 w 7853660"/>
              <a:gd name="connsiteY309" fmla="*/ 352946 h 619832"/>
              <a:gd name="connsiteX310" fmla="*/ 1131168 w 7853660"/>
              <a:gd name="connsiteY310" fmla="*/ 311423 h 619832"/>
              <a:gd name="connsiteX311" fmla="*/ 1178719 w 7853660"/>
              <a:gd name="connsiteY311" fmla="*/ 290996 h 619832"/>
              <a:gd name="connsiteX312" fmla="*/ 1337109 w 7853660"/>
              <a:gd name="connsiteY312" fmla="*/ 290996 h 619832"/>
              <a:gd name="connsiteX313" fmla="*/ 1365572 w 7853660"/>
              <a:gd name="connsiteY313" fmla="*/ 272579 h 619832"/>
              <a:gd name="connsiteX314" fmla="*/ 1368251 w 7853660"/>
              <a:gd name="connsiteY314" fmla="*/ 259519 h 619832"/>
              <a:gd name="connsiteX315" fmla="*/ 1368251 w 7853660"/>
              <a:gd name="connsiteY315" fmla="*/ 144996 h 619832"/>
              <a:gd name="connsiteX316" fmla="*/ 1348829 w 7853660"/>
              <a:gd name="connsiteY316" fmla="*/ 116532 h 619832"/>
              <a:gd name="connsiteX317" fmla="*/ 1338114 w 7853660"/>
              <a:gd name="connsiteY317" fmla="*/ 114188 h 619832"/>
              <a:gd name="connsiteX318" fmla="*/ 1114425 w 7853660"/>
              <a:gd name="connsiteY318" fmla="*/ 114188 h 619832"/>
              <a:gd name="connsiteX319" fmla="*/ 1114425 w 7853660"/>
              <a:gd name="connsiteY319" fmla="*/ 61615 h 619832"/>
              <a:gd name="connsiteX320" fmla="*/ 706859 w 7853660"/>
              <a:gd name="connsiteY320" fmla="*/ 61615 h 619832"/>
              <a:gd name="connsiteX321" fmla="*/ 871612 w 7853660"/>
              <a:gd name="connsiteY321" fmla="*/ 61615 h 619832"/>
              <a:gd name="connsiteX322" fmla="*/ 933227 w 7853660"/>
              <a:gd name="connsiteY322" fmla="*/ 99454 h 619832"/>
              <a:gd name="connsiteX323" fmla="*/ 938584 w 7853660"/>
              <a:gd name="connsiteY323" fmla="*/ 125239 h 619832"/>
              <a:gd name="connsiteX324" fmla="*/ 938584 w 7853660"/>
              <a:gd name="connsiteY324" fmla="*/ 520712 h 619832"/>
              <a:gd name="connsiteX325" fmla="*/ 1065497 w 7853660"/>
              <a:gd name="connsiteY325" fmla="*/ 520712 h 619832"/>
              <a:gd name="connsiteX326" fmla="*/ 1065497 w 7853660"/>
              <a:gd name="connsiteY326" fmla="*/ 572951 h 619832"/>
              <a:gd name="connsiteX327" fmla="*/ 704850 w 7853660"/>
              <a:gd name="connsiteY327" fmla="*/ 572951 h 619832"/>
              <a:gd name="connsiteX328" fmla="*/ 704850 w 7853660"/>
              <a:gd name="connsiteY328" fmla="*/ 520712 h 619832"/>
              <a:gd name="connsiteX329" fmla="*/ 831763 w 7853660"/>
              <a:gd name="connsiteY329" fmla="*/ 520712 h 619832"/>
              <a:gd name="connsiteX330" fmla="*/ 831763 w 7853660"/>
              <a:gd name="connsiteY330" fmla="*/ 145665 h 619832"/>
              <a:gd name="connsiteX331" fmla="*/ 808323 w 7853660"/>
              <a:gd name="connsiteY331" fmla="*/ 114858 h 619832"/>
              <a:gd name="connsiteX332" fmla="*/ 801625 w 7853660"/>
              <a:gd name="connsiteY332" fmla="*/ 114188 h 619832"/>
              <a:gd name="connsiteX333" fmla="*/ 706859 w 7853660"/>
              <a:gd name="connsiteY333" fmla="*/ 114188 h 619832"/>
              <a:gd name="connsiteX334" fmla="*/ 706189 w 7853660"/>
              <a:gd name="connsiteY334" fmla="*/ 113519 h 619832"/>
              <a:gd name="connsiteX335" fmla="*/ 706189 w 7853660"/>
              <a:gd name="connsiteY335" fmla="*/ 62285 h 619832"/>
              <a:gd name="connsiteX336" fmla="*/ 706859 w 7853660"/>
              <a:gd name="connsiteY336" fmla="*/ 61615 h 619832"/>
              <a:gd name="connsiteX337" fmla="*/ 4428009 w 7853660"/>
              <a:gd name="connsiteY337" fmla="*/ 38509 h 619832"/>
              <a:gd name="connsiteX338" fmla="*/ 4507036 w 7853660"/>
              <a:gd name="connsiteY338" fmla="*/ 38509 h 619832"/>
              <a:gd name="connsiteX339" fmla="*/ 4507371 w 7853660"/>
              <a:gd name="connsiteY339" fmla="*/ 39179 h 619832"/>
              <a:gd name="connsiteX340" fmla="*/ 4507371 w 7853660"/>
              <a:gd name="connsiteY340" fmla="*/ 450726 h 619832"/>
              <a:gd name="connsiteX341" fmla="*/ 4427339 w 7853660"/>
              <a:gd name="connsiteY341" fmla="*/ 450726 h 619832"/>
              <a:gd name="connsiteX342" fmla="*/ 4427339 w 7853660"/>
              <a:gd name="connsiteY342" fmla="*/ 39179 h 619832"/>
              <a:gd name="connsiteX343" fmla="*/ 4428009 w 7853660"/>
              <a:gd name="connsiteY343" fmla="*/ 38509 h 619832"/>
              <a:gd name="connsiteX344" fmla="*/ 7243874 w 7853660"/>
              <a:gd name="connsiteY344" fmla="*/ 23775 h 619832"/>
              <a:gd name="connsiteX345" fmla="*/ 7356722 w 7853660"/>
              <a:gd name="connsiteY345" fmla="*/ 23775 h 619832"/>
              <a:gd name="connsiteX346" fmla="*/ 7356722 w 7853660"/>
              <a:gd name="connsiteY346" fmla="*/ 130262 h 619832"/>
              <a:gd name="connsiteX347" fmla="*/ 7243874 w 7853660"/>
              <a:gd name="connsiteY347" fmla="*/ 130262 h 619832"/>
              <a:gd name="connsiteX348" fmla="*/ 7243874 w 7853660"/>
              <a:gd name="connsiteY348" fmla="*/ 23775 h 619832"/>
              <a:gd name="connsiteX349" fmla="*/ 4666096 w 7853660"/>
              <a:gd name="connsiteY349" fmla="*/ 11385 h 619832"/>
              <a:gd name="connsiteX350" fmla="*/ 5024735 w 7853660"/>
              <a:gd name="connsiteY350" fmla="*/ 11385 h 619832"/>
              <a:gd name="connsiteX351" fmla="*/ 5024735 w 7853660"/>
              <a:gd name="connsiteY351" fmla="*/ 66638 h 619832"/>
              <a:gd name="connsiteX352" fmla="*/ 4895143 w 7853660"/>
              <a:gd name="connsiteY352" fmla="*/ 66638 h 619832"/>
              <a:gd name="connsiteX353" fmla="*/ 4895143 w 7853660"/>
              <a:gd name="connsiteY353" fmla="*/ 151693 h 619832"/>
              <a:gd name="connsiteX354" fmla="*/ 4961781 w 7853660"/>
              <a:gd name="connsiteY354" fmla="*/ 151693 h 619832"/>
              <a:gd name="connsiteX355" fmla="*/ 4996272 w 7853660"/>
              <a:gd name="connsiteY355" fmla="*/ 158725 h 619832"/>
              <a:gd name="connsiteX356" fmla="*/ 5020382 w 7853660"/>
              <a:gd name="connsiteY356" fmla="*/ 187858 h 619832"/>
              <a:gd name="connsiteX357" fmla="*/ 5022726 w 7853660"/>
              <a:gd name="connsiteY357" fmla="*/ 203932 h 619832"/>
              <a:gd name="connsiteX358" fmla="*/ 5022726 w 7853660"/>
              <a:gd name="connsiteY358" fmla="*/ 482203 h 619832"/>
              <a:gd name="connsiteX359" fmla="*/ 4997946 w 7853660"/>
              <a:gd name="connsiteY359" fmla="*/ 584002 h 619832"/>
              <a:gd name="connsiteX360" fmla="*/ 4910882 w 7853660"/>
              <a:gd name="connsiteY360" fmla="*/ 584002 h 619832"/>
              <a:gd name="connsiteX361" fmla="*/ 4936666 w 7853660"/>
              <a:gd name="connsiteY361" fmla="*/ 480194 h 619832"/>
              <a:gd name="connsiteX362" fmla="*/ 4936666 w 7853660"/>
              <a:gd name="connsiteY362" fmla="*/ 233065 h 619832"/>
              <a:gd name="connsiteX363" fmla="*/ 4917579 w 7853660"/>
              <a:gd name="connsiteY363" fmla="*/ 207950 h 619832"/>
              <a:gd name="connsiteX364" fmla="*/ 4912221 w 7853660"/>
              <a:gd name="connsiteY364" fmla="*/ 206945 h 619832"/>
              <a:gd name="connsiteX365" fmla="*/ 4895143 w 7853660"/>
              <a:gd name="connsiteY365" fmla="*/ 206945 h 619832"/>
              <a:gd name="connsiteX366" fmla="*/ 4895143 w 7853660"/>
              <a:gd name="connsiteY366" fmla="*/ 619832 h 619832"/>
              <a:gd name="connsiteX367" fmla="*/ 4795689 w 7853660"/>
              <a:gd name="connsiteY367" fmla="*/ 619832 h 619832"/>
              <a:gd name="connsiteX368" fmla="*/ 4795689 w 7853660"/>
              <a:gd name="connsiteY368" fmla="*/ 206945 h 619832"/>
              <a:gd name="connsiteX369" fmla="*/ 4773922 w 7853660"/>
              <a:gd name="connsiteY369" fmla="*/ 206945 h 619832"/>
              <a:gd name="connsiteX370" fmla="*/ 4773922 w 7853660"/>
              <a:gd name="connsiteY370" fmla="*/ 151693 h 619832"/>
              <a:gd name="connsiteX371" fmla="*/ 4795689 w 7853660"/>
              <a:gd name="connsiteY371" fmla="*/ 151693 h 619832"/>
              <a:gd name="connsiteX372" fmla="*/ 4795689 w 7853660"/>
              <a:gd name="connsiteY372" fmla="*/ 66638 h 619832"/>
              <a:gd name="connsiteX373" fmla="*/ 4666096 w 7853660"/>
              <a:gd name="connsiteY373" fmla="*/ 66638 h 619832"/>
              <a:gd name="connsiteX374" fmla="*/ 4666096 w 7853660"/>
              <a:gd name="connsiteY374" fmla="*/ 11385 h 619832"/>
              <a:gd name="connsiteX375" fmla="*/ 1617836 w 7853660"/>
              <a:gd name="connsiteY375" fmla="*/ 10046 h 619832"/>
              <a:gd name="connsiteX376" fmla="*/ 1730685 w 7853660"/>
              <a:gd name="connsiteY376" fmla="*/ 10046 h 619832"/>
              <a:gd name="connsiteX377" fmla="*/ 1730685 w 7853660"/>
              <a:gd name="connsiteY377" fmla="*/ 142652 h 619832"/>
              <a:gd name="connsiteX378" fmla="*/ 2071241 w 7853660"/>
              <a:gd name="connsiteY378" fmla="*/ 142652 h 619832"/>
              <a:gd name="connsiteX379" fmla="*/ 2071241 w 7853660"/>
              <a:gd name="connsiteY379" fmla="*/ 97110 h 619832"/>
              <a:gd name="connsiteX380" fmla="*/ 2064209 w 7853660"/>
              <a:gd name="connsiteY380" fmla="*/ 74005 h 619832"/>
              <a:gd name="connsiteX381" fmla="*/ 2047131 w 7853660"/>
              <a:gd name="connsiteY381" fmla="*/ 65968 h 619832"/>
              <a:gd name="connsiteX382" fmla="*/ 1750777 w 7853660"/>
              <a:gd name="connsiteY382" fmla="*/ 65968 h 619832"/>
              <a:gd name="connsiteX383" fmla="*/ 1750777 w 7853660"/>
              <a:gd name="connsiteY383" fmla="*/ 10046 h 619832"/>
              <a:gd name="connsiteX384" fmla="*/ 2127498 w 7853660"/>
              <a:gd name="connsiteY384" fmla="*/ 10046 h 619832"/>
              <a:gd name="connsiteX385" fmla="*/ 2178397 w 7853660"/>
              <a:gd name="connsiteY385" fmla="*/ 40853 h 619832"/>
              <a:gd name="connsiteX386" fmla="*/ 2183755 w 7853660"/>
              <a:gd name="connsiteY386" fmla="*/ 69986 h 619832"/>
              <a:gd name="connsiteX387" fmla="*/ 2183755 w 7853660"/>
              <a:gd name="connsiteY387" fmla="*/ 197904 h 619832"/>
              <a:gd name="connsiteX388" fmla="*/ 2116447 w 7853660"/>
              <a:gd name="connsiteY388" fmla="*/ 198239 h 619832"/>
              <a:gd name="connsiteX389" fmla="*/ 1990204 w 7853660"/>
              <a:gd name="connsiteY389" fmla="*/ 197904 h 619832"/>
              <a:gd name="connsiteX390" fmla="*/ 1730685 w 7853660"/>
              <a:gd name="connsiteY390" fmla="*/ 197904 h 619832"/>
              <a:gd name="connsiteX391" fmla="*/ 1730685 w 7853660"/>
              <a:gd name="connsiteY391" fmla="*/ 388107 h 619832"/>
              <a:gd name="connsiteX392" fmla="*/ 1684474 w 7853660"/>
              <a:gd name="connsiteY392" fmla="*/ 619832 h 619832"/>
              <a:gd name="connsiteX393" fmla="*/ 1571625 w 7853660"/>
              <a:gd name="connsiteY393" fmla="*/ 619832 h 619832"/>
              <a:gd name="connsiteX394" fmla="*/ 1571625 w 7853660"/>
              <a:gd name="connsiteY394" fmla="*/ 619497 h 619832"/>
              <a:gd name="connsiteX395" fmla="*/ 1596405 w 7853660"/>
              <a:gd name="connsiteY395" fmla="*/ 544488 h 619832"/>
              <a:gd name="connsiteX396" fmla="*/ 1617836 w 7853660"/>
              <a:gd name="connsiteY396" fmla="*/ 385093 h 619832"/>
              <a:gd name="connsiteX397" fmla="*/ 1617836 w 7853660"/>
              <a:gd name="connsiteY397" fmla="*/ 10046 h 619832"/>
              <a:gd name="connsiteX398" fmla="*/ 6764386 w 7853660"/>
              <a:gd name="connsiteY398" fmla="*/ 1005 h 619832"/>
              <a:gd name="connsiteX399" fmla="*/ 6877236 w 7853660"/>
              <a:gd name="connsiteY399" fmla="*/ 1005 h 619832"/>
              <a:gd name="connsiteX400" fmla="*/ 6893309 w 7853660"/>
              <a:gd name="connsiteY400" fmla="*/ 35495 h 619832"/>
              <a:gd name="connsiteX401" fmla="*/ 7115323 w 7853660"/>
              <a:gd name="connsiteY401" fmla="*/ 35495 h 619832"/>
              <a:gd name="connsiteX402" fmla="*/ 7115323 w 7853660"/>
              <a:gd name="connsiteY402" fmla="*/ 91083 h 619832"/>
              <a:gd name="connsiteX403" fmla="*/ 7042993 w 7853660"/>
              <a:gd name="connsiteY403" fmla="*/ 91083 h 619832"/>
              <a:gd name="connsiteX404" fmla="*/ 7036966 w 7853660"/>
              <a:gd name="connsiteY404" fmla="*/ 109165 h 619832"/>
              <a:gd name="connsiteX405" fmla="*/ 7011850 w 7853660"/>
              <a:gd name="connsiteY405" fmla="*/ 183505 h 619832"/>
              <a:gd name="connsiteX406" fmla="*/ 7136754 w 7853660"/>
              <a:gd name="connsiteY406" fmla="*/ 183505 h 619832"/>
              <a:gd name="connsiteX407" fmla="*/ 7136754 w 7853660"/>
              <a:gd name="connsiteY407" fmla="*/ 238757 h 619832"/>
              <a:gd name="connsiteX408" fmla="*/ 6537014 w 7853660"/>
              <a:gd name="connsiteY408" fmla="*/ 238757 h 619832"/>
              <a:gd name="connsiteX409" fmla="*/ 6537014 w 7853660"/>
              <a:gd name="connsiteY409" fmla="*/ 183505 h 619832"/>
              <a:gd name="connsiteX410" fmla="*/ 6661249 w 7853660"/>
              <a:gd name="connsiteY410" fmla="*/ 183505 h 619832"/>
              <a:gd name="connsiteX411" fmla="*/ 6661249 w 7853660"/>
              <a:gd name="connsiteY411" fmla="*/ 183170 h 619832"/>
              <a:gd name="connsiteX412" fmla="*/ 6630776 w 7853660"/>
              <a:gd name="connsiteY412" fmla="*/ 91083 h 619832"/>
              <a:gd name="connsiteX413" fmla="*/ 6558111 w 7853660"/>
              <a:gd name="connsiteY413" fmla="*/ 91083 h 619832"/>
              <a:gd name="connsiteX414" fmla="*/ 6558111 w 7853660"/>
              <a:gd name="connsiteY414" fmla="*/ 35495 h 619832"/>
              <a:gd name="connsiteX415" fmla="*/ 6780126 w 7853660"/>
              <a:gd name="connsiteY415" fmla="*/ 35495 h 619832"/>
              <a:gd name="connsiteX416" fmla="*/ 6780126 w 7853660"/>
              <a:gd name="connsiteY416" fmla="*/ 35161 h 619832"/>
              <a:gd name="connsiteX417" fmla="*/ 6764386 w 7853660"/>
              <a:gd name="connsiteY417" fmla="*/ 1005 h 619832"/>
              <a:gd name="connsiteX418" fmla="*/ 6279542 w 7853660"/>
              <a:gd name="connsiteY418" fmla="*/ 1005 h 619832"/>
              <a:gd name="connsiteX419" fmla="*/ 6392390 w 7853660"/>
              <a:gd name="connsiteY419" fmla="*/ 1005 h 619832"/>
              <a:gd name="connsiteX420" fmla="*/ 6360244 w 7853660"/>
              <a:gd name="connsiteY420" fmla="*/ 91752 h 619832"/>
              <a:gd name="connsiteX421" fmla="*/ 6247395 w 7853660"/>
              <a:gd name="connsiteY421" fmla="*/ 91752 h 619832"/>
              <a:gd name="connsiteX422" fmla="*/ 6279542 w 7853660"/>
              <a:gd name="connsiteY422" fmla="*/ 1005 h 619832"/>
              <a:gd name="connsiteX423" fmla="*/ 6059202 w 7853660"/>
              <a:gd name="connsiteY423" fmla="*/ 1005 h 619832"/>
              <a:gd name="connsiteX424" fmla="*/ 6172385 w 7853660"/>
              <a:gd name="connsiteY424" fmla="*/ 1005 h 619832"/>
              <a:gd name="connsiteX425" fmla="*/ 6204532 w 7853660"/>
              <a:gd name="connsiteY425" fmla="*/ 91752 h 619832"/>
              <a:gd name="connsiteX426" fmla="*/ 6091348 w 7853660"/>
              <a:gd name="connsiteY426" fmla="*/ 91752 h 619832"/>
              <a:gd name="connsiteX427" fmla="*/ 6059202 w 7853660"/>
              <a:gd name="connsiteY427" fmla="*/ 1005 h 619832"/>
              <a:gd name="connsiteX428" fmla="*/ 5871343 w 7853660"/>
              <a:gd name="connsiteY428" fmla="*/ 1005 h 619832"/>
              <a:gd name="connsiteX429" fmla="*/ 5984192 w 7853660"/>
              <a:gd name="connsiteY429" fmla="*/ 1005 h 619832"/>
              <a:gd name="connsiteX430" fmla="*/ 6016339 w 7853660"/>
              <a:gd name="connsiteY430" fmla="*/ 91752 h 619832"/>
              <a:gd name="connsiteX431" fmla="*/ 5903490 w 7853660"/>
              <a:gd name="connsiteY431" fmla="*/ 91752 h 619832"/>
              <a:gd name="connsiteX432" fmla="*/ 5871343 w 7853660"/>
              <a:gd name="connsiteY432" fmla="*/ 1005 h 619832"/>
              <a:gd name="connsiteX433" fmla="*/ 5478772 w 7853660"/>
              <a:gd name="connsiteY433" fmla="*/ 1005 h 619832"/>
              <a:gd name="connsiteX434" fmla="*/ 5577892 w 7853660"/>
              <a:gd name="connsiteY434" fmla="*/ 1005 h 619832"/>
              <a:gd name="connsiteX435" fmla="*/ 5577892 w 7853660"/>
              <a:gd name="connsiteY435" fmla="*/ 1339 h 619832"/>
              <a:gd name="connsiteX436" fmla="*/ 5568516 w 7853660"/>
              <a:gd name="connsiteY436" fmla="*/ 45206 h 619832"/>
              <a:gd name="connsiteX437" fmla="*/ 5729585 w 7853660"/>
              <a:gd name="connsiteY437" fmla="*/ 45206 h 619832"/>
              <a:gd name="connsiteX438" fmla="*/ 5729585 w 7853660"/>
              <a:gd name="connsiteY438" fmla="*/ 101129 h 619832"/>
              <a:gd name="connsiteX439" fmla="*/ 5716190 w 7853660"/>
              <a:gd name="connsiteY439" fmla="*/ 101129 h 619832"/>
              <a:gd name="connsiteX440" fmla="*/ 5716190 w 7853660"/>
              <a:gd name="connsiteY440" fmla="*/ 325822 h 619832"/>
              <a:gd name="connsiteX441" fmla="*/ 5703131 w 7853660"/>
              <a:gd name="connsiteY441" fmla="*/ 361652 h 619832"/>
              <a:gd name="connsiteX442" fmla="*/ 5648213 w 7853660"/>
              <a:gd name="connsiteY442" fmla="*/ 467804 h 619832"/>
              <a:gd name="connsiteX443" fmla="*/ 5648213 w 7853660"/>
              <a:gd name="connsiteY443" fmla="*/ 468474 h 619832"/>
              <a:gd name="connsiteX444" fmla="*/ 5729585 w 7853660"/>
              <a:gd name="connsiteY444" fmla="*/ 619832 h 619832"/>
              <a:gd name="connsiteX445" fmla="*/ 5617071 w 7853660"/>
              <a:gd name="connsiteY445" fmla="*/ 619832 h 619832"/>
              <a:gd name="connsiteX446" fmla="*/ 5596309 w 7853660"/>
              <a:gd name="connsiteY446" fmla="*/ 580653 h 619832"/>
              <a:gd name="connsiteX447" fmla="*/ 5592626 w 7853660"/>
              <a:gd name="connsiteY447" fmla="*/ 574291 h 619832"/>
              <a:gd name="connsiteX448" fmla="*/ 5569520 w 7853660"/>
              <a:gd name="connsiteY448" fmla="*/ 619832 h 619832"/>
              <a:gd name="connsiteX449" fmla="*/ 5456671 w 7853660"/>
              <a:gd name="connsiteY449" fmla="*/ 619832 h 619832"/>
              <a:gd name="connsiteX450" fmla="*/ 5456671 w 7853660"/>
              <a:gd name="connsiteY450" fmla="*/ 619497 h 619832"/>
              <a:gd name="connsiteX451" fmla="*/ 5538378 w 7853660"/>
              <a:gd name="connsiteY451" fmla="*/ 467804 h 619832"/>
              <a:gd name="connsiteX452" fmla="*/ 5472745 w 7853660"/>
              <a:gd name="connsiteY452" fmla="*/ 340221 h 619832"/>
              <a:gd name="connsiteX453" fmla="*/ 5469731 w 7853660"/>
              <a:gd name="connsiteY453" fmla="*/ 323143 h 619832"/>
              <a:gd name="connsiteX454" fmla="*/ 5469731 w 7853660"/>
              <a:gd name="connsiteY454" fmla="*/ 120216 h 619832"/>
              <a:gd name="connsiteX455" fmla="*/ 5569520 w 7853660"/>
              <a:gd name="connsiteY455" fmla="*/ 120216 h 619832"/>
              <a:gd name="connsiteX456" fmla="*/ 5569520 w 7853660"/>
              <a:gd name="connsiteY456" fmla="*/ 312093 h 619832"/>
              <a:gd name="connsiteX457" fmla="*/ 5580906 w 7853660"/>
              <a:gd name="connsiteY457" fmla="*/ 344239 h 619832"/>
              <a:gd name="connsiteX458" fmla="*/ 5592626 w 7853660"/>
              <a:gd name="connsiteY458" fmla="*/ 366340 h 619832"/>
              <a:gd name="connsiteX459" fmla="*/ 5612718 w 7853660"/>
              <a:gd name="connsiteY459" fmla="*/ 329840 h 619832"/>
              <a:gd name="connsiteX460" fmla="*/ 5616736 w 7853660"/>
              <a:gd name="connsiteY460" fmla="*/ 307739 h 619832"/>
              <a:gd name="connsiteX461" fmla="*/ 5616736 w 7853660"/>
              <a:gd name="connsiteY461" fmla="*/ 101129 h 619832"/>
              <a:gd name="connsiteX462" fmla="*/ 5456337 w 7853660"/>
              <a:gd name="connsiteY462" fmla="*/ 101129 h 619832"/>
              <a:gd name="connsiteX463" fmla="*/ 5478772 w 7853660"/>
              <a:gd name="connsiteY463" fmla="*/ 1005 h 619832"/>
              <a:gd name="connsiteX464" fmla="*/ 5191125 w 7853660"/>
              <a:gd name="connsiteY464" fmla="*/ 1005 h 619832"/>
              <a:gd name="connsiteX465" fmla="*/ 5303974 w 7853660"/>
              <a:gd name="connsiteY465" fmla="*/ 1005 h 619832"/>
              <a:gd name="connsiteX466" fmla="*/ 5303974 w 7853660"/>
              <a:gd name="connsiteY466" fmla="*/ 40184 h 619832"/>
              <a:gd name="connsiteX467" fmla="*/ 5339469 w 7853660"/>
              <a:gd name="connsiteY467" fmla="*/ 40184 h 619832"/>
              <a:gd name="connsiteX468" fmla="*/ 5339469 w 7853660"/>
              <a:gd name="connsiteY468" fmla="*/ 86395 h 619832"/>
              <a:gd name="connsiteX469" fmla="*/ 5339804 w 7853660"/>
              <a:gd name="connsiteY469" fmla="*/ 86395 h 619832"/>
              <a:gd name="connsiteX470" fmla="*/ 5360566 w 7853660"/>
              <a:gd name="connsiteY470" fmla="*/ 11720 h 619832"/>
              <a:gd name="connsiteX471" fmla="*/ 5453658 w 7853660"/>
              <a:gd name="connsiteY471" fmla="*/ 11720 h 619832"/>
              <a:gd name="connsiteX472" fmla="*/ 5409456 w 7853660"/>
              <a:gd name="connsiteY472" fmla="*/ 168771 h 619832"/>
              <a:gd name="connsiteX473" fmla="*/ 5442942 w 7853660"/>
              <a:gd name="connsiteY473" fmla="*/ 168771 h 619832"/>
              <a:gd name="connsiteX474" fmla="*/ 5443612 w 7853660"/>
              <a:gd name="connsiteY474" fmla="*/ 169776 h 619832"/>
              <a:gd name="connsiteX475" fmla="*/ 5443612 w 7853660"/>
              <a:gd name="connsiteY475" fmla="*/ 224023 h 619832"/>
              <a:gd name="connsiteX476" fmla="*/ 5442942 w 7853660"/>
              <a:gd name="connsiteY476" fmla="*/ 224693 h 619832"/>
              <a:gd name="connsiteX477" fmla="*/ 5263790 w 7853660"/>
              <a:gd name="connsiteY477" fmla="*/ 224693 h 619832"/>
              <a:gd name="connsiteX478" fmla="*/ 5247382 w 7853660"/>
              <a:gd name="connsiteY478" fmla="*/ 268560 h 619832"/>
              <a:gd name="connsiteX479" fmla="*/ 5381997 w 7853660"/>
              <a:gd name="connsiteY479" fmla="*/ 268560 h 619832"/>
              <a:gd name="connsiteX480" fmla="*/ 5426869 w 7853660"/>
              <a:gd name="connsiteY480" fmla="*/ 285303 h 619832"/>
              <a:gd name="connsiteX481" fmla="*/ 5437249 w 7853660"/>
              <a:gd name="connsiteY481" fmla="*/ 308409 h 619832"/>
              <a:gd name="connsiteX482" fmla="*/ 5416153 w 7853660"/>
              <a:gd name="connsiteY482" fmla="*/ 343235 h 619832"/>
              <a:gd name="connsiteX483" fmla="*/ 5353199 w 7853660"/>
              <a:gd name="connsiteY483" fmla="*/ 402171 h 619832"/>
              <a:gd name="connsiteX484" fmla="*/ 5353199 w 7853660"/>
              <a:gd name="connsiteY484" fmla="*/ 429630 h 619832"/>
              <a:gd name="connsiteX485" fmla="*/ 5451648 w 7853660"/>
              <a:gd name="connsiteY485" fmla="*/ 423267 h 619832"/>
              <a:gd name="connsiteX486" fmla="*/ 5451648 w 7853660"/>
              <a:gd name="connsiteY486" fmla="*/ 478520 h 619832"/>
              <a:gd name="connsiteX487" fmla="*/ 5353199 w 7853660"/>
              <a:gd name="connsiteY487" fmla="*/ 485217 h 619832"/>
              <a:gd name="connsiteX488" fmla="*/ 5335786 w 7853660"/>
              <a:gd name="connsiteY488" fmla="*/ 586680 h 619832"/>
              <a:gd name="connsiteX489" fmla="*/ 5324735 w 7853660"/>
              <a:gd name="connsiteY489" fmla="*/ 611795 h 619832"/>
              <a:gd name="connsiteX490" fmla="*/ 5319378 w 7853660"/>
              <a:gd name="connsiteY490" fmla="*/ 619832 h 619832"/>
              <a:gd name="connsiteX491" fmla="*/ 5207198 w 7853660"/>
              <a:gd name="connsiteY491" fmla="*/ 619832 h 619832"/>
              <a:gd name="connsiteX492" fmla="*/ 5224276 w 7853660"/>
              <a:gd name="connsiteY492" fmla="*/ 579648 h 619832"/>
              <a:gd name="connsiteX493" fmla="*/ 5240015 w 7853660"/>
              <a:gd name="connsiteY493" fmla="*/ 493923 h 619832"/>
              <a:gd name="connsiteX494" fmla="*/ 5240685 w 7853660"/>
              <a:gd name="connsiteY494" fmla="*/ 492919 h 619832"/>
              <a:gd name="connsiteX495" fmla="*/ 5240015 w 7853660"/>
              <a:gd name="connsiteY495" fmla="*/ 492584 h 619832"/>
              <a:gd name="connsiteX496" fmla="*/ 5110088 w 7853660"/>
              <a:gd name="connsiteY496" fmla="*/ 500955 h 619832"/>
              <a:gd name="connsiteX497" fmla="*/ 5110088 w 7853660"/>
              <a:gd name="connsiteY497" fmla="*/ 446708 h 619832"/>
              <a:gd name="connsiteX498" fmla="*/ 5125492 w 7853660"/>
              <a:gd name="connsiteY498" fmla="*/ 445033 h 619832"/>
              <a:gd name="connsiteX499" fmla="*/ 5240685 w 7853660"/>
              <a:gd name="connsiteY499" fmla="*/ 437331 h 619832"/>
              <a:gd name="connsiteX500" fmla="*/ 5240685 w 7853660"/>
              <a:gd name="connsiteY500" fmla="*/ 402506 h 619832"/>
              <a:gd name="connsiteX501" fmla="*/ 5240015 w 7853660"/>
              <a:gd name="connsiteY501" fmla="*/ 401836 h 619832"/>
              <a:gd name="connsiteX502" fmla="*/ 5301630 w 7853660"/>
              <a:gd name="connsiteY502" fmla="*/ 346918 h 619832"/>
              <a:gd name="connsiteX503" fmla="*/ 5306318 w 7853660"/>
              <a:gd name="connsiteY503" fmla="*/ 334863 h 619832"/>
              <a:gd name="connsiteX504" fmla="*/ 5294932 w 7853660"/>
              <a:gd name="connsiteY504" fmla="*/ 323813 h 619832"/>
              <a:gd name="connsiteX505" fmla="*/ 5226620 w 7853660"/>
              <a:gd name="connsiteY505" fmla="*/ 323813 h 619832"/>
              <a:gd name="connsiteX506" fmla="*/ 5198492 w 7853660"/>
              <a:gd name="connsiteY506" fmla="*/ 399827 h 619832"/>
              <a:gd name="connsiteX507" fmla="*/ 5105400 w 7853660"/>
              <a:gd name="connsiteY507" fmla="*/ 399827 h 619832"/>
              <a:gd name="connsiteX508" fmla="*/ 5170363 w 7853660"/>
              <a:gd name="connsiteY508" fmla="*/ 224693 h 619832"/>
              <a:gd name="connsiteX509" fmla="*/ 5105400 w 7853660"/>
              <a:gd name="connsiteY509" fmla="*/ 224693 h 619832"/>
              <a:gd name="connsiteX510" fmla="*/ 5105400 w 7853660"/>
              <a:gd name="connsiteY510" fmla="*/ 168771 h 619832"/>
              <a:gd name="connsiteX511" fmla="*/ 5191125 w 7853660"/>
              <a:gd name="connsiteY511" fmla="*/ 168771 h 619832"/>
              <a:gd name="connsiteX512" fmla="*/ 5191125 w 7853660"/>
              <a:gd name="connsiteY512" fmla="*/ 95436 h 619832"/>
              <a:gd name="connsiteX513" fmla="*/ 5121808 w 7853660"/>
              <a:gd name="connsiteY513" fmla="*/ 95436 h 619832"/>
              <a:gd name="connsiteX514" fmla="*/ 5121808 w 7853660"/>
              <a:gd name="connsiteY514" fmla="*/ 40184 h 619832"/>
              <a:gd name="connsiteX515" fmla="*/ 5191125 w 7853660"/>
              <a:gd name="connsiteY515" fmla="*/ 40184 h 619832"/>
              <a:gd name="connsiteX516" fmla="*/ 5191125 w 7853660"/>
              <a:gd name="connsiteY516" fmla="*/ 1005 h 619832"/>
              <a:gd name="connsiteX517" fmla="*/ 4534495 w 7853660"/>
              <a:gd name="connsiteY517" fmla="*/ 1005 h 619832"/>
              <a:gd name="connsiteX518" fmla="*/ 4626917 w 7853660"/>
              <a:gd name="connsiteY518" fmla="*/ 1005 h 619832"/>
              <a:gd name="connsiteX519" fmla="*/ 4626917 w 7853660"/>
              <a:gd name="connsiteY519" fmla="*/ 452400 h 619832"/>
              <a:gd name="connsiteX520" fmla="*/ 4587404 w 7853660"/>
              <a:gd name="connsiteY520" fmla="*/ 619832 h 619832"/>
              <a:gd name="connsiteX521" fmla="*/ 4494646 w 7853660"/>
              <a:gd name="connsiteY521" fmla="*/ 619832 h 619832"/>
              <a:gd name="connsiteX522" fmla="*/ 4494646 w 7853660"/>
              <a:gd name="connsiteY522" fmla="*/ 619497 h 619832"/>
              <a:gd name="connsiteX523" fmla="*/ 4517417 w 7853660"/>
              <a:gd name="connsiteY523" fmla="*/ 566254 h 619832"/>
              <a:gd name="connsiteX524" fmla="*/ 4528468 w 7853660"/>
              <a:gd name="connsiteY524" fmla="*/ 519038 h 619832"/>
              <a:gd name="connsiteX525" fmla="*/ 4534495 w 7853660"/>
              <a:gd name="connsiteY525" fmla="*/ 421258 h 619832"/>
              <a:gd name="connsiteX526" fmla="*/ 4534495 w 7853660"/>
              <a:gd name="connsiteY526" fmla="*/ 1005 h 619832"/>
              <a:gd name="connsiteX527" fmla="*/ 4069072 w 7853660"/>
              <a:gd name="connsiteY527" fmla="*/ 1005 h 619832"/>
              <a:gd name="connsiteX528" fmla="*/ 4168192 w 7853660"/>
              <a:gd name="connsiteY528" fmla="*/ 1005 h 619832"/>
              <a:gd name="connsiteX529" fmla="*/ 4168192 w 7853660"/>
              <a:gd name="connsiteY529" fmla="*/ 1339 h 619832"/>
              <a:gd name="connsiteX530" fmla="*/ 4158816 w 7853660"/>
              <a:gd name="connsiteY530" fmla="*/ 45206 h 619832"/>
              <a:gd name="connsiteX531" fmla="*/ 4319885 w 7853660"/>
              <a:gd name="connsiteY531" fmla="*/ 45206 h 619832"/>
              <a:gd name="connsiteX532" fmla="*/ 4319885 w 7853660"/>
              <a:gd name="connsiteY532" fmla="*/ 101129 h 619832"/>
              <a:gd name="connsiteX533" fmla="*/ 4306490 w 7853660"/>
              <a:gd name="connsiteY533" fmla="*/ 101129 h 619832"/>
              <a:gd name="connsiteX534" fmla="*/ 4306490 w 7853660"/>
              <a:gd name="connsiteY534" fmla="*/ 325822 h 619832"/>
              <a:gd name="connsiteX535" fmla="*/ 4293431 w 7853660"/>
              <a:gd name="connsiteY535" fmla="*/ 361652 h 619832"/>
              <a:gd name="connsiteX536" fmla="*/ 4238513 w 7853660"/>
              <a:gd name="connsiteY536" fmla="*/ 467804 h 619832"/>
              <a:gd name="connsiteX537" fmla="*/ 4238513 w 7853660"/>
              <a:gd name="connsiteY537" fmla="*/ 468474 h 619832"/>
              <a:gd name="connsiteX538" fmla="*/ 4319885 w 7853660"/>
              <a:gd name="connsiteY538" fmla="*/ 619832 h 619832"/>
              <a:gd name="connsiteX539" fmla="*/ 4207371 w 7853660"/>
              <a:gd name="connsiteY539" fmla="*/ 619832 h 619832"/>
              <a:gd name="connsiteX540" fmla="*/ 4186609 w 7853660"/>
              <a:gd name="connsiteY540" fmla="*/ 580653 h 619832"/>
              <a:gd name="connsiteX541" fmla="*/ 4182926 w 7853660"/>
              <a:gd name="connsiteY541" fmla="*/ 574291 h 619832"/>
              <a:gd name="connsiteX542" fmla="*/ 4159820 w 7853660"/>
              <a:gd name="connsiteY542" fmla="*/ 619832 h 619832"/>
              <a:gd name="connsiteX543" fmla="*/ 4046971 w 7853660"/>
              <a:gd name="connsiteY543" fmla="*/ 619832 h 619832"/>
              <a:gd name="connsiteX544" fmla="*/ 4046971 w 7853660"/>
              <a:gd name="connsiteY544" fmla="*/ 619497 h 619832"/>
              <a:gd name="connsiteX545" fmla="*/ 4128678 w 7853660"/>
              <a:gd name="connsiteY545" fmla="*/ 467804 h 619832"/>
              <a:gd name="connsiteX546" fmla="*/ 4063045 w 7853660"/>
              <a:gd name="connsiteY546" fmla="*/ 340221 h 619832"/>
              <a:gd name="connsiteX547" fmla="*/ 4060031 w 7853660"/>
              <a:gd name="connsiteY547" fmla="*/ 323143 h 619832"/>
              <a:gd name="connsiteX548" fmla="*/ 4060031 w 7853660"/>
              <a:gd name="connsiteY548" fmla="*/ 120216 h 619832"/>
              <a:gd name="connsiteX549" fmla="*/ 4159820 w 7853660"/>
              <a:gd name="connsiteY549" fmla="*/ 120216 h 619832"/>
              <a:gd name="connsiteX550" fmla="*/ 4159820 w 7853660"/>
              <a:gd name="connsiteY550" fmla="*/ 312093 h 619832"/>
              <a:gd name="connsiteX551" fmla="*/ 4171206 w 7853660"/>
              <a:gd name="connsiteY551" fmla="*/ 344239 h 619832"/>
              <a:gd name="connsiteX552" fmla="*/ 4182926 w 7853660"/>
              <a:gd name="connsiteY552" fmla="*/ 366340 h 619832"/>
              <a:gd name="connsiteX553" fmla="*/ 4203018 w 7853660"/>
              <a:gd name="connsiteY553" fmla="*/ 329840 h 619832"/>
              <a:gd name="connsiteX554" fmla="*/ 4207036 w 7853660"/>
              <a:gd name="connsiteY554" fmla="*/ 307739 h 619832"/>
              <a:gd name="connsiteX555" fmla="*/ 4207036 w 7853660"/>
              <a:gd name="connsiteY555" fmla="*/ 101129 h 619832"/>
              <a:gd name="connsiteX556" fmla="*/ 4046637 w 7853660"/>
              <a:gd name="connsiteY556" fmla="*/ 101129 h 619832"/>
              <a:gd name="connsiteX557" fmla="*/ 4069072 w 7853660"/>
              <a:gd name="connsiteY557" fmla="*/ 1005 h 619832"/>
              <a:gd name="connsiteX558" fmla="*/ 3781425 w 7853660"/>
              <a:gd name="connsiteY558" fmla="*/ 1005 h 619832"/>
              <a:gd name="connsiteX559" fmla="*/ 3894274 w 7853660"/>
              <a:gd name="connsiteY559" fmla="*/ 1005 h 619832"/>
              <a:gd name="connsiteX560" fmla="*/ 3894274 w 7853660"/>
              <a:gd name="connsiteY560" fmla="*/ 40184 h 619832"/>
              <a:gd name="connsiteX561" fmla="*/ 3929769 w 7853660"/>
              <a:gd name="connsiteY561" fmla="*/ 40184 h 619832"/>
              <a:gd name="connsiteX562" fmla="*/ 3929769 w 7853660"/>
              <a:gd name="connsiteY562" fmla="*/ 86395 h 619832"/>
              <a:gd name="connsiteX563" fmla="*/ 3930104 w 7853660"/>
              <a:gd name="connsiteY563" fmla="*/ 86395 h 619832"/>
              <a:gd name="connsiteX564" fmla="*/ 3950866 w 7853660"/>
              <a:gd name="connsiteY564" fmla="*/ 11720 h 619832"/>
              <a:gd name="connsiteX565" fmla="*/ 4043958 w 7853660"/>
              <a:gd name="connsiteY565" fmla="*/ 11720 h 619832"/>
              <a:gd name="connsiteX566" fmla="*/ 3999756 w 7853660"/>
              <a:gd name="connsiteY566" fmla="*/ 168771 h 619832"/>
              <a:gd name="connsiteX567" fmla="*/ 4033242 w 7853660"/>
              <a:gd name="connsiteY567" fmla="*/ 168771 h 619832"/>
              <a:gd name="connsiteX568" fmla="*/ 4033912 w 7853660"/>
              <a:gd name="connsiteY568" fmla="*/ 169776 h 619832"/>
              <a:gd name="connsiteX569" fmla="*/ 4033912 w 7853660"/>
              <a:gd name="connsiteY569" fmla="*/ 224023 h 619832"/>
              <a:gd name="connsiteX570" fmla="*/ 4033242 w 7853660"/>
              <a:gd name="connsiteY570" fmla="*/ 224693 h 619832"/>
              <a:gd name="connsiteX571" fmla="*/ 3854090 w 7853660"/>
              <a:gd name="connsiteY571" fmla="*/ 224693 h 619832"/>
              <a:gd name="connsiteX572" fmla="*/ 3837682 w 7853660"/>
              <a:gd name="connsiteY572" fmla="*/ 268560 h 619832"/>
              <a:gd name="connsiteX573" fmla="*/ 3972297 w 7853660"/>
              <a:gd name="connsiteY573" fmla="*/ 268560 h 619832"/>
              <a:gd name="connsiteX574" fmla="*/ 4017169 w 7853660"/>
              <a:gd name="connsiteY574" fmla="*/ 285303 h 619832"/>
              <a:gd name="connsiteX575" fmla="*/ 4027549 w 7853660"/>
              <a:gd name="connsiteY575" fmla="*/ 308409 h 619832"/>
              <a:gd name="connsiteX576" fmla="*/ 4006453 w 7853660"/>
              <a:gd name="connsiteY576" fmla="*/ 343235 h 619832"/>
              <a:gd name="connsiteX577" fmla="*/ 3943499 w 7853660"/>
              <a:gd name="connsiteY577" fmla="*/ 402171 h 619832"/>
              <a:gd name="connsiteX578" fmla="*/ 3943499 w 7853660"/>
              <a:gd name="connsiteY578" fmla="*/ 429630 h 619832"/>
              <a:gd name="connsiteX579" fmla="*/ 4041948 w 7853660"/>
              <a:gd name="connsiteY579" fmla="*/ 423267 h 619832"/>
              <a:gd name="connsiteX580" fmla="*/ 4041948 w 7853660"/>
              <a:gd name="connsiteY580" fmla="*/ 478520 h 619832"/>
              <a:gd name="connsiteX581" fmla="*/ 3943499 w 7853660"/>
              <a:gd name="connsiteY581" fmla="*/ 485217 h 619832"/>
              <a:gd name="connsiteX582" fmla="*/ 3926086 w 7853660"/>
              <a:gd name="connsiteY582" fmla="*/ 586680 h 619832"/>
              <a:gd name="connsiteX583" fmla="*/ 3915035 w 7853660"/>
              <a:gd name="connsiteY583" fmla="*/ 611795 h 619832"/>
              <a:gd name="connsiteX584" fmla="*/ 3909678 w 7853660"/>
              <a:gd name="connsiteY584" fmla="*/ 619832 h 619832"/>
              <a:gd name="connsiteX585" fmla="*/ 3797498 w 7853660"/>
              <a:gd name="connsiteY585" fmla="*/ 619832 h 619832"/>
              <a:gd name="connsiteX586" fmla="*/ 3814576 w 7853660"/>
              <a:gd name="connsiteY586" fmla="*/ 579648 h 619832"/>
              <a:gd name="connsiteX587" fmla="*/ 3830315 w 7853660"/>
              <a:gd name="connsiteY587" fmla="*/ 493923 h 619832"/>
              <a:gd name="connsiteX588" fmla="*/ 3830985 w 7853660"/>
              <a:gd name="connsiteY588" fmla="*/ 492919 h 619832"/>
              <a:gd name="connsiteX589" fmla="*/ 3830315 w 7853660"/>
              <a:gd name="connsiteY589" fmla="*/ 492584 h 619832"/>
              <a:gd name="connsiteX590" fmla="*/ 3700388 w 7853660"/>
              <a:gd name="connsiteY590" fmla="*/ 500955 h 619832"/>
              <a:gd name="connsiteX591" fmla="*/ 3700388 w 7853660"/>
              <a:gd name="connsiteY591" fmla="*/ 446708 h 619832"/>
              <a:gd name="connsiteX592" fmla="*/ 3715792 w 7853660"/>
              <a:gd name="connsiteY592" fmla="*/ 445033 h 619832"/>
              <a:gd name="connsiteX593" fmla="*/ 3830985 w 7853660"/>
              <a:gd name="connsiteY593" fmla="*/ 437331 h 619832"/>
              <a:gd name="connsiteX594" fmla="*/ 3830985 w 7853660"/>
              <a:gd name="connsiteY594" fmla="*/ 402506 h 619832"/>
              <a:gd name="connsiteX595" fmla="*/ 3830315 w 7853660"/>
              <a:gd name="connsiteY595" fmla="*/ 401836 h 619832"/>
              <a:gd name="connsiteX596" fmla="*/ 3891930 w 7853660"/>
              <a:gd name="connsiteY596" fmla="*/ 346918 h 619832"/>
              <a:gd name="connsiteX597" fmla="*/ 3896618 w 7853660"/>
              <a:gd name="connsiteY597" fmla="*/ 334863 h 619832"/>
              <a:gd name="connsiteX598" fmla="*/ 3885232 w 7853660"/>
              <a:gd name="connsiteY598" fmla="*/ 323813 h 619832"/>
              <a:gd name="connsiteX599" fmla="*/ 3816920 w 7853660"/>
              <a:gd name="connsiteY599" fmla="*/ 323813 h 619832"/>
              <a:gd name="connsiteX600" fmla="*/ 3788792 w 7853660"/>
              <a:gd name="connsiteY600" fmla="*/ 399827 h 619832"/>
              <a:gd name="connsiteX601" fmla="*/ 3695700 w 7853660"/>
              <a:gd name="connsiteY601" fmla="*/ 399827 h 619832"/>
              <a:gd name="connsiteX602" fmla="*/ 3760663 w 7853660"/>
              <a:gd name="connsiteY602" fmla="*/ 224693 h 619832"/>
              <a:gd name="connsiteX603" fmla="*/ 3695700 w 7853660"/>
              <a:gd name="connsiteY603" fmla="*/ 224693 h 619832"/>
              <a:gd name="connsiteX604" fmla="*/ 3695700 w 7853660"/>
              <a:gd name="connsiteY604" fmla="*/ 168771 h 619832"/>
              <a:gd name="connsiteX605" fmla="*/ 3781425 w 7853660"/>
              <a:gd name="connsiteY605" fmla="*/ 168771 h 619832"/>
              <a:gd name="connsiteX606" fmla="*/ 3781425 w 7853660"/>
              <a:gd name="connsiteY606" fmla="*/ 95436 h 619832"/>
              <a:gd name="connsiteX607" fmla="*/ 3712108 w 7853660"/>
              <a:gd name="connsiteY607" fmla="*/ 95436 h 619832"/>
              <a:gd name="connsiteX608" fmla="*/ 3712108 w 7853660"/>
              <a:gd name="connsiteY608" fmla="*/ 40184 h 619832"/>
              <a:gd name="connsiteX609" fmla="*/ 3781425 w 7853660"/>
              <a:gd name="connsiteY609" fmla="*/ 40184 h 619832"/>
              <a:gd name="connsiteX610" fmla="*/ 3781425 w 7853660"/>
              <a:gd name="connsiteY610" fmla="*/ 1005 h 619832"/>
              <a:gd name="connsiteX611" fmla="*/ 3031219 w 7853660"/>
              <a:gd name="connsiteY611" fmla="*/ 1005 h 619832"/>
              <a:gd name="connsiteX612" fmla="*/ 3144068 w 7853660"/>
              <a:gd name="connsiteY612" fmla="*/ 1005 h 619832"/>
              <a:gd name="connsiteX613" fmla="*/ 3132013 w 7853660"/>
              <a:gd name="connsiteY613" fmla="*/ 29133 h 619832"/>
              <a:gd name="connsiteX614" fmla="*/ 3595799 w 7853660"/>
              <a:gd name="connsiteY614" fmla="*/ 29133 h 619832"/>
              <a:gd name="connsiteX615" fmla="*/ 3595799 w 7853660"/>
              <a:gd name="connsiteY615" fmla="*/ 84720 h 619832"/>
              <a:gd name="connsiteX616" fmla="*/ 3389523 w 7853660"/>
              <a:gd name="connsiteY616" fmla="*/ 84720 h 619832"/>
              <a:gd name="connsiteX617" fmla="*/ 3389523 w 7853660"/>
              <a:gd name="connsiteY617" fmla="*/ 208285 h 619832"/>
              <a:gd name="connsiteX618" fmla="*/ 3589771 w 7853660"/>
              <a:gd name="connsiteY618" fmla="*/ 208285 h 619832"/>
              <a:gd name="connsiteX619" fmla="*/ 3589771 w 7853660"/>
              <a:gd name="connsiteY619" fmla="*/ 263872 h 619832"/>
              <a:gd name="connsiteX620" fmla="*/ 3389523 w 7853660"/>
              <a:gd name="connsiteY620" fmla="*/ 263872 h 619832"/>
              <a:gd name="connsiteX621" fmla="*/ 3389523 w 7853660"/>
              <a:gd name="connsiteY621" fmla="*/ 429295 h 619832"/>
              <a:gd name="connsiteX622" fmla="*/ 3605510 w 7853660"/>
              <a:gd name="connsiteY622" fmla="*/ 429295 h 619832"/>
              <a:gd name="connsiteX623" fmla="*/ 3605510 w 7853660"/>
              <a:gd name="connsiteY623" fmla="*/ 484212 h 619832"/>
              <a:gd name="connsiteX624" fmla="*/ 3389523 w 7853660"/>
              <a:gd name="connsiteY624" fmla="*/ 484212 h 619832"/>
              <a:gd name="connsiteX625" fmla="*/ 3389523 w 7853660"/>
              <a:gd name="connsiteY625" fmla="*/ 619832 h 619832"/>
              <a:gd name="connsiteX626" fmla="*/ 3276674 w 7853660"/>
              <a:gd name="connsiteY626" fmla="*/ 619832 h 619832"/>
              <a:gd name="connsiteX627" fmla="*/ 3276674 w 7853660"/>
              <a:gd name="connsiteY627" fmla="*/ 484212 h 619832"/>
              <a:gd name="connsiteX628" fmla="*/ 2981325 w 7853660"/>
              <a:gd name="connsiteY628" fmla="*/ 484212 h 619832"/>
              <a:gd name="connsiteX629" fmla="*/ 2981325 w 7853660"/>
              <a:gd name="connsiteY629" fmla="*/ 429295 h 619832"/>
              <a:gd name="connsiteX630" fmla="*/ 3053990 w 7853660"/>
              <a:gd name="connsiteY630" fmla="*/ 429295 h 619832"/>
              <a:gd name="connsiteX631" fmla="*/ 3053990 w 7853660"/>
              <a:gd name="connsiteY631" fmla="*/ 208285 h 619832"/>
              <a:gd name="connsiteX632" fmla="*/ 3276674 w 7853660"/>
              <a:gd name="connsiteY632" fmla="*/ 208285 h 619832"/>
              <a:gd name="connsiteX633" fmla="*/ 3276674 w 7853660"/>
              <a:gd name="connsiteY633" fmla="*/ 84720 h 619832"/>
              <a:gd name="connsiteX634" fmla="*/ 3194968 w 7853660"/>
              <a:gd name="connsiteY634" fmla="*/ 84720 h 619832"/>
              <a:gd name="connsiteX635" fmla="*/ 3064706 w 7853660"/>
              <a:gd name="connsiteY635" fmla="*/ 85055 h 619832"/>
              <a:gd name="connsiteX636" fmla="*/ 2995389 w 7853660"/>
              <a:gd name="connsiteY636" fmla="*/ 84720 h 619832"/>
              <a:gd name="connsiteX637" fmla="*/ 3031219 w 7853660"/>
              <a:gd name="connsiteY637" fmla="*/ 1005 h 619832"/>
              <a:gd name="connsiteX638" fmla="*/ 2531975 w 7853660"/>
              <a:gd name="connsiteY638" fmla="*/ 1005 h 619832"/>
              <a:gd name="connsiteX639" fmla="*/ 2645159 w 7853660"/>
              <a:gd name="connsiteY639" fmla="*/ 1005 h 619832"/>
              <a:gd name="connsiteX640" fmla="*/ 2645159 w 7853660"/>
              <a:gd name="connsiteY640" fmla="*/ 30473 h 619832"/>
              <a:gd name="connsiteX641" fmla="*/ 2873536 w 7853660"/>
              <a:gd name="connsiteY641" fmla="*/ 30473 h 619832"/>
              <a:gd name="connsiteX642" fmla="*/ 2873536 w 7853660"/>
              <a:gd name="connsiteY642" fmla="*/ 85725 h 619832"/>
              <a:gd name="connsiteX643" fmla="*/ 2645159 w 7853660"/>
              <a:gd name="connsiteY643" fmla="*/ 85725 h 619832"/>
              <a:gd name="connsiteX644" fmla="*/ 2645159 w 7853660"/>
              <a:gd name="connsiteY644" fmla="*/ 120886 h 619832"/>
              <a:gd name="connsiteX645" fmla="*/ 2859137 w 7853660"/>
              <a:gd name="connsiteY645" fmla="*/ 120886 h 619832"/>
              <a:gd name="connsiteX646" fmla="*/ 2859472 w 7853660"/>
              <a:gd name="connsiteY646" fmla="*/ 121890 h 619832"/>
              <a:gd name="connsiteX647" fmla="*/ 2859472 w 7853660"/>
              <a:gd name="connsiteY647" fmla="*/ 176808 h 619832"/>
              <a:gd name="connsiteX648" fmla="*/ 2645159 w 7853660"/>
              <a:gd name="connsiteY648" fmla="*/ 176808 h 619832"/>
              <a:gd name="connsiteX649" fmla="*/ 2645159 w 7853660"/>
              <a:gd name="connsiteY649" fmla="*/ 212638 h 619832"/>
              <a:gd name="connsiteX650" fmla="*/ 2897311 w 7853660"/>
              <a:gd name="connsiteY650" fmla="*/ 212638 h 619832"/>
              <a:gd name="connsiteX651" fmla="*/ 2897311 w 7853660"/>
              <a:gd name="connsiteY651" fmla="*/ 267891 h 619832"/>
              <a:gd name="connsiteX652" fmla="*/ 2280158 w 7853660"/>
              <a:gd name="connsiteY652" fmla="*/ 267891 h 619832"/>
              <a:gd name="connsiteX653" fmla="*/ 2280158 w 7853660"/>
              <a:gd name="connsiteY653" fmla="*/ 212638 h 619832"/>
              <a:gd name="connsiteX654" fmla="*/ 2531975 w 7853660"/>
              <a:gd name="connsiteY654" fmla="*/ 212638 h 619832"/>
              <a:gd name="connsiteX655" fmla="*/ 2531975 w 7853660"/>
              <a:gd name="connsiteY655" fmla="*/ 176808 h 619832"/>
              <a:gd name="connsiteX656" fmla="*/ 2317663 w 7853660"/>
              <a:gd name="connsiteY656" fmla="*/ 176808 h 619832"/>
              <a:gd name="connsiteX657" fmla="*/ 2317663 w 7853660"/>
              <a:gd name="connsiteY657" fmla="*/ 121890 h 619832"/>
              <a:gd name="connsiteX658" fmla="*/ 2318333 w 7853660"/>
              <a:gd name="connsiteY658" fmla="*/ 120886 h 619832"/>
              <a:gd name="connsiteX659" fmla="*/ 2531975 w 7853660"/>
              <a:gd name="connsiteY659" fmla="*/ 120886 h 619832"/>
              <a:gd name="connsiteX660" fmla="*/ 2531975 w 7853660"/>
              <a:gd name="connsiteY660" fmla="*/ 85725 h 619832"/>
              <a:gd name="connsiteX661" fmla="*/ 2303599 w 7853660"/>
              <a:gd name="connsiteY661" fmla="*/ 85725 h 619832"/>
              <a:gd name="connsiteX662" fmla="*/ 2303599 w 7853660"/>
              <a:gd name="connsiteY662" fmla="*/ 30473 h 619832"/>
              <a:gd name="connsiteX663" fmla="*/ 2531975 w 7853660"/>
              <a:gd name="connsiteY663" fmla="*/ 30473 h 619832"/>
              <a:gd name="connsiteX664" fmla="*/ 2531975 w 7853660"/>
              <a:gd name="connsiteY664" fmla="*/ 1005 h 619832"/>
              <a:gd name="connsiteX665" fmla="*/ 376051 w 7853660"/>
              <a:gd name="connsiteY665" fmla="*/ 1005 h 619832"/>
              <a:gd name="connsiteX666" fmla="*/ 488900 w 7853660"/>
              <a:gd name="connsiteY666" fmla="*/ 1005 h 619832"/>
              <a:gd name="connsiteX667" fmla="*/ 477850 w 7853660"/>
              <a:gd name="connsiteY667" fmla="*/ 25115 h 619832"/>
              <a:gd name="connsiteX668" fmla="*/ 623181 w 7853660"/>
              <a:gd name="connsiteY668" fmla="*/ 25115 h 619832"/>
              <a:gd name="connsiteX669" fmla="*/ 624185 w 7853660"/>
              <a:gd name="connsiteY669" fmla="*/ 26119 h 619832"/>
              <a:gd name="connsiteX670" fmla="*/ 624185 w 7853660"/>
              <a:gd name="connsiteY670" fmla="*/ 81037 h 619832"/>
              <a:gd name="connsiteX671" fmla="*/ 555873 w 7853660"/>
              <a:gd name="connsiteY671" fmla="*/ 81037 h 619832"/>
              <a:gd name="connsiteX672" fmla="*/ 572951 w 7853660"/>
              <a:gd name="connsiteY672" fmla="*/ 165757 h 619832"/>
              <a:gd name="connsiteX673" fmla="*/ 473496 w 7853660"/>
              <a:gd name="connsiteY673" fmla="*/ 165757 h 619832"/>
              <a:gd name="connsiteX674" fmla="*/ 455749 w 7853660"/>
              <a:gd name="connsiteY674" fmla="*/ 81037 h 619832"/>
              <a:gd name="connsiteX675" fmla="*/ 451731 w 7853660"/>
              <a:gd name="connsiteY675" fmla="*/ 81037 h 619832"/>
              <a:gd name="connsiteX676" fmla="*/ 433313 w 7853660"/>
              <a:gd name="connsiteY676" fmla="*/ 119881 h 619832"/>
              <a:gd name="connsiteX677" fmla="*/ 411882 w 7853660"/>
              <a:gd name="connsiteY677" fmla="*/ 165757 h 619832"/>
              <a:gd name="connsiteX678" fmla="*/ 299033 w 7853660"/>
              <a:gd name="connsiteY678" fmla="*/ 165757 h 619832"/>
              <a:gd name="connsiteX679" fmla="*/ 299033 w 7853660"/>
              <a:gd name="connsiteY679" fmla="*/ 165088 h 619832"/>
              <a:gd name="connsiteX680" fmla="*/ 376051 w 7853660"/>
              <a:gd name="connsiteY680" fmla="*/ 1005 h 619832"/>
              <a:gd name="connsiteX681" fmla="*/ 77019 w 7853660"/>
              <a:gd name="connsiteY681" fmla="*/ 1005 h 619832"/>
              <a:gd name="connsiteX682" fmla="*/ 189868 w 7853660"/>
              <a:gd name="connsiteY682" fmla="*/ 1005 h 619832"/>
              <a:gd name="connsiteX683" fmla="*/ 178817 w 7853660"/>
              <a:gd name="connsiteY683" fmla="*/ 25115 h 619832"/>
              <a:gd name="connsiteX684" fmla="*/ 325152 w 7853660"/>
              <a:gd name="connsiteY684" fmla="*/ 25115 h 619832"/>
              <a:gd name="connsiteX685" fmla="*/ 325152 w 7853660"/>
              <a:gd name="connsiteY685" fmla="*/ 81037 h 619832"/>
              <a:gd name="connsiteX686" fmla="*/ 256840 w 7853660"/>
              <a:gd name="connsiteY686" fmla="*/ 81037 h 619832"/>
              <a:gd name="connsiteX687" fmla="*/ 273918 w 7853660"/>
              <a:gd name="connsiteY687" fmla="*/ 165757 h 619832"/>
              <a:gd name="connsiteX688" fmla="*/ 174129 w 7853660"/>
              <a:gd name="connsiteY688" fmla="*/ 165757 h 619832"/>
              <a:gd name="connsiteX689" fmla="*/ 156716 w 7853660"/>
              <a:gd name="connsiteY689" fmla="*/ 81037 h 619832"/>
              <a:gd name="connsiteX690" fmla="*/ 153032 w 7853660"/>
              <a:gd name="connsiteY690" fmla="*/ 81037 h 619832"/>
              <a:gd name="connsiteX691" fmla="*/ 112849 w 7853660"/>
              <a:gd name="connsiteY691" fmla="*/ 165757 h 619832"/>
              <a:gd name="connsiteX692" fmla="*/ 0 w 7853660"/>
              <a:gd name="connsiteY692" fmla="*/ 165757 h 619832"/>
              <a:gd name="connsiteX693" fmla="*/ 0 w 7853660"/>
              <a:gd name="connsiteY693" fmla="*/ 165088 h 619832"/>
              <a:gd name="connsiteX694" fmla="*/ 77019 w 7853660"/>
              <a:gd name="connsiteY694" fmla="*/ 1005 h 619832"/>
              <a:gd name="connsiteX695" fmla="*/ 7468902 w 7853660"/>
              <a:gd name="connsiteY695" fmla="*/ 0 h 619832"/>
              <a:gd name="connsiteX696" fmla="*/ 7581416 w 7853660"/>
              <a:gd name="connsiteY696" fmla="*/ 0 h 619832"/>
              <a:gd name="connsiteX697" fmla="*/ 7590792 w 7853660"/>
              <a:gd name="connsiteY697" fmla="*/ 22436 h 619832"/>
              <a:gd name="connsiteX698" fmla="*/ 7591797 w 7853660"/>
              <a:gd name="connsiteY698" fmla="*/ 23775 h 619832"/>
              <a:gd name="connsiteX699" fmla="*/ 7786687 w 7853660"/>
              <a:gd name="connsiteY699" fmla="*/ 23775 h 619832"/>
              <a:gd name="connsiteX700" fmla="*/ 7831559 w 7853660"/>
              <a:gd name="connsiteY700" fmla="*/ 49560 h 619832"/>
              <a:gd name="connsiteX701" fmla="*/ 7839261 w 7853660"/>
              <a:gd name="connsiteY701" fmla="*/ 76014 h 619832"/>
              <a:gd name="connsiteX702" fmla="*/ 7839261 w 7853660"/>
              <a:gd name="connsiteY702" fmla="*/ 130262 h 619832"/>
              <a:gd name="connsiteX703" fmla="*/ 7726412 w 7853660"/>
              <a:gd name="connsiteY703" fmla="*/ 130262 h 619832"/>
              <a:gd name="connsiteX704" fmla="*/ 7726412 w 7853660"/>
              <a:gd name="connsiteY704" fmla="*/ 104142 h 619832"/>
              <a:gd name="connsiteX705" fmla="*/ 7707325 w 7853660"/>
              <a:gd name="connsiteY705" fmla="*/ 80032 h 619832"/>
              <a:gd name="connsiteX706" fmla="*/ 7699623 w 7853660"/>
              <a:gd name="connsiteY706" fmla="*/ 79028 h 619832"/>
              <a:gd name="connsiteX707" fmla="*/ 7376480 w 7853660"/>
              <a:gd name="connsiteY707" fmla="*/ 79028 h 619832"/>
              <a:gd name="connsiteX708" fmla="*/ 7376480 w 7853660"/>
              <a:gd name="connsiteY708" fmla="*/ 23775 h 619832"/>
              <a:gd name="connsiteX709" fmla="*/ 7478278 w 7853660"/>
              <a:gd name="connsiteY709" fmla="*/ 23775 h 619832"/>
              <a:gd name="connsiteX710" fmla="*/ 7468902 w 7853660"/>
              <a:gd name="connsiteY710" fmla="*/ 0 h 61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</a:cxnLst>
            <a:rect l="l" t="t" r="r" b="b"/>
            <a:pathLst>
              <a:path w="7853660" h="619832">
                <a:moveTo>
                  <a:pt x="2018332" y="471153"/>
                </a:moveTo>
                <a:lnTo>
                  <a:pt x="2018332" y="564580"/>
                </a:lnTo>
                <a:lnTo>
                  <a:pt x="2075929" y="564580"/>
                </a:lnTo>
                <a:lnTo>
                  <a:pt x="2075929" y="471153"/>
                </a:lnTo>
                <a:lnTo>
                  <a:pt x="2018332" y="471153"/>
                </a:lnTo>
                <a:close/>
                <a:moveTo>
                  <a:pt x="1853915" y="471153"/>
                </a:moveTo>
                <a:lnTo>
                  <a:pt x="1853915" y="564580"/>
                </a:lnTo>
                <a:lnTo>
                  <a:pt x="1912181" y="564580"/>
                </a:lnTo>
                <a:lnTo>
                  <a:pt x="1912181" y="471153"/>
                </a:lnTo>
                <a:lnTo>
                  <a:pt x="1853915" y="471153"/>
                </a:lnTo>
                <a:close/>
                <a:moveTo>
                  <a:pt x="119881" y="469478"/>
                </a:moveTo>
                <a:lnTo>
                  <a:pt x="232730" y="469478"/>
                </a:lnTo>
                <a:lnTo>
                  <a:pt x="232730" y="469813"/>
                </a:lnTo>
                <a:lnTo>
                  <a:pt x="122895" y="613135"/>
                </a:lnTo>
                <a:lnTo>
                  <a:pt x="9711" y="613135"/>
                </a:lnTo>
                <a:lnTo>
                  <a:pt x="9711" y="612800"/>
                </a:lnTo>
                <a:lnTo>
                  <a:pt x="119881" y="469478"/>
                </a:lnTo>
                <a:close/>
                <a:moveTo>
                  <a:pt x="2448260" y="447042"/>
                </a:moveTo>
                <a:lnTo>
                  <a:pt x="2448260" y="493254"/>
                </a:lnTo>
                <a:lnTo>
                  <a:pt x="2729210" y="493254"/>
                </a:lnTo>
                <a:lnTo>
                  <a:pt x="2729210" y="447042"/>
                </a:lnTo>
                <a:lnTo>
                  <a:pt x="2448260" y="447042"/>
                </a:lnTo>
                <a:close/>
                <a:moveTo>
                  <a:pt x="155041" y="339551"/>
                </a:moveTo>
                <a:cubicBezTo>
                  <a:pt x="151470" y="374600"/>
                  <a:pt x="149684" y="392906"/>
                  <a:pt x="149684" y="394469"/>
                </a:cubicBezTo>
                <a:lnTo>
                  <a:pt x="257175" y="394469"/>
                </a:lnTo>
                <a:lnTo>
                  <a:pt x="257175" y="339551"/>
                </a:lnTo>
                <a:lnTo>
                  <a:pt x="155041" y="339551"/>
                </a:lnTo>
                <a:close/>
                <a:moveTo>
                  <a:pt x="2018332" y="321804"/>
                </a:moveTo>
                <a:lnTo>
                  <a:pt x="2018332" y="415230"/>
                </a:lnTo>
                <a:lnTo>
                  <a:pt x="2075929" y="415230"/>
                </a:lnTo>
                <a:lnTo>
                  <a:pt x="2075929" y="345914"/>
                </a:lnTo>
                <a:cubicBezTo>
                  <a:pt x="2075929" y="336984"/>
                  <a:pt x="2070906" y="329617"/>
                  <a:pt x="2060860" y="323813"/>
                </a:cubicBezTo>
                <a:cubicBezTo>
                  <a:pt x="2056842" y="322473"/>
                  <a:pt x="2053047" y="321804"/>
                  <a:pt x="2049475" y="321804"/>
                </a:cubicBezTo>
                <a:lnTo>
                  <a:pt x="2018332" y="321804"/>
                </a:lnTo>
                <a:close/>
                <a:moveTo>
                  <a:pt x="2335076" y="289992"/>
                </a:moveTo>
                <a:lnTo>
                  <a:pt x="2448260" y="289992"/>
                </a:lnTo>
                <a:lnTo>
                  <a:pt x="2448260" y="391455"/>
                </a:lnTo>
                <a:lnTo>
                  <a:pt x="2729210" y="391455"/>
                </a:lnTo>
                <a:lnTo>
                  <a:pt x="2729210" y="371698"/>
                </a:lnTo>
                <a:cubicBezTo>
                  <a:pt x="2729210" y="359643"/>
                  <a:pt x="2723182" y="351272"/>
                  <a:pt x="2711127" y="346583"/>
                </a:cubicBezTo>
                <a:cubicBezTo>
                  <a:pt x="2708448" y="346137"/>
                  <a:pt x="2706439" y="345914"/>
                  <a:pt x="2705100" y="345914"/>
                </a:cubicBezTo>
                <a:lnTo>
                  <a:pt x="2468017" y="345914"/>
                </a:lnTo>
                <a:lnTo>
                  <a:pt x="2468017" y="289992"/>
                </a:lnTo>
                <a:lnTo>
                  <a:pt x="2784462" y="289992"/>
                </a:lnTo>
                <a:cubicBezTo>
                  <a:pt x="2811028" y="289992"/>
                  <a:pt x="2829111" y="301600"/>
                  <a:pt x="2838710" y="324817"/>
                </a:cubicBezTo>
                <a:cubicBezTo>
                  <a:pt x="2840943" y="330845"/>
                  <a:pt x="2842059" y="337096"/>
                  <a:pt x="2842059" y="343570"/>
                </a:cubicBezTo>
                <a:lnTo>
                  <a:pt x="2842059" y="502630"/>
                </a:lnTo>
                <a:cubicBezTo>
                  <a:pt x="2842059" y="553306"/>
                  <a:pt x="2831008" y="592373"/>
                  <a:pt x="2808907" y="619832"/>
                </a:cubicBezTo>
                <a:lnTo>
                  <a:pt x="2696058" y="619832"/>
                </a:lnTo>
                <a:lnTo>
                  <a:pt x="2696058" y="619497"/>
                </a:lnTo>
                <a:cubicBezTo>
                  <a:pt x="2710346" y="600745"/>
                  <a:pt x="2720280" y="577081"/>
                  <a:pt x="2725861" y="548506"/>
                </a:cubicBezTo>
                <a:lnTo>
                  <a:pt x="2448260" y="548506"/>
                </a:lnTo>
                <a:lnTo>
                  <a:pt x="2448260" y="619832"/>
                </a:lnTo>
                <a:lnTo>
                  <a:pt x="2335076" y="619832"/>
                </a:lnTo>
                <a:lnTo>
                  <a:pt x="2335076" y="289992"/>
                </a:lnTo>
                <a:close/>
                <a:moveTo>
                  <a:pt x="7499040" y="277602"/>
                </a:moveTo>
                <a:lnTo>
                  <a:pt x="7499040" y="312093"/>
                </a:lnTo>
                <a:lnTo>
                  <a:pt x="7584095" y="312093"/>
                </a:lnTo>
                <a:lnTo>
                  <a:pt x="7584095" y="277602"/>
                </a:lnTo>
                <a:lnTo>
                  <a:pt x="7499040" y="277602"/>
                </a:lnTo>
                <a:close/>
                <a:moveTo>
                  <a:pt x="6585235" y="269230"/>
                </a:moveTo>
                <a:lnTo>
                  <a:pt x="6698084" y="269230"/>
                </a:lnTo>
                <a:lnTo>
                  <a:pt x="6698084" y="414896"/>
                </a:lnTo>
                <a:lnTo>
                  <a:pt x="6975350" y="414896"/>
                </a:lnTo>
                <a:lnTo>
                  <a:pt x="6975350" y="350937"/>
                </a:lnTo>
                <a:cubicBezTo>
                  <a:pt x="6975350" y="338212"/>
                  <a:pt x="6968318" y="329729"/>
                  <a:pt x="6954254" y="325487"/>
                </a:cubicBezTo>
                <a:cubicBezTo>
                  <a:pt x="6951128" y="325264"/>
                  <a:pt x="6949008" y="325152"/>
                  <a:pt x="6947892" y="325152"/>
                </a:cubicBezTo>
                <a:lnTo>
                  <a:pt x="6718176" y="325152"/>
                </a:lnTo>
                <a:lnTo>
                  <a:pt x="6718176" y="269230"/>
                </a:lnTo>
                <a:lnTo>
                  <a:pt x="7033952" y="269230"/>
                </a:lnTo>
                <a:cubicBezTo>
                  <a:pt x="7055606" y="269230"/>
                  <a:pt x="7072014" y="279722"/>
                  <a:pt x="7083176" y="300707"/>
                </a:cubicBezTo>
                <a:cubicBezTo>
                  <a:pt x="7086524" y="308521"/>
                  <a:pt x="7088199" y="316111"/>
                  <a:pt x="7088199" y="323478"/>
                </a:cubicBezTo>
                <a:lnTo>
                  <a:pt x="7088199" y="470148"/>
                </a:lnTo>
                <a:lnTo>
                  <a:pt x="6990420" y="470148"/>
                </a:lnTo>
                <a:lnTo>
                  <a:pt x="6990420" y="539130"/>
                </a:lnTo>
                <a:cubicBezTo>
                  <a:pt x="6990420" y="550738"/>
                  <a:pt x="6996336" y="558775"/>
                  <a:pt x="7008167" y="563240"/>
                </a:cubicBezTo>
                <a:cubicBezTo>
                  <a:pt x="7010622" y="564133"/>
                  <a:pt x="7013190" y="564580"/>
                  <a:pt x="7015869" y="564580"/>
                </a:cubicBezTo>
                <a:lnTo>
                  <a:pt x="7142112" y="564580"/>
                </a:lnTo>
                <a:lnTo>
                  <a:pt x="7142112" y="619832"/>
                </a:lnTo>
                <a:lnTo>
                  <a:pt x="6929474" y="619832"/>
                </a:lnTo>
                <a:cubicBezTo>
                  <a:pt x="6911614" y="619832"/>
                  <a:pt x="6896880" y="611572"/>
                  <a:pt x="6885272" y="595052"/>
                </a:cubicBezTo>
                <a:cubicBezTo>
                  <a:pt x="6880137" y="586122"/>
                  <a:pt x="6877570" y="577081"/>
                  <a:pt x="6877570" y="567928"/>
                </a:cubicBezTo>
                <a:lnTo>
                  <a:pt x="6877570" y="470148"/>
                </a:lnTo>
                <a:lnTo>
                  <a:pt x="6766061" y="470148"/>
                </a:lnTo>
                <a:cubicBezTo>
                  <a:pt x="6765168" y="470818"/>
                  <a:pt x="6752108" y="492695"/>
                  <a:pt x="6726882" y="535781"/>
                </a:cubicBezTo>
                <a:lnTo>
                  <a:pt x="6676652" y="619832"/>
                </a:lnTo>
                <a:lnTo>
                  <a:pt x="6564138" y="619832"/>
                </a:lnTo>
                <a:lnTo>
                  <a:pt x="6652208" y="470148"/>
                </a:lnTo>
                <a:lnTo>
                  <a:pt x="6585235" y="470148"/>
                </a:lnTo>
                <a:lnTo>
                  <a:pt x="6585235" y="269230"/>
                </a:lnTo>
                <a:close/>
                <a:moveTo>
                  <a:pt x="3166839" y="263872"/>
                </a:moveTo>
                <a:lnTo>
                  <a:pt x="3166839" y="429295"/>
                </a:lnTo>
                <a:lnTo>
                  <a:pt x="3276674" y="429295"/>
                </a:lnTo>
                <a:lnTo>
                  <a:pt x="3276674" y="263872"/>
                </a:lnTo>
                <a:lnTo>
                  <a:pt x="3166839" y="263872"/>
                </a:lnTo>
                <a:close/>
                <a:moveTo>
                  <a:pt x="5878375" y="233065"/>
                </a:moveTo>
                <a:lnTo>
                  <a:pt x="6272844" y="233065"/>
                </a:lnTo>
                <a:cubicBezTo>
                  <a:pt x="6288918" y="233065"/>
                  <a:pt x="6300638" y="240320"/>
                  <a:pt x="6308004" y="254831"/>
                </a:cubicBezTo>
                <a:cubicBezTo>
                  <a:pt x="6309790" y="260189"/>
                  <a:pt x="6310684" y="264988"/>
                  <a:pt x="6310684" y="269230"/>
                </a:cubicBezTo>
                <a:lnTo>
                  <a:pt x="6310684" y="274253"/>
                </a:lnTo>
                <a:cubicBezTo>
                  <a:pt x="6310684" y="288541"/>
                  <a:pt x="6304210" y="300484"/>
                  <a:pt x="6291262" y="310083"/>
                </a:cubicBezTo>
                <a:lnTo>
                  <a:pt x="6197500" y="384088"/>
                </a:lnTo>
                <a:lnTo>
                  <a:pt x="6197500" y="404180"/>
                </a:lnTo>
                <a:lnTo>
                  <a:pt x="6443959" y="404180"/>
                </a:lnTo>
                <a:lnTo>
                  <a:pt x="6443959" y="459432"/>
                </a:lnTo>
                <a:lnTo>
                  <a:pt x="6197500" y="459432"/>
                </a:lnTo>
                <a:cubicBezTo>
                  <a:pt x="6197388" y="460213"/>
                  <a:pt x="6197277" y="460995"/>
                  <a:pt x="6197165" y="461776"/>
                </a:cubicBezTo>
                <a:cubicBezTo>
                  <a:pt x="6197165" y="504862"/>
                  <a:pt x="6188682" y="547390"/>
                  <a:pt x="6171716" y="589359"/>
                </a:cubicBezTo>
                <a:cubicBezTo>
                  <a:pt x="6167474" y="598735"/>
                  <a:pt x="6162786" y="608893"/>
                  <a:pt x="6157651" y="619832"/>
                </a:cubicBezTo>
                <a:lnTo>
                  <a:pt x="6044802" y="619832"/>
                </a:lnTo>
                <a:cubicBezTo>
                  <a:pt x="6051723" y="608223"/>
                  <a:pt x="6058756" y="592485"/>
                  <a:pt x="6065899" y="572616"/>
                </a:cubicBezTo>
                <a:cubicBezTo>
                  <a:pt x="6078178" y="533995"/>
                  <a:pt x="6084316" y="496602"/>
                  <a:pt x="6084316" y="460437"/>
                </a:cubicBezTo>
                <a:cubicBezTo>
                  <a:pt x="6084540" y="460437"/>
                  <a:pt x="6084651" y="460214"/>
                  <a:pt x="6084651" y="459767"/>
                </a:cubicBezTo>
                <a:lnTo>
                  <a:pt x="6083647" y="459432"/>
                </a:lnTo>
                <a:lnTo>
                  <a:pt x="5819774" y="459432"/>
                </a:lnTo>
                <a:lnTo>
                  <a:pt x="5819774" y="404180"/>
                </a:lnTo>
                <a:lnTo>
                  <a:pt x="6084651" y="404180"/>
                </a:lnTo>
                <a:lnTo>
                  <a:pt x="6084651" y="371028"/>
                </a:lnTo>
                <a:cubicBezTo>
                  <a:pt x="6088223" y="367903"/>
                  <a:pt x="6112780" y="349932"/>
                  <a:pt x="6158321" y="317115"/>
                </a:cubicBezTo>
                <a:cubicBezTo>
                  <a:pt x="6166582" y="312427"/>
                  <a:pt x="6170711" y="306846"/>
                  <a:pt x="6170711" y="300372"/>
                </a:cubicBezTo>
                <a:lnTo>
                  <a:pt x="6170711" y="300037"/>
                </a:lnTo>
                <a:cubicBezTo>
                  <a:pt x="6169818" y="292001"/>
                  <a:pt x="6165800" y="287982"/>
                  <a:pt x="6158656" y="287982"/>
                </a:cubicBezTo>
                <a:lnTo>
                  <a:pt x="5879380" y="287982"/>
                </a:lnTo>
                <a:cubicBezTo>
                  <a:pt x="5878710" y="287982"/>
                  <a:pt x="5878375" y="287871"/>
                  <a:pt x="5878375" y="287648"/>
                </a:cubicBezTo>
                <a:lnTo>
                  <a:pt x="5878375" y="233065"/>
                </a:lnTo>
                <a:close/>
                <a:moveTo>
                  <a:pt x="370024" y="233065"/>
                </a:moveTo>
                <a:lnTo>
                  <a:pt x="370024" y="283964"/>
                </a:lnTo>
                <a:lnTo>
                  <a:pt x="472827" y="283964"/>
                </a:lnTo>
                <a:lnTo>
                  <a:pt x="472827" y="258849"/>
                </a:lnTo>
                <a:cubicBezTo>
                  <a:pt x="472827" y="246794"/>
                  <a:pt x="466799" y="238534"/>
                  <a:pt x="454744" y="234069"/>
                </a:cubicBezTo>
                <a:cubicBezTo>
                  <a:pt x="452512" y="233400"/>
                  <a:pt x="450949" y="233065"/>
                  <a:pt x="450056" y="233065"/>
                </a:cubicBezTo>
                <a:lnTo>
                  <a:pt x="370024" y="233065"/>
                </a:lnTo>
                <a:close/>
                <a:moveTo>
                  <a:pt x="1912181" y="227372"/>
                </a:moveTo>
                <a:lnTo>
                  <a:pt x="2018332" y="227372"/>
                </a:lnTo>
                <a:lnTo>
                  <a:pt x="2018332" y="266886"/>
                </a:lnTo>
                <a:lnTo>
                  <a:pt x="2129172" y="266886"/>
                </a:lnTo>
                <a:cubicBezTo>
                  <a:pt x="2150827" y="266886"/>
                  <a:pt x="2167235" y="277490"/>
                  <a:pt x="2178397" y="298698"/>
                </a:cubicBezTo>
                <a:cubicBezTo>
                  <a:pt x="2181522" y="305842"/>
                  <a:pt x="2183085" y="313544"/>
                  <a:pt x="2183085" y="321804"/>
                </a:cubicBezTo>
                <a:lnTo>
                  <a:pt x="2183085" y="619832"/>
                </a:lnTo>
                <a:lnTo>
                  <a:pt x="1747428" y="619832"/>
                </a:lnTo>
                <a:lnTo>
                  <a:pt x="1747428" y="266886"/>
                </a:lnTo>
                <a:lnTo>
                  <a:pt x="1853915" y="266886"/>
                </a:lnTo>
                <a:lnTo>
                  <a:pt x="1853915" y="415230"/>
                </a:lnTo>
                <a:lnTo>
                  <a:pt x="1912181" y="415230"/>
                </a:lnTo>
                <a:lnTo>
                  <a:pt x="1912181" y="322808"/>
                </a:lnTo>
                <a:cubicBezTo>
                  <a:pt x="1912181" y="322138"/>
                  <a:pt x="1911958" y="321804"/>
                  <a:pt x="1911511" y="321804"/>
                </a:cubicBezTo>
                <a:lnTo>
                  <a:pt x="1874007" y="321804"/>
                </a:lnTo>
                <a:lnTo>
                  <a:pt x="1874007" y="266886"/>
                </a:lnTo>
                <a:lnTo>
                  <a:pt x="1912181" y="266886"/>
                </a:lnTo>
                <a:lnTo>
                  <a:pt x="1912181" y="227372"/>
                </a:lnTo>
                <a:close/>
                <a:moveTo>
                  <a:pt x="7499040" y="194890"/>
                </a:moveTo>
                <a:lnTo>
                  <a:pt x="7499040" y="229046"/>
                </a:lnTo>
                <a:lnTo>
                  <a:pt x="7584095" y="229046"/>
                </a:lnTo>
                <a:lnTo>
                  <a:pt x="7584095" y="194890"/>
                </a:lnTo>
                <a:lnTo>
                  <a:pt x="7499040" y="194890"/>
                </a:lnTo>
                <a:close/>
                <a:moveTo>
                  <a:pt x="48220" y="177477"/>
                </a:moveTo>
                <a:lnTo>
                  <a:pt x="530088" y="177477"/>
                </a:lnTo>
                <a:cubicBezTo>
                  <a:pt x="555092" y="177477"/>
                  <a:pt x="572616" y="188863"/>
                  <a:pt x="582662" y="211634"/>
                </a:cubicBezTo>
                <a:cubicBezTo>
                  <a:pt x="584671" y="217884"/>
                  <a:pt x="585676" y="224247"/>
                  <a:pt x="585676" y="230721"/>
                </a:cubicBezTo>
                <a:lnTo>
                  <a:pt x="585676" y="339551"/>
                </a:lnTo>
                <a:cubicBezTo>
                  <a:pt x="581657" y="339551"/>
                  <a:pt x="571723" y="339663"/>
                  <a:pt x="555873" y="339886"/>
                </a:cubicBezTo>
                <a:lnTo>
                  <a:pt x="370358" y="339551"/>
                </a:lnTo>
                <a:lnTo>
                  <a:pt x="370024" y="340221"/>
                </a:lnTo>
                <a:lnTo>
                  <a:pt x="370024" y="394469"/>
                </a:lnTo>
                <a:lnTo>
                  <a:pt x="546832" y="394469"/>
                </a:lnTo>
                <a:cubicBezTo>
                  <a:pt x="566923" y="394469"/>
                  <a:pt x="582551" y="404068"/>
                  <a:pt x="593712" y="423267"/>
                </a:cubicBezTo>
                <a:cubicBezTo>
                  <a:pt x="597731" y="430188"/>
                  <a:pt x="599740" y="440010"/>
                  <a:pt x="599740" y="452735"/>
                </a:cubicBezTo>
                <a:lnTo>
                  <a:pt x="599740" y="483543"/>
                </a:lnTo>
                <a:cubicBezTo>
                  <a:pt x="599740" y="521494"/>
                  <a:pt x="596726" y="549734"/>
                  <a:pt x="590699" y="568263"/>
                </a:cubicBezTo>
                <a:cubicBezTo>
                  <a:pt x="585564" y="583443"/>
                  <a:pt x="579760" y="596726"/>
                  <a:pt x="573286" y="608112"/>
                </a:cubicBezTo>
                <a:lnTo>
                  <a:pt x="460437" y="608112"/>
                </a:lnTo>
                <a:cubicBezTo>
                  <a:pt x="467134" y="597619"/>
                  <a:pt x="472604" y="586346"/>
                  <a:pt x="476845" y="574291"/>
                </a:cubicBezTo>
                <a:cubicBezTo>
                  <a:pt x="483542" y="556208"/>
                  <a:pt x="486891" y="527298"/>
                  <a:pt x="486891" y="487561"/>
                </a:cubicBezTo>
                <a:lnTo>
                  <a:pt x="486891" y="480194"/>
                </a:lnTo>
                <a:cubicBezTo>
                  <a:pt x="486891" y="466576"/>
                  <a:pt x="482761" y="457870"/>
                  <a:pt x="474501" y="454075"/>
                </a:cubicBezTo>
                <a:cubicBezTo>
                  <a:pt x="471376" y="451172"/>
                  <a:pt x="466241" y="449721"/>
                  <a:pt x="459097" y="449721"/>
                </a:cubicBezTo>
                <a:lnTo>
                  <a:pt x="371028" y="449721"/>
                </a:lnTo>
                <a:cubicBezTo>
                  <a:pt x="370358" y="449721"/>
                  <a:pt x="370024" y="449945"/>
                  <a:pt x="370024" y="450391"/>
                </a:cubicBezTo>
                <a:lnTo>
                  <a:pt x="370024" y="619832"/>
                </a:lnTo>
                <a:lnTo>
                  <a:pt x="257175" y="619832"/>
                </a:lnTo>
                <a:lnTo>
                  <a:pt x="257175" y="449721"/>
                </a:lnTo>
                <a:lnTo>
                  <a:pt x="30807" y="449721"/>
                </a:lnTo>
                <a:cubicBezTo>
                  <a:pt x="41300" y="347253"/>
                  <a:pt x="47104" y="292001"/>
                  <a:pt x="48220" y="283964"/>
                </a:cubicBezTo>
                <a:lnTo>
                  <a:pt x="257175" y="283964"/>
                </a:lnTo>
                <a:lnTo>
                  <a:pt x="257175" y="233065"/>
                </a:lnTo>
                <a:lnTo>
                  <a:pt x="48220" y="233065"/>
                </a:lnTo>
                <a:lnTo>
                  <a:pt x="48220" y="177477"/>
                </a:lnTo>
                <a:close/>
                <a:moveTo>
                  <a:pt x="4667771" y="151693"/>
                </a:moveTo>
                <a:lnTo>
                  <a:pt x="4753496" y="151693"/>
                </a:lnTo>
                <a:cubicBezTo>
                  <a:pt x="4753718" y="151693"/>
                  <a:pt x="4753831" y="151805"/>
                  <a:pt x="4753831" y="152028"/>
                </a:cubicBezTo>
                <a:lnTo>
                  <a:pt x="4753831" y="584002"/>
                </a:lnTo>
                <a:lnTo>
                  <a:pt x="4667771" y="584002"/>
                </a:lnTo>
                <a:lnTo>
                  <a:pt x="4667771" y="151693"/>
                </a:lnTo>
                <a:close/>
                <a:moveTo>
                  <a:pt x="7385856" y="113519"/>
                </a:moveTo>
                <a:lnTo>
                  <a:pt x="7499040" y="113519"/>
                </a:lnTo>
                <a:lnTo>
                  <a:pt x="7499040" y="146000"/>
                </a:lnTo>
                <a:lnTo>
                  <a:pt x="7584095" y="146000"/>
                </a:lnTo>
                <a:lnTo>
                  <a:pt x="7584095" y="113519"/>
                </a:lnTo>
                <a:lnTo>
                  <a:pt x="7697279" y="113519"/>
                </a:lnTo>
                <a:lnTo>
                  <a:pt x="7697279" y="146000"/>
                </a:lnTo>
                <a:lnTo>
                  <a:pt x="7807449" y="146000"/>
                </a:lnTo>
                <a:lnTo>
                  <a:pt x="7807449" y="194890"/>
                </a:lnTo>
                <a:lnTo>
                  <a:pt x="7697279" y="194890"/>
                </a:lnTo>
                <a:lnTo>
                  <a:pt x="7697279" y="229046"/>
                </a:lnTo>
                <a:lnTo>
                  <a:pt x="7818164" y="229046"/>
                </a:lnTo>
                <a:lnTo>
                  <a:pt x="7818164" y="277602"/>
                </a:lnTo>
                <a:lnTo>
                  <a:pt x="7697279" y="277602"/>
                </a:lnTo>
                <a:lnTo>
                  <a:pt x="7697279" y="312093"/>
                </a:lnTo>
                <a:lnTo>
                  <a:pt x="7849307" y="312093"/>
                </a:lnTo>
                <a:lnTo>
                  <a:pt x="7849307" y="360648"/>
                </a:lnTo>
                <a:lnTo>
                  <a:pt x="7791375" y="360648"/>
                </a:lnTo>
                <a:lnTo>
                  <a:pt x="7853660" y="428290"/>
                </a:lnTo>
                <a:lnTo>
                  <a:pt x="7783004" y="428290"/>
                </a:lnTo>
                <a:cubicBezTo>
                  <a:pt x="7784789" y="433648"/>
                  <a:pt x="7785683" y="438894"/>
                  <a:pt x="7785683" y="444029"/>
                </a:cubicBezTo>
                <a:lnTo>
                  <a:pt x="7785683" y="539800"/>
                </a:lnTo>
                <a:lnTo>
                  <a:pt x="7673168" y="539800"/>
                </a:lnTo>
                <a:lnTo>
                  <a:pt x="7673168" y="473497"/>
                </a:lnTo>
                <a:cubicBezTo>
                  <a:pt x="7673168" y="461888"/>
                  <a:pt x="7666917" y="453628"/>
                  <a:pt x="7654416" y="448717"/>
                </a:cubicBezTo>
                <a:cubicBezTo>
                  <a:pt x="7652630" y="448270"/>
                  <a:pt x="7651067" y="448047"/>
                  <a:pt x="7649728" y="448047"/>
                </a:cubicBezTo>
                <a:lnTo>
                  <a:pt x="7430058" y="448047"/>
                </a:lnTo>
                <a:lnTo>
                  <a:pt x="7430058" y="392460"/>
                </a:lnTo>
                <a:lnTo>
                  <a:pt x="7707994" y="392460"/>
                </a:lnTo>
                <a:cubicBezTo>
                  <a:pt x="7691027" y="374154"/>
                  <a:pt x="7681094" y="363550"/>
                  <a:pt x="7678191" y="360648"/>
                </a:cubicBezTo>
                <a:lnTo>
                  <a:pt x="7404943" y="360648"/>
                </a:lnTo>
                <a:cubicBezTo>
                  <a:pt x="7402040" y="363550"/>
                  <a:pt x="7392107" y="374154"/>
                  <a:pt x="7375140" y="392460"/>
                </a:cubicBezTo>
                <a:lnTo>
                  <a:pt x="7409966" y="392460"/>
                </a:lnTo>
                <a:lnTo>
                  <a:pt x="7409966" y="545492"/>
                </a:lnTo>
                <a:lnTo>
                  <a:pt x="7409631" y="546162"/>
                </a:lnTo>
                <a:lnTo>
                  <a:pt x="7409966" y="546162"/>
                </a:lnTo>
                <a:lnTo>
                  <a:pt x="7484975" y="512676"/>
                </a:lnTo>
                <a:lnTo>
                  <a:pt x="7484975" y="473162"/>
                </a:lnTo>
                <a:lnTo>
                  <a:pt x="7598159" y="473162"/>
                </a:lnTo>
                <a:lnTo>
                  <a:pt x="7598159" y="513011"/>
                </a:lnTo>
                <a:lnTo>
                  <a:pt x="7833903" y="619497"/>
                </a:lnTo>
                <a:lnTo>
                  <a:pt x="7833903" y="619832"/>
                </a:lnTo>
                <a:lnTo>
                  <a:pt x="7675847" y="619832"/>
                </a:lnTo>
                <a:cubicBezTo>
                  <a:pt x="7675178" y="619832"/>
                  <a:pt x="7646938" y="608000"/>
                  <a:pt x="7591127" y="584336"/>
                </a:cubicBezTo>
                <a:lnTo>
                  <a:pt x="7540563" y="562905"/>
                </a:lnTo>
                <a:lnTo>
                  <a:pt x="7407622" y="619162"/>
                </a:lnTo>
                <a:lnTo>
                  <a:pt x="7249566" y="619162"/>
                </a:lnTo>
                <a:lnTo>
                  <a:pt x="7249566" y="618492"/>
                </a:lnTo>
                <a:lnTo>
                  <a:pt x="7409296" y="546497"/>
                </a:lnTo>
                <a:lnTo>
                  <a:pt x="7409296" y="546162"/>
                </a:lnTo>
                <a:lnTo>
                  <a:pt x="7297117" y="546162"/>
                </a:lnTo>
                <a:lnTo>
                  <a:pt x="7297117" y="428290"/>
                </a:lnTo>
                <a:lnTo>
                  <a:pt x="7229474" y="428290"/>
                </a:lnTo>
                <a:cubicBezTo>
                  <a:pt x="7232823" y="424495"/>
                  <a:pt x="7253585" y="401948"/>
                  <a:pt x="7291759" y="360648"/>
                </a:cubicBezTo>
                <a:lnTo>
                  <a:pt x="7234162" y="360648"/>
                </a:lnTo>
                <a:lnTo>
                  <a:pt x="7234162" y="312093"/>
                </a:lnTo>
                <a:lnTo>
                  <a:pt x="7385856" y="312093"/>
                </a:lnTo>
                <a:lnTo>
                  <a:pt x="7385856" y="277602"/>
                </a:lnTo>
                <a:lnTo>
                  <a:pt x="7264970" y="277602"/>
                </a:lnTo>
                <a:lnTo>
                  <a:pt x="7264970" y="229046"/>
                </a:lnTo>
                <a:lnTo>
                  <a:pt x="7385856" y="229046"/>
                </a:lnTo>
                <a:lnTo>
                  <a:pt x="7385856" y="194890"/>
                </a:lnTo>
                <a:lnTo>
                  <a:pt x="7275686" y="194890"/>
                </a:lnTo>
                <a:lnTo>
                  <a:pt x="7275686" y="146000"/>
                </a:lnTo>
                <a:lnTo>
                  <a:pt x="7385856" y="146000"/>
                </a:lnTo>
                <a:lnTo>
                  <a:pt x="7385856" y="113519"/>
                </a:lnTo>
                <a:close/>
                <a:moveTo>
                  <a:pt x="5966779" y="103808"/>
                </a:moveTo>
                <a:lnTo>
                  <a:pt x="6374642" y="103808"/>
                </a:lnTo>
                <a:cubicBezTo>
                  <a:pt x="6397636" y="103808"/>
                  <a:pt x="6414380" y="114412"/>
                  <a:pt x="6424872" y="135620"/>
                </a:cubicBezTo>
                <a:cubicBezTo>
                  <a:pt x="6427998" y="142317"/>
                  <a:pt x="6429560" y="149237"/>
                  <a:pt x="6429560" y="156381"/>
                </a:cubicBezTo>
                <a:lnTo>
                  <a:pt x="6429560" y="221010"/>
                </a:lnTo>
                <a:lnTo>
                  <a:pt x="6316711" y="221010"/>
                </a:lnTo>
                <a:lnTo>
                  <a:pt x="6316711" y="185179"/>
                </a:lnTo>
                <a:cubicBezTo>
                  <a:pt x="6316711" y="172901"/>
                  <a:pt x="6310014" y="164529"/>
                  <a:pt x="6296620" y="160065"/>
                </a:cubicBezTo>
                <a:cubicBezTo>
                  <a:pt x="6293494" y="159618"/>
                  <a:pt x="6289810" y="159395"/>
                  <a:pt x="6285569" y="159395"/>
                </a:cubicBezTo>
                <a:lnTo>
                  <a:pt x="5966779" y="159395"/>
                </a:lnTo>
                <a:lnTo>
                  <a:pt x="5966779" y="103808"/>
                </a:lnTo>
                <a:close/>
                <a:moveTo>
                  <a:pt x="5834173" y="103808"/>
                </a:moveTo>
                <a:lnTo>
                  <a:pt x="5947022" y="103808"/>
                </a:lnTo>
                <a:lnTo>
                  <a:pt x="5947022" y="221010"/>
                </a:lnTo>
                <a:lnTo>
                  <a:pt x="5834173" y="221010"/>
                </a:lnTo>
                <a:lnTo>
                  <a:pt x="5834173" y="103808"/>
                </a:lnTo>
                <a:close/>
                <a:moveTo>
                  <a:pt x="5303974" y="95436"/>
                </a:moveTo>
                <a:lnTo>
                  <a:pt x="5303974" y="168771"/>
                </a:lnTo>
                <a:lnTo>
                  <a:pt x="5316364" y="168771"/>
                </a:lnTo>
                <a:cubicBezTo>
                  <a:pt x="5317256" y="165869"/>
                  <a:pt x="5324177" y="141424"/>
                  <a:pt x="5337125" y="95436"/>
                </a:cubicBezTo>
                <a:lnTo>
                  <a:pt x="5303974" y="95436"/>
                </a:lnTo>
                <a:close/>
                <a:moveTo>
                  <a:pt x="3894274" y="95436"/>
                </a:moveTo>
                <a:lnTo>
                  <a:pt x="3894274" y="168771"/>
                </a:lnTo>
                <a:lnTo>
                  <a:pt x="3906664" y="168771"/>
                </a:lnTo>
                <a:cubicBezTo>
                  <a:pt x="3907557" y="165869"/>
                  <a:pt x="3914477" y="141424"/>
                  <a:pt x="3927425" y="95436"/>
                </a:cubicBezTo>
                <a:lnTo>
                  <a:pt x="3894274" y="95436"/>
                </a:lnTo>
                <a:close/>
                <a:moveTo>
                  <a:pt x="6743625" y="91083"/>
                </a:moveTo>
                <a:lnTo>
                  <a:pt x="6774768" y="183505"/>
                </a:lnTo>
                <a:lnTo>
                  <a:pt x="6898332" y="183505"/>
                </a:lnTo>
                <a:cubicBezTo>
                  <a:pt x="6899001" y="183059"/>
                  <a:pt x="6901010" y="177477"/>
                  <a:pt x="6904360" y="166762"/>
                </a:cubicBezTo>
                <a:lnTo>
                  <a:pt x="6930144" y="91083"/>
                </a:lnTo>
                <a:lnTo>
                  <a:pt x="6743625" y="91083"/>
                </a:lnTo>
                <a:close/>
                <a:moveTo>
                  <a:pt x="1114425" y="61615"/>
                </a:moveTo>
                <a:lnTo>
                  <a:pt x="1408435" y="61615"/>
                </a:lnTo>
                <a:cubicBezTo>
                  <a:pt x="1439912" y="61615"/>
                  <a:pt x="1461343" y="76460"/>
                  <a:pt x="1472729" y="106152"/>
                </a:cubicBezTo>
                <a:cubicBezTo>
                  <a:pt x="1474291" y="112849"/>
                  <a:pt x="1475073" y="118765"/>
                  <a:pt x="1475073" y="123899"/>
                </a:cubicBezTo>
                <a:lnTo>
                  <a:pt x="1475073" y="280615"/>
                </a:lnTo>
                <a:cubicBezTo>
                  <a:pt x="1475073" y="302940"/>
                  <a:pt x="1465138" y="320799"/>
                  <a:pt x="1445270" y="334194"/>
                </a:cubicBezTo>
                <a:cubicBezTo>
                  <a:pt x="1434777" y="340444"/>
                  <a:pt x="1424620" y="343570"/>
                  <a:pt x="1414797" y="343570"/>
                </a:cubicBezTo>
                <a:lnTo>
                  <a:pt x="1257076" y="343570"/>
                </a:lnTo>
                <a:cubicBezTo>
                  <a:pt x="1241896" y="343570"/>
                  <a:pt x="1231516" y="348593"/>
                  <a:pt x="1225934" y="358639"/>
                </a:cubicBezTo>
                <a:cubicBezTo>
                  <a:pt x="1222809" y="363550"/>
                  <a:pt x="1221246" y="368796"/>
                  <a:pt x="1221246" y="374377"/>
                </a:cubicBezTo>
                <a:lnTo>
                  <a:pt x="1221246" y="489570"/>
                </a:lnTo>
                <a:cubicBezTo>
                  <a:pt x="1221246" y="503188"/>
                  <a:pt x="1228390" y="513011"/>
                  <a:pt x="1242677" y="519038"/>
                </a:cubicBezTo>
                <a:cubicBezTo>
                  <a:pt x="1246696" y="520154"/>
                  <a:pt x="1250156" y="520712"/>
                  <a:pt x="1253058" y="520712"/>
                </a:cubicBezTo>
                <a:lnTo>
                  <a:pt x="1475073" y="520712"/>
                </a:lnTo>
                <a:lnTo>
                  <a:pt x="1475073" y="572951"/>
                </a:lnTo>
                <a:lnTo>
                  <a:pt x="1175705" y="572951"/>
                </a:lnTo>
                <a:cubicBezTo>
                  <a:pt x="1156729" y="572951"/>
                  <a:pt x="1140209" y="564356"/>
                  <a:pt x="1126145" y="547167"/>
                </a:cubicBezTo>
                <a:cubicBezTo>
                  <a:pt x="1118332" y="535335"/>
                  <a:pt x="1114425" y="523503"/>
                  <a:pt x="1114425" y="511671"/>
                </a:cubicBezTo>
                <a:lnTo>
                  <a:pt x="1114425" y="352946"/>
                </a:lnTo>
                <a:cubicBezTo>
                  <a:pt x="1114425" y="337765"/>
                  <a:pt x="1120006" y="323924"/>
                  <a:pt x="1131168" y="311423"/>
                </a:cubicBezTo>
                <a:cubicBezTo>
                  <a:pt x="1143893" y="297805"/>
                  <a:pt x="1159743" y="290996"/>
                  <a:pt x="1178719" y="290996"/>
                </a:cubicBezTo>
                <a:lnTo>
                  <a:pt x="1337109" y="290996"/>
                </a:lnTo>
                <a:cubicBezTo>
                  <a:pt x="1349834" y="290996"/>
                  <a:pt x="1359322" y="284857"/>
                  <a:pt x="1365572" y="272579"/>
                </a:cubicBezTo>
                <a:cubicBezTo>
                  <a:pt x="1367358" y="269007"/>
                  <a:pt x="1368251" y="264654"/>
                  <a:pt x="1368251" y="259519"/>
                </a:cubicBezTo>
                <a:lnTo>
                  <a:pt x="1368251" y="144996"/>
                </a:lnTo>
                <a:cubicBezTo>
                  <a:pt x="1368251" y="132494"/>
                  <a:pt x="1361777" y="123006"/>
                  <a:pt x="1348829" y="116532"/>
                </a:cubicBezTo>
                <a:cubicBezTo>
                  <a:pt x="1345257" y="114970"/>
                  <a:pt x="1341685" y="114188"/>
                  <a:pt x="1338114" y="114188"/>
                </a:cubicBezTo>
                <a:lnTo>
                  <a:pt x="1114425" y="114188"/>
                </a:lnTo>
                <a:lnTo>
                  <a:pt x="1114425" y="61615"/>
                </a:lnTo>
                <a:close/>
                <a:moveTo>
                  <a:pt x="706859" y="61615"/>
                </a:moveTo>
                <a:lnTo>
                  <a:pt x="871612" y="61615"/>
                </a:lnTo>
                <a:cubicBezTo>
                  <a:pt x="900856" y="61615"/>
                  <a:pt x="921395" y="74228"/>
                  <a:pt x="933227" y="99454"/>
                </a:cubicBezTo>
                <a:cubicBezTo>
                  <a:pt x="936798" y="107045"/>
                  <a:pt x="938584" y="115639"/>
                  <a:pt x="938584" y="125239"/>
                </a:cubicBezTo>
                <a:lnTo>
                  <a:pt x="938584" y="520712"/>
                </a:lnTo>
                <a:lnTo>
                  <a:pt x="1065497" y="520712"/>
                </a:lnTo>
                <a:lnTo>
                  <a:pt x="1065497" y="572951"/>
                </a:lnTo>
                <a:lnTo>
                  <a:pt x="704850" y="572951"/>
                </a:lnTo>
                <a:lnTo>
                  <a:pt x="704850" y="520712"/>
                </a:lnTo>
                <a:lnTo>
                  <a:pt x="831763" y="520712"/>
                </a:lnTo>
                <a:lnTo>
                  <a:pt x="831763" y="145665"/>
                </a:lnTo>
                <a:cubicBezTo>
                  <a:pt x="831763" y="130931"/>
                  <a:pt x="823949" y="120662"/>
                  <a:pt x="808323" y="114858"/>
                </a:cubicBezTo>
                <a:cubicBezTo>
                  <a:pt x="805644" y="114412"/>
                  <a:pt x="803411" y="114188"/>
                  <a:pt x="801625" y="114188"/>
                </a:cubicBezTo>
                <a:lnTo>
                  <a:pt x="706859" y="114188"/>
                </a:lnTo>
                <a:cubicBezTo>
                  <a:pt x="706412" y="114188"/>
                  <a:pt x="706189" y="113965"/>
                  <a:pt x="706189" y="113519"/>
                </a:cubicBezTo>
                <a:lnTo>
                  <a:pt x="706189" y="62285"/>
                </a:lnTo>
                <a:cubicBezTo>
                  <a:pt x="706412" y="61838"/>
                  <a:pt x="706636" y="61615"/>
                  <a:pt x="706859" y="61615"/>
                </a:cubicBezTo>
                <a:close/>
                <a:moveTo>
                  <a:pt x="4428009" y="38509"/>
                </a:moveTo>
                <a:lnTo>
                  <a:pt x="4507036" y="38509"/>
                </a:lnTo>
                <a:cubicBezTo>
                  <a:pt x="4507259" y="38509"/>
                  <a:pt x="4507371" y="38733"/>
                  <a:pt x="4507371" y="39179"/>
                </a:cubicBezTo>
                <a:lnTo>
                  <a:pt x="4507371" y="450726"/>
                </a:lnTo>
                <a:lnTo>
                  <a:pt x="4427339" y="450726"/>
                </a:lnTo>
                <a:lnTo>
                  <a:pt x="4427339" y="39179"/>
                </a:lnTo>
                <a:cubicBezTo>
                  <a:pt x="4427339" y="38733"/>
                  <a:pt x="4427562" y="38509"/>
                  <a:pt x="4428009" y="38509"/>
                </a:cubicBezTo>
                <a:close/>
                <a:moveTo>
                  <a:pt x="7243874" y="23775"/>
                </a:moveTo>
                <a:lnTo>
                  <a:pt x="7356722" y="23775"/>
                </a:lnTo>
                <a:lnTo>
                  <a:pt x="7356722" y="130262"/>
                </a:lnTo>
                <a:lnTo>
                  <a:pt x="7243874" y="130262"/>
                </a:lnTo>
                <a:lnTo>
                  <a:pt x="7243874" y="23775"/>
                </a:lnTo>
                <a:close/>
                <a:moveTo>
                  <a:pt x="4666096" y="11385"/>
                </a:moveTo>
                <a:lnTo>
                  <a:pt x="5024735" y="11385"/>
                </a:lnTo>
                <a:lnTo>
                  <a:pt x="5024735" y="66638"/>
                </a:lnTo>
                <a:lnTo>
                  <a:pt x="4895143" y="66638"/>
                </a:lnTo>
                <a:lnTo>
                  <a:pt x="4895143" y="151693"/>
                </a:lnTo>
                <a:lnTo>
                  <a:pt x="4961781" y="151693"/>
                </a:lnTo>
                <a:cubicBezTo>
                  <a:pt x="4978524" y="151693"/>
                  <a:pt x="4990021" y="154037"/>
                  <a:pt x="4996272" y="158725"/>
                </a:cubicBezTo>
                <a:cubicBezTo>
                  <a:pt x="5007434" y="164976"/>
                  <a:pt x="5015470" y="174687"/>
                  <a:pt x="5020382" y="187858"/>
                </a:cubicBezTo>
                <a:cubicBezTo>
                  <a:pt x="5021944" y="193216"/>
                  <a:pt x="5022726" y="198574"/>
                  <a:pt x="5022726" y="203932"/>
                </a:cubicBezTo>
                <a:lnTo>
                  <a:pt x="5022726" y="482203"/>
                </a:lnTo>
                <a:cubicBezTo>
                  <a:pt x="5022726" y="520824"/>
                  <a:pt x="5014466" y="554757"/>
                  <a:pt x="4997946" y="584002"/>
                </a:cubicBezTo>
                <a:lnTo>
                  <a:pt x="4910882" y="584002"/>
                </a:lnTo>
                <a:cubicBezTo>
                  <a:pt x="4928071" y="554980"/>
                  <a:pt x="4936666" y="520378"/>
                  <a:pt x="4936666" y="480194"/>
                </a:cubicBezTo>
                <a:lnTo>
                  <a:pt x="4936666" y="233065"/>
                </a:lnTo>
                <a:cubicBezTo>
                  <a:pt x="4936666" y="220786"/>
                  <a:pt x="4930304" y="212415"/>
                  <a:pt x="4917579" y="207950"/>
                </a:cubicBezTo>
                <a:cubicBezTo>
                  <a:pt x="4915570" y="207280"/>
                  <a:pt x="4913783" y="206945"/>
                  <a:pt x="4912221" y="206945"/>
                </a:cubicBezTo>
                <a:lnTo>
                  <a:pt x="4895143" y="206945"/>
                </a:lnTo>
                <a:lnTo>
                  <a:pt x="4895143" y="619832"/>
                </a:lnTo>
                <a:lnTo>
                  <a:pt x="4795689" y="619832"/>
                </a:lnTo>
                <a:lnTo>
                  <a:pt x="4795689" y="206945"/>
                </a:lnTo>
                <a:lnTo>
                  <a:pt x="4773922" y="206945"/>
                </a:lnTo>
                <a:lnTo>
                  <a:pt x="4773922" y="151693"/>
                </a:lnTo>
                <a:lnTo>
                  <a:pt x="4795689" y="151693"/>
                </a:lnTo>
                <a:lnTo>
                  <a:pt x="4795689" y="66638"/>
                </a:lnTo>
                <a:lnTo>
                  <a:pt x="4666096" y="66638"/>
                </a:lnTo>
                <a:lnTo>
                  <a:pt x="4666096" y="11385"/>
                </a:lnTo>
                <a:close/>
                <a:moveTo>
                  <a:pt x="1617836" y="10046"/>
                </a:moveTo>
                <a:lnTo>
                  <a:pt x="1730685" y="10046"/>
                </a:lnTo>
                <a:lnTo>
                  <a:pt x="1730685" y="142652"/>
                </a:lnTo>
                <a:lnTo>
                  <a:pt x="2071241" y="142652"/>
                </a:lnTo>
                <a:lnTo>
                  <a:pt x="2071241" y="97110"/>
                </a:lnTo>
                <a:cubicBezTo>
                  <a:pt x="2071241" y="85948"/>
                  <a:pt x="2068897" y="78246"/>
                  <a:pt x="2064209" y="74005"/>
                </a:cubicBezTo>
                <a:cubicBezTo>
                  <a:pt x="2058628" y="68647"/>
                  <a:pt x="2052935" y="65968"/>
                  <a:pt x="2047131" y="65968"/>
                </a:cubicBezTo>
                <a:lnTo>
                  <a:pt x="1750777" y="65968"/>
                </a:lnTo>
                <a:lnTo>
                  <a:pt x="1750777" y="10046"/>
                </a:lnTo>
                <a:lnTo>
                  <a:pt x="2127498" y="10046"/>
                </a:lnTo>
                <a:cubicBezTo>
                  <a:pt x="2151161" y="10046"/>
                  <a:pt x="2168128" y="20315"/>
                  <a:pt x="2178397" y="40853"/>
                </a:cubicBezTo>
                <a:cubicBezTo>
                  <a:pt x="2181969" y="46881"/>
                  <a:pt x="2183755" y="56592"/>
                  <a:pt x="2183755" y="69986"/>
                </a:cubicBezTo>
                <a:lnTo>
                  <a:pt x="2183755" y="197904"/>
                </a:lnTo>
                <a:lnTo>
                  <a:pt x="2116447" y="198239"/>
                </a:lnTo>
                <a:lnTo>
                  <a:pt x="1990204" y="197904"/>
                </a:lnTo>
                <a:lnTo>
                  <a:pt x="1730685" y="197904"/>
                </a:lnTo>
                <a:lnTo>
                  <a:pt x="1730685" y="388107"/>
                </a:lnTo>
                <a:cubicBezTo>
                  <a:pt x="1730685" y="468474"/>
                  <a:pt x="1715281" y="545716"/>
                  <a:pt x="1684474" y="619832"/>
                </a:cubicBezTo>
                <a:lnTo>
                  <a:pt x="1571625" y="619832"/>
                </a:lnTo>
                <a:lnTo>
                  <a:pt x="1571625" y="619497"/>
                </a:lnTo>
                <a:cubicBezTo>
                  <a:pt x="1578992" y="601861"/>
                  <a:pt x="1587252" y="576858"/>
                  <a:pt x="1596405" y="544488"/>
                </a:cubicBezTo>
                <a:cubicBezTo>
                  <a:pt x="1610692" y="488454"/>
                  <a:pt x="1617836" y="435322"/>
                  <a:pt x="1617836" y="385093"/>
                </a:cubicBezTo>
                <a:lnTo>
                  <a:pt x="1617836" y="10046"/>
                </a:lnTo>
                <a:close/>
                <a:moveTo>
                  <a:pt x="6764386" y="1005"/>
                </a:moveTo>
                <a:lnTo>
                  <a:pt x="6877236" y="1005"/>
                </a:lnTo>
                <a:cubicBezTo>
                  <a:pt x="6877458" y="1005"/>
                  <a:pt x="6882816" y="12502"/>
                  <a:pt x="6893309" y="35495"/>
                </a:cubicBezTo>
                <a:lnTo>
                  <a:pt x="7115323" y="35495"/>
                </a:lnTo>
                <a:lnTo>
                  <a:pt x="7115323" y="91083"/>
                </a:lnTo>
                <a:lnTo>
                  <a:pt x="7042993" y="91083"/>
                </a:lnTo>
                <a:cubicBezTo>
                  <a:pt x="7042769" y="91083"/>
                  <a:pt x="7040760" y="97110"/>
                  <a:pt x="7036966" y="109165"/>
                </a:cubicBezTo>
                <a:cubicBezTo>
                  <a:pt x="7025356" y="142875"/>
                  <a:pt x="7016984" y="167655"/>
                  <a:pt x="7011850" y="183505"/>
                </a:cubicBezTo>
                <a:lnTo>
                  <a:pt x="7136754" y="183505"/>
                </a:lnTo>
                <a:lnTo>
                  <a:pt x="7136754" y="238757"/>
                </a:lnTo>
                <a:lnTo>
                  <a:pt x="6537014" y="238757"/>
                </a:lnTo>
                <a:lnTo>
                  <a:pt x="6537014" y="183505"/>
                </a:lnTo>
                <a:lnTo>
                  <a:pt x="6661249" y="183505"/>
                </a:lnTo>
                <a:lnTo>
                  <a:pt x="6661249" y="183170"/>
                </a:lnTo>
                <a:cubicBezTo>
                  <a:pt x="6656560" y="168659"/>
                  <a:pt x="6646402" y="137964"/>
                  <a:pt x="6630776" y="91083"/>
                </a:cubicBezTo>
                <a:lnTo>
                  <a:pt x="6558111" y="91083"/>
                </a:lnTo>
                <a:lnTo>
                  <a:pt x="6558111" y="35495"/>
                </a:lnTo>
                <a:lnTo>
                  <a:pt x="6780126" y="35495"/>
                </a:lnTo>
                <a:lnTo>
                  <a:pt x="6780126" y="35161"/>
                </a:lnTo>
                <a:lnTo>
                  <a:pt x="6764386" y="1005"/>
                </a:lnTo>
                <a:close/>
                <a:moveTo>
                  <a:pt x="6279542" y="1005"/>
                </a:moveTo>
                <a:lnTo>
                  <a:pt x="6392390" y="1005"/>
                </a:lnTo>
                <a:lnTo>
                  <a:pt x="6360244" y="91752"/>
                </a:lnTo>
                <a:lnTo>
                  <a:pt x="6247395" y="91752"/>
                </a:lnTo>
                <a:lnTo>
                  <a:pt x="6279542" y="1005"/>
                </a:lnTo>
                <a:close/>
                <a:moveTo>
                  <a:pt x="6059202" y="1005"/>
                </a:moveTo>
                <a:lnTo>
                  <a:pt x="6172385" y="1005"/>
                </a:lnTo>
                <a:lnTo>
                  <a:pt x="6204532" y="91752"/>
                </a:lnTo>
                <a:lnTo>
                  <a:pt x="6091348" y="91752"/>
                </a:lnTo>
                <a:lnTo>
                  <a:pt x="6059202" y="1005"/>
                </a:lnTo>
                <a:close/>
                <a:moveTo>
                  <a:pt x="5871343" y="1005"/>
                </a:moveTo>
                <a:lnTo>
                  <a:pt x="5984192" y="1005"/>
                </a:lnTo>
                <a:lnTo>
                  <a:pt x="6016339" y="91752"/>
                </a:lnTo>
                <a:lnTo>
                  <a:pt x="5903490" y="91752"/>
                </a:lnTo>
                <a:lnTo>
                  <a:pt x="5871343" y="1005"/>
                </a:lnTo>
                <a:close/>
                <a:moveTo>
                  <a:pt x="5478772" y="1005"/>
                </a:moveTo>
                <a:lnTo>
                  <a:pt x="5577892" y="1005"/>
                </a:lnTo>
                <a:lnTo>
                  <a:pt x="5577892" y="1339"/>
                </a:lnTo>
                <a:lnTo>
                  <a:pt x="5568516" y="45206"/>
                </a:lnTo>
                <a:lnTo>
                  <a:pt x="5729585" y="45206"/>
                </a:lnTo>
                <a:lnTo>
                  <a:pt x="5729585" y="101129"/>
                </a:lnTo>
                <a:lnTo>
                  <a:pt x="5716190" y="101129"/>
                </a:lnTo>
                <a:lnTo>
                  <a:pt x="5716190" y="325822"/>
                </a:lnTo>
                <a:cubicBezTo>
                  <a:pt x="5716190" y="334975"/>
                  <a:pt x="5711837" y="346918"/>
                  <a:pt x="5703131" y="361652"/>
                </a:cubicBezTo>
                <a:lnTo>
                  <a:pt x="5648213" y="467804"/>
                </a:lnTo>
                <a:lnTo>
                  <a:pt x="5648213" y="468474"/>
                </a:lnTo>
                <a:lnTo>
                  <a:pt x="5729585" y="619832"/>
                </a:lnTo>
                <a:lnTo>
                  <a:pt x="5617071" y="619832"/>
                </a:lnTo>
                <a:cubicBezTo>
                  <a:pt x="5616847" y="619609"/>
                  <a:pt x="5609927" y="606549"/>
                  <a:pt x="5596309" y="580653"/>
                </a:cubicBezTo>
                <a:cubicBezTo>
                  <a:pt x="5594523" y="576411"/>
                  <a:pt x="5593296" y="574290"/>
                  <a:pt x="5592626" y="574291"/>
                </a:cubicBezTo>
                <a:lnTo>
                  <a:pt x="5569520" y="619832"/>
                </a:lnTo>
                <a:lnTo>
                  <a:pt x="5456671" y="619832"/>
                </a:lnTo>
                <a:lnTo>
                  <a:pt x="5456671" y="619497"/>
                </a:lnTo>
                <a:lnTo>
                  <a:pt x="5538378" y="467804"/>
                </a:lnTo>
                <a:cubicBezTo>
                  <a:pt x="5496631" y="388553"/>
                  <a:pt x="5474754" y="346025"/>
                  <a:pt x="5472745" y="340221"/>
                </a:cubicBezTo>
                <a:cubicBezTo>
                  <a:pt x="5470736" y="334417"/>
                  <a:pt x="5469731" y="328724"/>
                  <a:pt x="5469731" y="323143"/>
                </a:cubicBezTo>
                <a:lnTo>
                  <a:pt x="5469731" y="120216"/>
                </a:lnTo>
                <a:lnTo>
                  <a:pt x="5569520" y="120216"/>
                </a:lnTo>
                <a:lnTo>
                  <a:pt x="5569520" y="312093"/>
                </a:lnTo>
                <a:cubicBezTo>
                  <a:pt x="5569520" y="321022"/>
                  <a:pt x="5573315" y="331738"/>
                  <a:pt x="5580906" y="344239"/>
                </a:cubicBezTo>
                <a:cubicBezTo>
                  <a:pt x="5588273" y="357634"/>
                  <a:pt x="5592179" y="365001"/>
                  <a:pt x="5592626" y="366340"/>
                </a:cubicBezTo>
                <a:cubicBezTo>
                  <a:pt x="5593965" y="365001"/>
                  <a:pt x="5600663" y="352834"/>
                  <a:pt x="5612718" y="329840"/>
                </a:cubicBezTo>
                <a:cubicBezTo>
                  <a:pt x="5615397" y="323813"/>
                  <a:pt x="5616736" y="316446"/>
                  <a:pt x="5616736" y="307739"/>
                </a:cubicBezTo>
                <a:lnTo>
                  <a:pt x="5616736" y="101129"/>
                </a:lnTo>
                <a:lnTo>
                  <a:pt x="5456337" y="101129"/>
                </a:lnTo>
                <a:lnTo>
                  <a:pt x="5478772" y="1005"/>
                </a:lnTo>
                <a:close/>
                <a:moveTo>
                  <a:pt x="5191125" y="1005"/>
                </a:moveTo>
                <a:lnTo>
                  <a:pt x="5303974" y="1005"/>
                </a:lnTo>
                <a:lnTo>
                  <a:pt x="5303974" y="40184"/>
                </a:lnTo>
                <a:lnTo>
                  <a:pt x="5339469" y="40184"/>
                </a:lnTo>
                <a:lnTo>
                  <a:pt x="5339469" y="86395"/>
                </a:lnTo>
                <a:lnTo>
                  <a:pt x="5339804" y="86395"/>
                </a:lnTo>
                <a:cubicBezTo>
                  <a:pt x="5340920" y="82153"/>
                  <a:pt x="5347841" y="57262"/>
                  <a:pt x="5360566" y="11720"/>
                </a:cubicBezTo>
                <a:lnTo>
                  <a:pt x="5453658" y="11720"/>
                </a:lnTo>
                <a:lnTo>
                  <a:pt x="5409456" y="168771"/>
                </a:lnTo>
                <a:lnTo>
                  <a:pt x="5442942" y="168771"/>
                </a:lnTo>
                <a:cubicBezTo>
                  <a:pt x="5443388" y="168771"/>
                  <a:pt x="5443612" y="169106"/>
                  <a:pt x="5443612" y="169776"/>
                </a:cubicBezTo>
                <a:lnTo>
                  <a:pt x="5443612" y="224023"/>
                </a:lnTo>
                <a:cubicBezTo>
                  <a:pt x="5443612" y="224470"/>
                  <a:pt x="5443388" y="224693"/>
                  <a:pt x="5442942" y="224693"/>
                </a:cubicBezTo>
                <a:lnTo>
                  <a:pt x="5263790" y="224693"/>
                </a:lnTo>
                <a:cubicBezTo>
                  <a:pt x="5262673" y="226033"/>
                  <a:pt x="5257204" y="240655"/>
                  <a:pt x="5247382" y="268560"/>
                </a:cubicBezTo>
                <a:lnTo>
                  <a:pt x="5381997" y="268560"/>
                </a:lnTo>
                <a:cubicBezTo>
                  <a:pt x="5398740" y="268560"/>
                  <a:pt x="5413697" y="274141"/>
                  <a:pt x="5426869" y="285303"/>
                </a:cubicBezTo>
                <a:cubicBezTo>
                  <a:pt x="5433789" y="292671"/>
                  <a:pt x="5437249" y="300372"/>
                  <a:pt x="5437249" y="308409"/>
                </a:cubicBezTo>
                <a:cubicBezTo>
                  <a:pt x="5437249" y="319794"/>
                  <a:pt x="5430217" y="331403"/>
                  <a:pt x="5416153" y="343235"/>
                </a:cubicBezTo>
                <a:lnTo>
                  <a:pt x="5353199" y="402171"/>
                </a:lnTo>
                <a:lnTo>
                  <a:pt x="5353199" y="429630"/>
                </a:lnTo>
                <a:lnTo>
                  <a:pt x="5451648" y="423267"/>
                </a:lnTo>
                <a:lnTo>
                  <a:pt x="5451648" y="478520"/>
                </a:lnTo>
                <a:lnTo>
                  <a:pt x="5353199" y="485217"/>
                </a:lnTo>
                <a:cubicBezTo>
                  <a:pt x="5353199" y="527410"/>
                  <a:pt x="5347394" y="561231"/>
                  <a:pt x="5335786" y="586680"/>
                </a:cubicBezTo>
                <a:cubicBezTo>
                  <a:pt x="5332883" y="594717"/>
                  <a:pt x="5329200" y="603089"/>
                  <a:pt x="5324735" y="611795"/>
                </a:cubicBezTo>
                <a:cubicBezTo>
                  <a:pt x="5321833" y="617153"/>
                  <a:pt x="5320047" y="619832"/>
                  <a:pt x="5319378" y="619832"/>
                </a:cubicBezTo>
                <a:lnTo>
                  <a:pt x="5207198" y="619832"/>
                </a:lnTo>
                <a:cubicBezTo>
                  <a:pt x="5213002" y="610679"/>
                  <a:pt x="5218695" y="597284"/>
                  <a:pt x="5224276" y="579648"/>
                </a:cubicBezTo>
                <a:cubicBezTo>
                  <a:pt x="5234768" y="544376"/>
                  <a:pt x="5240015" y="515801"/>
                  <a:pt x="5240015" y="493923"/>
                </a:cubicBezTo>
                <a:cubicBezTo>
                  <a:pt x="5240461" y="493477"/>
                  <a:pt x="5240685" y="493142"/>
                  <a:pt x="5240685" y="492919"/>
                </a:cubicBezTo>
                <a:cubicBezTo>
                  <a:pt x="5240238" y="492919"/>
                  <a:pt x="5240015" y="492807"/>
                  <a:pt x="5240015" y="492584"/>
                </a:cubicBezTo>
                <a:lnTo>
                  <a:pt x="5110088" y="500955"/>
                </a:lnTo>
                <a:lnTo>
                  <a:pt x="5110088" y="446708"/>
                </a:lnTo>
                <a:cubicBezTo>
                  <a:pt x="5110088" y="446038"/>
                  <a:pt x="5115222" y="445480"/>
                  <a:pt x="5125492" y="445033"/>
                </a:cubicBezTo>
                <a:cubicBezTo>
                  <a:pt x="5126384" y="444810"/>
                  <a:pt x="5164782" y="442243"/>
                  <a:pt x="5240685" y="437331"/>
                </a:cubicBezTo>
                <a:lnTo>
                  <a:pt x="5240685" y="402506"/>
                </a:lnTo>
                <a:lnTo>
                  <a:pt x="5240015" y="401836"/>
                </a:lnTo>
                <a:cubicBezTo>
                  <a:pt x="5240461" y="401836"/>
                  <a:pt x="5260999" y="383530"/>
                  <a:pt x="5301630" y="346918"/>
                </a:cubicBezTo>
                <a:cubicBezTo>
                  <a:pt x="5304755" y="342453"/>
                  <a:pt x="5306318" y="338435"/>
                  <a:pt x="5306318" y="334863"/>
                </a:cubicBezTo>
                <a:cubicBezTo>
                  <a:pt x="5305201" y="327496"/>
                  <a:pt x="5301406" y="323813"/>
                  <a:pt x="5294932" y="323813"/>
                </a:cubicBezTo>
                <a:lnTo>
                  <a:pt x="5226620" y="323813"/>
                </a:lnTo>
                <a:lnTo>
                  <a:pt x="5198492" y="399827"/>
                </a:lnTo>
                <a:lnTo>
                  <a:pt x="5105400" y="399827"/>
                </a:lnTo>
                <a:lnTo>
                  <a:pt x="5170363" y="224693"/>
                </a:lnTo>
                <a:lnTo>
                  <a:pt x="5105400" y="224693"/>
                </a:lnTo>
                <a:lnTo>
                  <a:pt x="5105400" y="168771"/>
                </a:lnTo>
                <a:lnTo>
                  <a:pt x="5191125" y="168771"/>
                </a:lnTo>
                <a:lnTo>
                  <a:pt x="5191125" y="95436"/>
                </a:lnTo>
                <a:lnTo>
                  <a:pt x="5121808" y="95436"/>
                </a:lnTo>
                <a:lnTo>
                  <a:pt x="5121808" y="40184"/>
                </a:lnTo>
                <a:lnTo>
                  <a:pt x="5191125" y="40184"/>
                </a:lnTo>
                <a:lnTo>
                  <a:pt x="5191125" y="1005"/>
                </a:lnTo>
                <a:close/>
                <a:moveTo>
                  <a:pt x="4534495" y="1005"/>
                </a:moveTo>
                <a:lnTo>
                  <a:pt x="4626917" y="1005"/>
                </a:lnTo>
                <a:lnTo>
                  <a:pt x="4626917" y="452400"/>
                </a:lnTo>
                <a:cubicBezTo>
                  <a:pt x="4626917" y="515131"/>
                  <a:pt x="4613746" y="570942"/>
                  <a:pt x="4587404" y="619832"/>
                </a:cubicBezTo>
                <a:lnTo>
                  <a:pt x="4494646" y="619832"/>
                </a:lnTo>
                <a:lnTo>
                  <a:pt x="4494646" y="619497"/>
                </a:lnTo>
                <a:cubicBezTo>
                  <a:pt x="4502906" y="605210"/>
                  <a:pt x="4510497" y="587462"/>
                  <a:pt x="4517417" y="566254"/>
                </a:cubicBezTo>
                <a:cubicBezTo>
                  <a:pt x="4521436" y="554868"/>
                  <a:pt x="4525119" y="539130"/>
                  <a:pt x="4528468" y="519038"/>
                </a:cubicBezTo>
                <a:cubicBezTo>
                  <a:pt x="4532486" y="498723"/>
                  <a:pt x="4534495" y="466130"/>
                  <a:pt x="4534495" y="421258"/>
                </a:cubicBezTo>
                <a:lnTo>
                  <a:pt x="4534495" y="1005"/>
                </a:lnTo>
                <a:close/>
                <a:moveTo>
                  <a:pt x="4069072" y="1005"/>
                </a:moveTo>
                <a:lnTo>
                  <a:pt x="4168192" y="1005"/>
                </a:lnTo>
                <a:lnTo>
                  <a:pt x="4168192" y="1339"/>
                </a:lnTo>
                <a:lnTo>
                  <a:pt x="4158816" y="45206"/>
                </a:lnTo>
                <a:lnTo>
                  <a:pt x="4319885" y="45206"/>
                </a:lnTo>
                <a:lnTo>
                  <a:pt x="4319885" y="101129"/>
                </a:lnTo>
                <a:lnTo>
                  <a:pt x="4306490" y="101129"/>
                </a:lnTo>
                <a:lnTo>
                  <a:pt x="4306490" y="325822"/>
                </a:lnTo>
                <a:cubicBezTo>
                  <a:pt x="4306490" y="334975"/>
                  <a:pt x="4302137" y="346918"/>
                  <a:pt x="4293431" y="361652"/>
                </a:cubicBezTo>
                <a:lnTo>
                  <a:pt x="4238513" y="467804"/>
                </a:lnTo>
                <a:lnTo>
                  <a:pt x="4238513" y="468474"/>
                </a:lnTo>
                <a:lnTo>
                  <a:pt x="4319885" y="619832"/>
                </a:lnTo>
                <a:lnTo>
                  <a:pt x="4207371" y="619832"/>
                </a:lnTo>
                <a:cubicBezTo>
                  <a:pt x="4207148" y="619609"/>
                  <a:pt x="4200227" y="606549"/>
                  <a:pt x="4186609" y="580653"/>
                </a:cubicBezTo>
                <a:cubicBezTo>
                  <a:pt x="4184823" y="576411"/>
                  <a:pt x="4183596" y="574290"/>
                  <a:pt x="4182926" y="574291"/>
                </a:cubicBezTo>
                <a:lnTo>
                  <a:pt x="4159820" y="619832"/>
                </a:lnTo>
                <a:lnTo>
                  <a:pt x="4046971" y="619832"/>
                </a:lnTo>
                <a:lnTo>
                  <a:pt x="4046971" y="619497"/>
                </a:lnTo>
                <a:lnTo>
                  <a:pt x="4128678" y="467804"/>
                </a:lnTo>
                <a:cubicBezTo>
                  <a:pt x="4086932" y="388553"/>
                  <a:pt x="4065054" y="346025"/>
                  <a:pt x="4063045" y="340221"/>
                </a:cubicBezTo>
                <a:cubicBezTo>
                  <a:pt x="4061036" y="334417"/>
                  <a:pt x="4060031" y="328724"/>
                  <a:pt x="4060031" y="323143"/>
                </a:cubicBezTo>
                <a:lnTo>
                  <a:pt x="4060031" y="120216"/>
                </a:lnTo>
                <a:lnTo>
                  <a:pt x="4159820" y="120216"/>
                </a:lnTo>
                <a:lnTo>
                  <a:pt x="4159820" y="312093"/>
                </a:lnTo>
                <a:cubicBezTo>
                  <a:pt x="4159820" y="321022"/>
                  <a:pt x="4163615" y="331738"/>
                  <a:pt x="4171206" y="344239"/>
                </a:cubicBezTo>
                <a:cubicBezTo>
                  <a:pt x="4178573" y="357634"/>
                  <a:pt x="4182479" y="365001"/>
                  <a:pt x="4182926" y="366340"/>
                </a:cubicBezTo>
                <a:cubicBezTo>
                  <a:pt x="4184265" y="365001"/>
                  <a:pt x="4190963" y="352834"/>
                  <a:pt x="4203018" y="329840"/>
                </a:cubicBezTo>
                <a:cubicBezTo>
                  <a:pt x="4205697" y="323813"/>
                  <a:pt x="4207036" y="316446"/>
                  <a:pt x="4207036" y="307739"/>
                </a:cubicBezTo>
                <a:lnTo>
                  <a:pt x="4207036" y="101129"/>
                </a:lnTo>
                <a:lnTo>
                  <a:pt x="4046637" y="101129"/>
                </a:lnTo>
                <a:lnTo>
                  <a:pt x="4069072" y="1005"/>
                </a:lnTo>
                <a:close/>
                <a:moveTo>
                  <a:pt x="3781425" y="1005"/>
                </a:moveTo>
                <a:lnTo>
                  <a:pt x="3894274" y="1005"/>
                </a:lnTo>
                <a:lnTo>
                  <a:pt x="3894274" y="40184"/>
                </a:lnTo>
                <a:lnTo>
                  <a:pt x="3929769" y="40184"/>
                </a:lnTo>
                <a:lnTo>
                  <a:pt x="3929769" y="86395"/>
                </a:lnTo>
                <a:lnTo>
                  <a:pt x="3930104" y="86395"/>
                </a:lnTo>
                <a:cubicBezTo>
                  <a:pt x="3931220" y="82153"/>
                  <a:pt x="3938141" y="57262"/>
                  <a:pt x="3950866" y="11720"/>
                </a:cubicBezTo>
                <a:lnTo>
                  <a:pt x="4043958" y="11720"/>
                </a:lnTo>
                <a:lnTo>
                  <a:pt x="3999756" y="168771"/>
                </a:lnTo>
                <a:lnTo>
                  <a:pt x="4033242" y="168771"/>
                </a:lnTo>
                <a:cubicBezTo>
                  <a:pt x="4033689" y="168771"/>
                  <a:pt x="4033912" y="169106"/>
                  <a:pt x="4033912" y="169776"/>
                </a:cubicBezTo>
                <a:lnTo>
                  <a:pt x="4033912" y="224023"/>
                </a:lnTo>
                <a:cubicBezTo>
                  <a:pt x="4033912" y="224470"/>
                  <a:pt x="4033689" y="224693"/>
                  <a:pt x="4033242" y="224693"/>
                </a:cubicBezTo>
                <a:lnTo>
                  <a:pt x="3854090" y="224693"/>
                </a:lnTo>
                <a:cubicBezTo>
                  <a:pt x="3852974" y="226033"/>
                  <a:pt x="3847505" y="240655"/>
                  <a:pt x="3837682" y="268560"/>
                </a:cubicBezTo>
                <a:lnTo>
                  <a:pt x="3972297" y="268560"/>
                </a:lnTo>
                <a:cubicBezTo>
                  <a:pt x="3989040" y="268560"/>
                  <a:pt x="4003997" y="274141"/>
                  <a:pt x="4017169" y="285303"/>
                </a:cubicBezTo>
                <a:cubicBezTo>
                  <a:pt x="4024089" y="292671"/>
                  <a:pt x="4027549" y="300372"/>
                  <a:pt x="4027549" y="308409"/>
                </a:cubicBezTo>
                <a:cubicBezTo>
                  <a:pt x="4027549" y="319794"/>
                  <a:pt x="4020517" y="331403"/>
                  <a:pt x="4006453" y="343235"/>
                </a:cubicBezTo>
                <a:lnTo>
                  <a:pt x="3943499" y="402171"/>
                </a:lnTo>
                <a:lnTo>
                  <a:pt x="3943499" y="429630"/>
                </a:lnTo>
                <a:lnTo>
                  <a:pt x="4041948" y="423267"/>
                </a:lnTo>
                <a:lnTo>
                  <a:pt x="4041948" y="478520"/>
                </a:lnTo>
                <a:lnTo>
                  <a:pt x="3943499" y="485217"/>
                </a:lnTo>
                <a:cubicBezTo>
                  <a:pt x="3943499" y="527410"/>
                  <a:pt x="3937694" y="561231"/>
                  <a:pt x="3926086" y="586680"/>
                </a:cubicBezTo>
                <a:cubicBezTo>
                  <a:pt x="3923184" y="594717"/>
                  <a:pt x="3919500" y="603089"/>
                  <a:pt x="3915035" y="611795"/>
                </a:cubicBezTo>
                <a:cubicBezTo>
                  <a:pt x="3912133" y="617153"/>
                  <a:pt x="3910347" y="619832"/>
                  <a:pt x="3909678" y="619832"/>
                </a:cubicBezTo>
                <a:lnTo>
                  <a:pt x="3797498" y="619832"/>
                </a:lnTo>
                <a:cubicBezTo>
                  <a:pt x="3803303" y="610679"/>
                  <a:pt x="3808995" y="597284"/>
                  <a:pt x="3814576" y="579648"/>
                </a:cubicBezTo>
                <a:cubicBezTo>
                  <a:pt x="3825069" y="544376"/>
                  <a:pt x="3830315" y="515801"/>
                  <a:pt x="3830315" y="493923"/>
                </a:cubicBezTo>
                <a:cubicBezTo>
                  <a:pt x="3830761" y="493477"/>
                  <a:pt x="3830984" y="493142"/>
                  <a:pt x="3830985" y="492919"/>
                </a:cubicBezTo>
                <a:cubicBezTo>
                  <a:pt x="3830538" y="492919"/>
                  <a:pt x="3830315" y="492807"/>
                  <a:pt x="3830315" y="492584"/>
                </a:cubicBezTo>
                <a:lnTo>
                  <a:pt x="3700388" y="500955"/>
                </a:lnTo>
                <a:lnTo>
                  <a:pt x="3700388" y="446708"/>
                </a:lnTo>
                <a:cubicBezTo>
                  <a:pt x="3700388" y="446038"/>
                  <a:pt x="3705523" y="445480"/>
                  <a:pt x="3715792" y="445033"/>
                </a:cubicBezTo>
                <a:cubicBezTo>
                  <a:pt x="3716685" y="444810"/>
                  <a:pt x="3755082" y="442243"/>
                  <a:pt x="3830985" y="437331"/>
                </a:cubicBezTo>
                <a:lnTo>
                  <a:pt x="3830985" y="402506"/>
                </a:lnTo>
                <a:lnTo>
                  <a:pt x="3830315" y="401836"/>
                </a:lnTo>
                <a:cubicBezTo>
                  <a:pt x="3830761" y="401836"/>
                  <a:pt x="3851300" y="383530"/>
                  <a:pt x="3891930" y="346918"/>
                </a:cubicBezTo>
                <a:cubicBezTo>
                  <a:pt x="3895055" y="342453"/>
                  <a:pt x="3896618" y="338435"/>
                  <a:pt x="3896618" y="334863"/>
                </a:cubicBezTo>
                <a:cubicBezTo>
                  <a:pt x="3895502" y="327496"/>
                  <a:pt x="3891707" y="323813"/>
                  <a:pt x="3885232" y="323813"/>
                </a:cubicBezTo>
                <a:lnTo>
                  <a:pt x="3816920" y="323813"/>
                </a:lnTo>
                <a:lnTo>
                  <a:pt x="3788792" y="399827"/>
                </a:lnTo>
                <a:lnTo>
                  <a:pt x="3695700" y="399827"/>
                </a:lnTo>
                <a:lnTo>
                  <a:pt x="3760663" y="224693"/>
                </a:lnTo>
                <a:lnTo>
                  <a:pt x="3695700" y="224693"/>
                </a:lnTo>
                <a:lnTo>
                  <a:pt x="3695700" y="168771"/>
                </a:lnTo>
                <a:lnTo>
                  <a:pt x="3781425" y="168771"/>
                </a:lnTo>
                <a:lnTo>
                  <a:pt x="3781425" y="95436"/>
                </a:lnTo>
                <a:lnTo>
                  <a:pt x="3712108" y="95436"/>
                </a:lnTo>
                <a:lnTo>
                  <a:pt x="3712108" y="40184"/>
                </a:lnTo>
                <a:lnTo>
                  <a:pt x="3781425" y="40184"/>
                </a:lnTo>
                <a:lnTo>
                  <a:pt x="3781425" y="1005"/>
                </a:lnTo>
                <a:close/>
                <a:moveTo>
                  <a:pt x="3031219" y="1005"/>
                </a:moveTo>
                <a:lnTo>
                  <a:pt x="3144068" y="1005"/>
                </a:lnTo>
                <a:lnTo>
                  <a:pt x="3132013" y="29133"/>
                </a:lnTo>
                <a:lnTo>
                  <a:pt x="3595799" y="29133"/>
                </a:lnTo>
                <a:lnTo>
                  <a:pt x="3595799" y="84720"/>
                </a:lnTo>
                <a:lnTo>
                  <a:pt x="3389523" y="84720"/>
                </a:lnTo>
                <a:lnTo>
                  <a:pt x="3389523" y="208285"/>
                </a:lnTo>
                <a:lnTo>
                  <a:pt x="3589771" y="208285"/>
                </a:lnTo>
                <a:lnTo>
                  <a:pt x="3589771" y="263872"/>
                </a:lnTo>
                <a:lnTo>
                  <a:pt x="3389523" y="263872"/>
                </a:lnTo>
                <a:lnTo>
                  <a:pt x="3389523" y="429295"/>
                </a:lnTo>
                <a:lnTo>
                  <a:pt x="3605510" y="429295"/>
                </a:lnTo>
                <a:lnTo>
                  <a:pt x="3605510" y="484212"/>
                </a:lnTo>
                <a:lnTo>
                  <a:pt x="3389523" y="484212"/>
                </a:lnTo>
                <a:lnTo>
                  <a:pt x="3389523" y="619832"/>
                </a:lnTo>
                <a:lnTo>
                  <a:pt x="3276674" y="619832"/>
                </a:lnTo>
                <a:lnTo>
                  <a:pt x="3276674" y="484212"/>
                </a:lnTo>
                <a:lnTo>
                  <a:pt x="2981325" y="484212"/>
                </a:lnTo>
                <a:lnTo>
                  <a:pt x="2981325" y="429295"/>
                </a:lnTo>
                <a:lnTo>
                  <a:pt x="3053990" y="429295"/>
                </a:lnTo>
                <a:lnTo>
                  <a:pt x="3053990" y="208285"/>
                </a:lnTo>
                <a:lnTo>
                  <a:pt x="3276674" y="208285"/>
                </a:lnTo>
                <a:lnTo>
                  <a:pt x="3276674" y="84720"/>
                </a:lnTo>
                <a:lnTo>
                  <a:pt x="3194968" y="84720"/>
                </a:lnTo>
                <a:lnTo>
                  <a:pt x="3064706" y="85055"/>
                </a:lnTo>
                <a:cubicBezTo>
                  <a:pt x="3054660" y="84832"/>
                  <a:pt x="3031554" y="84720"/>
                  <a:pt x="2995389" y="84720"/>
                </a:cubicBezTo>
                <a:lnTo>
                  <a:pt x="3031219" y="1005"/>
                </a:lnTo>
                <a:close/>
                <a:moveTo>
                  <a:pt x="2531975" y="1005"/>
                </a:moveTo>
                <a:lnTo>
                  <a:pt x="2645159" y="1005"/>
                </a:lnTo>
                <a:lnTo>
                  <a:pt x="2645159" y="30473"/>
                </a:lnTo>
                <a:lnTo>
                  <a:pt x="2873536" y="30473"/>
                </a:lnTo>
                <a:lnTo>
                  <a:pt x="2873536" y="85725"/>
                </a:lnTo>
                <a:lnTo>
                  <a:pt x="2645159" y="85725"/>
                </a:lnTo>
                <a:lnTo>
                  <a:pt x="2645159" y="120886"/>
                </a:lnTo>
                <a:lnTo>
                  <a:pt x="2859137" y="120886"/>
                </a:lnTo>
                <a:cubicBezTo>
                  <a:pt x="2859360" y="121109"/>
                  <a:pt x="2859472" y="121444"/>
                  <a:pt x="2859472" y="121890"/>
                </a:cubicBezTo>
                <a:lnTo>
                  <a:pt x="2859472" y="176808"/>
                </a:lnTo>
                <a:lnTo>
                  <a:pt x="2645159" y="176808"/>
                </a:lnTo>
                <a:lnTo>
                  <a:pt x="2645159" y="212638"/>
                </a:lnTo>
                <a:lnTo>
                  <a:pt x="2897311" y="212638"/>
                </a:lnTo>
                <a:lnTo>
                  <a:pt x="2897311" y="267891"/>
                </a:lnTo>
                <a:lnTo>
                  <a:pt x="2280158" y="267891"/>
                </a:lnTo>
                <a:lnTo>
                  <a:pt x="2280158" y="212638"/>
                </a:lnTo>
                <a:lnTo>
                  <a:pt x="2531975" y="212638"/>
                </a:lnTo>
                <a:lnTo>
                  <a:pt x="2531975" y="176808"/>
                </a:lnTo>
                <a:lnTo>
                  <a:pt x="2317663" y="176808"/>
                </a:lnTo>
                <a:lnTo>
                  <a:pt x="2317663" y="121890"/>
                </a:lnTo>
                <a:cubicBezTo>
                  <a:pt x="2317663" y="121220"/>
                  <a:pt x="2317886" y="120886"/>
                  <a:pt x="2318333" y="120886"/>
                </a:cubicBezTo>
                <a:lnTo>
                  <a:pt x="2531975" y="120886"/>
                </a:lnTo>
                <a:lnTo>
                  <a:pt x="2531975" y="85725"/>
                </a:lnTo>
                <a:lnTo>
                  <a:pt x="2303599" y="85725"/>
                </a:lnTo>
                <a:lnTo>
                  <a:pt x="2303599" y="30473"/>
                </a:lnTo>
                <a:lnTo>
                  <a:pt x="2531975" y="30473"/>
                </a:lnTo>
                <a:lnTo>
                  <a:pt x="2531975" y="1005"/>
                </a:lnTo>
                <a:close/>
                <a:moveTo>
                  <a:pt x="376051" y="1005"/>
                </a:moveTo>
                <a:lnTo>
                  <a:pt x="488900" y="1005"/>
                </a:lnTo>
                <a:cubicBezTo>
                  <a:pt x="488900" y="1451"/>
                  <a:pt x="485217" y="9488"/>
                  <a:pt x="477850" y="25115"/>
                </a:cubicBezTo>
                <a:lnTo>
                  <a:pt x="623181" y="25115"/>
                </a:lnTo>
                <a:cubicBezTo>
                  <a:pt x="623850" y="25115"/>
                  <a:pt x="624185" y="25450"/>
                  <a:pt x="624185" y="26119"/>
                </a:cubicBezTo>
                <a:lnTo>
                  <a:pt x="624185" y="81037"/>
                </a:lnTo>
                <a:lnTo>
                  <a:pt x="555873" y="81037"/>
                </a:lnTo>
                <a:cubicBezTo>
                  <a:pt x="566365" y="131490"/>
                  <a:pt x="572058" y="159730"/>
                  <a:pt x="572951" y="165757"/>
                </a:cubicBezTo>
                <a:lnTo>
                  <a:pt x="473496" y="165757"/>
                </a:lnTo>
                <a:lnTo>
                  <a:pt x="455749" y="81037"/>
                </a:lnTo>
                <a:lnTo>
                  <a:pt x="451731" y="81037"/>
                </a:lnTo>
                <a:cubicBezTo>
                  <a:pt x="450391" y="82823"/>
                  <a:pt x="444252" y="95771"/>
                  <a:pt x="433313" y="119881"/>
                </a:cubicBezTo>
                <a:cubicBezTo>
                  <a:pt x="432643" y="120774"/>
                  <a:pt x="425499" y="136066"/>
                  <a:pt x="411882" y="165757"/>
                </a:cubicBezTo>
                <a:lnTo>
                  <a:pt x="299033" y="165757"/>
                </a:lnTo>
                <a:lnTo>
                  <a:pt x="299033" y="165088"/>
                </a:lnTo>
                <a:lnTo>
                  <a:pt x="376051" y="1005"/>
                </a:lnTo>
                <a:close/>
                <a:moveTo>
                  <a:pt x="77019" y="1005"/>
                </a:moveTo>
                <a:lnTo>
                  <a:pt x="189868" y="1005"/>
                </a:lnTo>
                <a:cubicBezTo>
                  <a:pt x="189644" y="2344"/>
                  <a:pt x="185961" y="10381"/>
                  <a:pt x="178817" y="25115"/>
                </a:cubicBezTo>
                <a:lnTo>
                  <a:pt x="325152" y="25115"/>
                </a:lnTo>
                <a:lnTo>
                  <a:pt x="325152" y="81037"/>
                </a:lnTo>
                <a:lnTo>
                  <a:pt x="256840" y="81037"/>
                </a:lnTo>
                <a:cubicBezTo>
                  <a:pt x="266886" y="130373"/>
                  <a:pt x="272578" y="158614"/>
                  <a:pt x="273918" y="165757"/>
                </a:cubicBezTo>
                <a:lnTo>
                  <a:pt x="174129" y="165757"/>
                </a:lnTo>
                <a:lnTo>
                  <a:pt x="156716" y="81037"/>
                </a:lnTo>
                <a:lnTo>
                  <a:pt x="153032" y="81037"/>
                </a:lnTo>
                <a:cubicBezTo>
                  <a:pt x="151693" y="82600"/>
                  <a:pt x="138298" y="110840"/>
                  <a:pt x="112849" y="165757"/>
                </a:cubicBezTo>
                <a:lnTo>
                  <a:pt x="0" y="165757"/>
                </a:lnTo>
                <a:lnTo>
                  <a:pt x="0" y="165088"/>
                </a:lnTo>
                <a:lnTo>
                  <a:pt x="77019" y="1005"/>
                </a:lnTo>
                <a:close/>
                <a:moveTo>
                  <a:pt x="7468902" y="0"/>
                </a:moveTo>
                <a:lnTo>
                  <a:pt x="7581416" y="0"/>
                </a:lnTo>
                <a:cubicBezTo>
                  <a:pt x="7582086" y="0"/>
                  <a:pt x="7585210" y="7479"/>
                  <a:pt x="7590792" y="22436"/>
                </a:cubicBezTo>
                <a:cubicBezTo>
                  <a:pt x="7591238" y="23329"/>
                  <a:pt x="7591573" y="23775"/>
                  <a:pt x="7591797" y="23775"/>
                </a:cubicBezTo>
                <a:lnTo>
                  <a:pt x="7786687" y="23775"/>
                </a:lnTo>
                <a:cubicBezTo>
                  <a:pt x="7805216" y="23775"/>
                  <a:pt x="7820173" y="32370"/>
                  <a:pt x="7831559" y="49560"/>
                </a:cubicBezTo>
                <a:cubicBezTo>
                  <a:pt x="7836693" y="57820"/>
                  <a:pt x="7839261" y="66638"/>
                  <a:pt x="7839261" y="76014"/>
                </a:cubicBezTo>
                <a:lnTo>
                  <a:pt x="7839261" y="130262"/>
                </a:lnTo>
                <a:lnTo>
                  <a:pt x="7726412" y="130262"/>
                </a:lnTo>
                <a:lnTo>
                  <a:pt x="7726412" y="104142"/>
                </a:lnTo>
                <a:cubicBezTo>
                  <a:pt x="7726412" y="92534"/>
                  <a:pt x="7720049" y="84497"/>
                  <a:pt x="7707325" y="80032"/>
                </a:cubicBezTo>
                <a:cubicBezTo>
                  <a:pt x="7704646" y="79363"/>
                  <a:pt x="7702078" y="79028"/>
                  <a:pt x="7699623" y="79028"/>
                </a:cubicBezTo>
                <a:lnTo>
                  <a:pt x="7376480" y="79028"/>
                </a:lnTo>
                <a:lnTo>
                  <a:pt x="7376480" y="23775"/>
                </a:lnTo>
                <a:lnTo>
                  <a:pt x="7478278" y="23775"/>
                </a:lnTo>
                <a:cubicBezTo>
                  <a:pt x="7478278" y="23106"/>
                  <a:pt x="7475153" y="15180"/>
                  <a:pt x="7468902" y="0"/>
                </a:cubicBezTo>
                <a:close/>
              </a:path>
            </a:pathLst>
          </a:custGeom>
          <a:solidFill>
            <a:srgbClr val="10359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5400" spc="300" dirty="0">
              <a:solidFill>
                <a:srgbClr val="103595"/>
              </a:solidFill>
              <a:latin typeface="SSruiyuanTi" panose="02010609000101010101" pitchFamily="49" charset="-122"/>
              <a:ea typeface="SSruiyuanTi" panose="02010609000101010101" pitchFamily="49" charset="-122"/>
            </a:endParaRPr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B3AAE355-265C-FF03-D1C8-834CB0F820F1}"/>
              </a:ext>
            </a:extLst>
          </p:cNvPr>
          <p:cNvSpPr/>
          <p:nvPr/>
        </p:nvSpPr>
        <p:spPr>
          <a:xfrm>
            <a:off x="0" y="6416842"/>
            <a:ext cx="12192000" cy="441158"/>
          </a:xfrm>
          <a:custGeom>
            <a:avLst/>
            <a:gdLst>
              <a:gd name="connsiteX0" fmla="*/ 12192001 w 12192001"/>
              <a:gd name="connsiteY0" fmla="*/ 0 h 1621054"/>
              <a:gd name="connsiteX1" fmla="*/ 12192001 w 12192001"/>
              <a:gd name="connsiteY1" fmla="*/ 1621054 h 1621054"/>
              <a:gd name="connsiteX2" fmla="*/ 0 w 12192001"/>
              <a:gd name="connsiteY2" fmla="*/ 1621054 h 1621054"/>
              <a:gd name="connsiteX3" fmla="*/ 0 w 12192001"/>
              <a:gd name="connsiteY3" fmla="*/ 1 h 1621054"/>
              <a:gd name="connsiteX4" fmla="*/ 108665 w 12192001"/>
              <a:gd name="connsiteY4" fmla="*/ 78318 h 1621054"/>
              <a:gd name="connsiteX5" fmla="*/ 6096000 w 12192001"/>
              <a:gd name="connsiteY5" fmla="*/ 1475145 h 1621054"/>
              <a:gd name="connsiteX6" fmla="*/ 12083335 w 12192001"/>
              <a:gd name="connsiteY6" fmla="*/ 78318 h 1621054"/>
              <a:gd name="connsiteX7" fmla="*/ 12192001 w 12192001"/>
              <a:gd name="connsiteY7" fmla="*/ 0 h 162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1621054">
                <a:moveTo>
                  <a:pt x="12192001" y="0"/>
                </a:moveTo>
                <a:lnTo>
                  <a:pt x="12192001" y="1621054"/>
                </a:lnTo>
                <a:lnTo>
                  <a:pt x="0" y="1621054"/>
                </a:lnTo>
                <a:lnTo>
                  <a:pt x="0" y="1"/>
                </a:lnTo>
                <a:lnTo>
                  <a:pt x="108665" y="78318"/>
                </a:lnTo>
                <a:cubicBezTo>
                  <a:pt x="1336530" y="915749"/>
                  <a:pt x="3558625" y="1475145"/>
                  <a:pt x="6096000" y="1475145"/>
                </a:cubicBezTo>
                <a:cubicBezTo>
                  <a:pt x="8633375" y="1475145"/>
                  <a:pt x="10855470" y="915749"/>
                  <a:pt x="12083335" y="78318"/>
                </a:cubicBezTo>
                <a:lnTo>
                  <a:pt x="12192001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6BAE1B2E-683B-7187-BBC0-525C3C728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032" y="364719"/>
            <a:ext cx="3023936" cy="91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9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A2BC005-5D0C-5148-2274-688BB02D5F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65" b="4651"/>
          <a:stretch/>
        </p:blipFill>
        <p:spPr>
          <a:xfrm flipH="1">
            <a:off x="-2" y="1820786"/>
            <a:ext cx="6604002" cy="5037214"/>
          </a:xfrm>
          <a:prstGeom prst="rect">
            <a:avLst/>
          </a:prstGeom>
        </p:spPr>
      </p:pic>
      <p:sp>
        <p:nvSpPr>
          <p:cNvPr id="43" name="任意多边形 26">
            <a:extLst>
              <a:ext uri="{FF2B5EF4-FFF2-40B4-BE49-F238E27FC236}">
                <a16:creationId xmlns:a16="http://schemas.microsoft.com/office/drawing/2014/main" id="{FE0ED3D5-2D20-FA70-371F-6BB5B0DF58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E6FF">
                  <a:alpha val="28949"/>
                </a:srgbClr>
              </a:gs>
              <a:gs pos="50000">
                <a:srgbClr val="7AE6FF">
                  <a:alpha val="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5" name="任意多边形: 形状 14">
            <a:extLst>
              <a:ext uri="{FF2B5EF4-FFF2-40B4-BE49-F238E27FC236}">
                <a16:creationId xmlns:a16="http://schemas.microsoft.com/office/drawing/2014/main" id="{7E872E0A-505E-9DA3-5D4E-B7FDF0FECF36}"/>
              </a:ext>
            </a:extLst>
          </p:cNvPr>
          <p:cNvSpPr/>
          <p:nvPr/>
        </p:nvSpPr>
        <p:spPr>
          <a:xfrm>
            <a:off x="8370273" y="-1"/>
            <a:ext cx="3821727" cy="6858000"/>
          </a:xfrm>
          <a:prstGeom prst="parallelogram">
            <a:avLst>
              <a:gd name="adj" fmla="val 26869"/>
            </a:avLst>
          </a:prstGeom>
          <a:gradFill flip="none" rotWithShape="1">
            <a:gsLst>
              <a:gs pos="0">
                <a:srgbClr val="7AE6FF">
                  <a:alpha val="0"/>
                </a:srgbClr>
              </a:gs>
              <a:gs pos="94000">
                <a:srgbClr val="00B0F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A451880-C94B-D6C6-6760-C6629559A672}"/>
              </a:ext>
            </a:extLst>
          </p:cNvPr>
          <p:cNvGrpSpPr/>
          <p:nvPr/>
        </p:nvGrpSpPr>
        <p:grpSpPr>
          <a:xfrm>
            <a:off x="7950644" y="0"/>
            <a:ext cx="3965134" cy="6872287"/>
            <a:chOff x="7385817" y="-571498"/>
            <a:chExt cx="3965134" cy="6872287"/>
          </a:xfrm>
          <a:effectLst>
            <a:outerShdw blurRad="279400" sx="102000" sy="102000" algn="ctr" rotWithShape="0">
              <a:prstClr val="black">
                <a:alpha val="28000"/>
              </a:prstClr>
            </a:outerShdw>
          </a:effectLst>
        </p:grpSpPr>
        <p:pic>
          <p:nvPicPr>
            <p:cNvPr id="8" name="图片 7" descr="建筑旁的树&#10;&#10;描述已自动生成">
              <a:extLst>
                <a:ext uri="{FF2B5EF4-FFF2-40B4-BE49-F238E27FC236}">
                  <a16:creationId xmlns:a16="http://schemas.microsoft.com/office/drawing/2014/main" id="{C5EB558D-E276-BA73-B35D-C6341451CB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71" t="9036" r="8286" b="8072"/>
            <a:stretch/>
          </p:blipFill>
          <p:spPr>
            <a:xfrm>
              <a:off x="7422163" y="0"/>
              <a:ext cx="3827255" cy="6286501"/>
            </a:xfrm>
            <a:custGeom>
              <a:avLst/>
              <a:gdLst>
                <a:gd name="connsiteX0" fmla="*/ 938140 w 3827255"/>
                <a:gd name="connsiteY0" fmla="*/ 0 h 6898651"/>
                <a:gd name="connsiteX1" fmla="*/ 3827255 w 3827255"/>
                <a:gd name="connsiteY1" fmla="*/ 0 h 6898651"/>
                <a:gd name="connsiteX2" fmla="*/ 2889115 w 3827255"/>
                <a:gd name="connsiteY2" fmla="*/ 6898651 h 6898651"/>
                <a:gd name="connsiteX3" fmla="*/ 0 w 3827255"/>
                <a:gd name="connsiteY3" fmla="*/ 6898651 h 6898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27255" h="6898651">
                  <a:moveTo>
                    <a:pt x="938140" y="0"/>
                  </a:moveTo>
                  <a:lnTo>
                    <a:pt x="3827255" y="0"/>
                  </a:lnTo>
                  <a:lnTo>
                    <a:pt x="2889115" y="6898651"/>
                  </a:lnTo>
                  <a:lnTo>
                    <a:pt x="0" y="6898651"/>
                  </a:lnTo>
                  <a:close/>
                </a:path>
              </a:pathLst>
            </a:custGeom>
          </p:spPr>
        </p:pic>
        <p:sp>
          <p:nvSpPr>
            <p:cNvPr id="9" name="任意多边形: 形状 11">
              <a:extLst>
                <a:ext uri="{FF2B5EF4-FFF2-40B4-BE49-F238E27FC236}">
                  <a16:creationId xmlns:a16="http://schemas.microsoft.com/office/drawing/2014/main" id="{513D7172-FA27-04A2-1747-233AFAD52A55}"/>
                </a:ext>
              </a:extLst>
            </p:cNvPr>
            <p:cNvSpPr/>
            <p:nvPr/>
          </p:nvSpPr>
          <p:spPr>
            <a:xfrm>
              <a:off x="7407598" y="-571498"/>
              <a:ext cx="3943353" cy="6858000"/>
            </a:xfrm>
            <a:prstGeom prst="parallelogram">
              <a:avLst>
                <a:gd name="adj" fmla="val 25802"/>
              </a:avLst>
            </a:prstGeom>
            <a:gradFill flip="none" rotWithShape="1">
              <a:gsLst>
                <a:gs pos="29000">
                  <a:srgbClr val="0079BA">
                    <a:alpha val="35000"/>
                  </a:srgbClr>
                </a:gs>
                <a:gs pos="0">
                  <a:srgbClr val="00BFE8">
                    <a:alpha val="0"/>
                  </a:srgbClr>
                </a:gs>
                <a:gs pos="94000">
                  <a:srgbClr val="1455AF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5400000" rotWithShape="0">
                <a:srgbClr val="0079BA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FFFFFF">
                      <a:lumMod val="20000"/>
                      <a:alpha val="20000"/>
                    </a:srgbClr>
                  </a:outerShdw>
                </a:effectLst>
              </a:endParaRPr>
            </a:p>
          </p:txBody>
        </p:sp>
        <p:pic>
          <p:nvPicPr>
            <p:cNvPr id="10" name="图片 9" descr="街道边立着广告牌子&#10;&#10;描述已自动生成">
              <a:extLst>
                <a:ext uri="{FF2B5EF4-FFF2-40B4-BE49-F238E27FC236}">
                  <a16:creationId xmlns:a16="http://schemas.microsoft.com/office/drawing/2014/main" id="{7CD1B17B-BFAF-99F9-84BC-61A86DAC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9743" y="284905"/>
              <a:ext cx="2294304" cy="5444175"/>
            </a:xfrm>
            <a:prstGeom prst="rect">
              <a:avLst/>
            </a:prstGeom>
          </p:spPr>
        </p:pic>
        <p:pic>
          <p:nvPicPr>
            <p:cNvPr id="11" name="图片 10" descr="建筑旁的树&#10;&#10;描述已自动生成">
              <a:extLst>
                <a:ext uri="{FF2B5EF4-FFF2-40B4-BE49-F238E27FC236}">
                  <a16:creationId xmlns:a16="http://schemas.microsoft.com/office/drawing/2014/main" id="{AAC76668-6654-5989-B44C-CA8E636D53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8125" b="98053" l="61426" r="88349">
                          <a14:foregroundMark x1="78686" y1="87788" x2="77692" y2="94207"/>
                          <a14:foregroundMark x1="77692" y1="94207" x2="69167" y2="97188"/>
                          <a14:foregroundMark x1="69167" y1="97188" x2="61106" y2="95841"/>
                          <a14:foregroundMark x1="61106" y1="95841" x2="65304" y2="93221"/>
                          <a14:foregroundMark x1="65304" y1="93221" x2="69103" y2="96298"/>
                          <a14:foregroundMark x1="69103" y1="96298" x2="75946" y2="98053"/>
                          <a14:foregroundMark x1="78333" y1="76514" x2="77276" y2="86346"/>
                          <a14:foregroundMark x1="77276" y1="86346" x2="77821" y2="77524"/>
                          <a14:foregroundMark x1="77821" y1="77524" x2="77821" y2="77524"/>
                          <a14:foregroundMark x1="79022" y1="83942" x2="78510" y2="88053"/>
                          <a14:foregroundMark x1="78846" y1="80601" x2="78333" y2="677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71" t="9036" r="8286" b="7364"/>
            <a:stretch/>
          </p:blipFill>
          <p:spPr>
            <a:xfrm>
              <a:off x="7385817" y="-25399"/>
              <a:ext cx="3881141" cy="6326188"/>
            </a:xfrm>
            <a:custGeom>
              <a:avLst/>
              <a:gdLst>
                <a:gd name="connsiteX0" fmla="*/ 938140 w 3827255"/>
                <a:gd name="connsiteY0" fmla="*/ 0 h 6898651"/>
                <a:gd name="connsiteX1" fmla="*/ 3827255 w 3827255"/>
                <a:gd name="connsiteY1" fmla="*/ 0 h 6898651"/>
                <a:gd name="connsiteX2" fmla="*/ 2889115 w 3827255"/>
                <a:gd name="connsiteY2" fmla="*/ 6898651 h 6898651"/>
                <a:gd name="connsiteX3" fmla="*/ 0 w 3827255"/>
                <a:gd name="connsiteY3" fmla="*/ 6898651 h 6898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27255" h="6898651">
                  <a:moveTo>
                    <a:pt x="938140" y="0"/>
                  </a:moveTo>
                  <a:lnTo>
                    <a:pt x="3827255" y="0"/>
                  </a:lnTo>
                  <a:lnTo>
                    <a:pt x="2889115" y="6898651"/>
                  </a:lnTo>
                  <a:lnTo>
                    <a:pt x="0" y="6898651"/>
                  </a:lnTo>
                  <a:close/>
                </a:path>
              </a:pathLst>
            </a:custGeom>
          </p:spPr>
        </p:pic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C1775842-9EC0-F661-58D2-7533B0A55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709" y="1659798"/>
            <a:ext cx="1245413" cy="652882"/>
          </a:xfrm>
          <a:custGeom>
            <a:avLst/>
            <a:gdLst>
              <a:gd name="connsiteX0" fmla="*/ 104927 w 1245413"/>
              <a:gd name="connsiteY0" fmla="*/ 1082050 h 1322080"/>
              <a:gd name="connsiteX1" fmla="*/ 104927 w 1245413"/>
              <a:gd name="connsiteY1" fmla="*/ 1234297 h 1322080"/>
              <a:gd name="connsiteX2" fmla="*/ 356616 w 1245413"/>
              <a:gd name="connsiteY2" fmla="*/ 1234297 h 1322080"/>
              <a:gd name="connsiteX3" fmla="*/ 356616 w 1245413"/>
              <a:gd name="connsiteY3" fmla="*/ 1082050 h 1322080"/>
              <a:gd name="connsiteX4" fmla="*/ 104927 w 1245413"/>
              <a:gd name="connsiteY4" fmla="*/ 1082050 h 1322080"/>
              <a:gd name="connsiteX5" fmla="*/ 677570 w 1245413"/>
              <a:gd name="connsiteY5" fmla="*/ 958606 h 1322080"/>
              <a:gd name="connsiteX6" fmla="*/ 727634 w 1245413"/>
              <a:gd name="connsiteY6" fmla="*/ 1077935 h 1322080"/>
              <a:gd name="connsiteX7" fmla="*/ 672770 w 1245413"/>
              <a:gd name="connsiteY7" fmla="*/ 962035 h 1322080"/>
              <a:gd name="connsiteX8" fmla="*/ 677570 w 1245413"/>
              <a:gd name="connsiteY8" fmla="*/ 958606 h 1322080"/>
              <a:gd name="connsiteX9" fmla="*/ 104927 w 1245413"/>
              <a:gd name="connsiteY9" fmla="*/ 914714 h 1322080"/>
              <a:gd name="connsiteX10" fmla="*/ 104927 w 1245413"/>
              <a:gd name="connsiteY10" fmla="*/ 1062847 h 1322080"/>
              <a:gd name="connsiteX11" fmla="*/ 356616 w 1245413"/>
              <a:gd name="connsiteY11" fmla="*/ 1062847 h 1322080"/>
              <a:gd name="connsiteX12" fmla="*/ 356616 w 1245413"/>
              <a:gd name="connsiteY12" fmla="*/ 914714 h 1322080"/>
              <a:gd name="connsiteX13" fmla="*/ 104927 w 1245413"/>
              <a:gd name="connsiteY13" fmla="*/ 914714 h 1322080"/>
              <a:gd name="connsiteX14" fmla="*/ 104927 w 1245413"/>
              <a:gd name="connsiteY14" fmla="*/ 750122 h 1322080"/>
              <a:gd name="connsiteX15" fmla="*/ 104927 w 1245413"/>
              <a:gd name="connsiteY15" fmla="*/ 895512 h 1322080"/>
              <a:gd name="connsiteX16" fmla="*/ 356616 w 1245413"/>
              <a:gd name="connsiteY16" fmla="*/ 895512 h 1322080"/>
              <a:gd name="connsiteX17" fmla="*/ 356616 w 1245413"/>
              <a:gd name="connsiteY17" fmla="*/ 750122 h 1322080"/>
              <a:gd name="connsiteX18" fmla="*/ 104927 w 1245413"/>
              <a:gd name="connsiteY18" fmla="*/ 750122 h 1322080"/>
              <a:gd name="connsiteX19" fmla="*/ 399136 w 1245413"/>
              <a:gd name="connsiteY19" fmla="*/ 675370 h 1322080"/>
              <a:gd name="connsiteX20" fmla="*/ 494462 w 1245413"/>
              <a:gd name="connsiteY20" fmla="*/ 752180 h 1322080"/>
              <a:gd name="connsiteX21" fmla="*/ 464972 w 1245413"/>
              <a:gd name="connsiteY21" fmla="*/ 768639 h 1322080"/>
              <a:gd name="connsiteX22" fmla="*/ 464972 w 1245413"/>
              <a:gd name="connsiteY22" fmla="*/ 1281617 h 1322080"/>
              <a:gd name="connsiteX23" fmla="*/ 373075 w 1245413"/>
              <a:gd name="connsiteY23" fmla="*/ 1313164 h 1322080"/>
              <a:gd name="connsiteX24" fmla="*/ 356616 w 1245413"/>
              <a:gd name="connsiteY24" fmla="*/ 1313164 h 1322080"/>
              <a:gd name="connsiteX25" fmla="*/ 356616 w 1245413"/>
              <a:gd name="connsiteY25" fmla="*/ 1253500 h 1322080"/>
              <a:gd name="connsiteX26" fmla="*/ 104927 w 1245413"/>
              <a:gd name="connsiteY26" fmla="*/ 1253500 h 1322080"/>
              <a:gd name="connsiteX27" fmla="*/ 104927 w 1245413"/>
              <a:gd name="connsiteY27" fmla="*/ 1283675 h 1322080"/>
              <a:gd name="connsiteX28" fmla="*/ 17145 w 1245413"/>
              <a:gd name="connsiteY28" fmla="*/ 1322080 h 1322080"/>
              <a:gd name="connsiteX29" fmla="*/ 0 w 1245413"/>
              <a:gd name="connsiteY29" fmla="*/ 1322080 h 1322080"/>
              <a:gd name="connsiteX30" fmla="*/ 0 w 1245413"/>
              <a:gd name="connsiteY30" fmla="*/ 687029 h 1322080"/>
              <a:gd name="connsiteX31" fmla="*/ 111100 w 1245413"/>
              <a:gd name="connsiteY31" fmla="*/ 730920 h 1322080"/>
              <a:gd name="connsiteX32" fmla="*/ 349072 w 1245413"/>
              <a:gd name="connsiteY32" fmla="*/ 730920 h 1322080"/>
              <a:gd name="connsiteX33" fmla="*/ 399136 w 1245413"/>
              <a:gd name="connsiteY33" fmla="*/ 675370 h 1322080"/>
              <a:gd name="connsiteX34" fmla="*/ 1034872 w 1245413"/>
              <a:gd name="connsiteY34" fmla="*/ 669198 h 1322080"/>
              <a:gd name="connsiteX35" fmla="*/ 1130884 w 1245413"/>
              <a:gd name="connsiteY35" fmla="*/ 738464 h 1322080"/>
              <a:gd name="connsiteX36" fmla="*/ 1104824 w 1245413"/>
              <a:gd name="connsiteY36" fmla="*/ 750122 h 1322080"/>
              <a:gd name="connsiteX37" fmla="*/ 1096594 w 1245413"/>
              <a:gd name="connsiteY37" fmla="*/ 911285 h 1322080"/>
              <a:gd name="connsiteX38" fmla="*/ 1144600 w 1245413"/>
              <a:gd name="connsiteY38" fmla="*/ 852307 h 1322080"/>
              <a:gd name="connsiteX39" fmla="*/ 1245413 w 1245413"/>
              <a:gd name="connsiteY39" fmla="*/ 929116 h 1322080"/>
              <a:gd name="connsiteX40" fmla="*/ 1224839 w 1245413"/>
              <a:gd name="connsiteY40" fmla="*/ 940089 h 1322080"/>
              <a:gd name="connsiteX41" fmla="*/ 962863 w 1245413"/>
              <a:gd name="connsiteY41" fmla="*/ 940089 h 1322080"/>
              <a:gd name="connsiteX42" fmla="*/ 962863 w 1245413"/>
              <a:gd name="connsiteY42" fmla="*/ 946261 h 1322080"/>
              <a:gd name="connsiteX43" fmla="*/ 1032815 w 1245413"/>
              <a:gd name="connsiteY43" fmla="*/ 1066962 h 1322080"/>
              <a:gd name="connsiteX44" fmla="*/ 1102767 w 1245413"/>
              <a:gd name="connsiteY44" fmla="*/ 951062 h 1322080"/>
              <a:gd name="connsiteX45" fmla="*/ 1201522 w 1245413"/>
              <a:gd name="connsiteY45" fmla="*/ 1019642 h 1322080"/>
              <a:gd name="connsiteX46" fmla="*/ 1174775 w 1245413"/>
              <a:gd name="connsiteY46" fmla="*/ 1026500 h 1322080"/>
              <a:gd name="connsiteX47" fmla="*/ 1049274 w 1245413"/>
              <a:gd name="connsiteY47" fmla="*/ 1082735 h 1322080"/>
              <a:gd name="connsiteX48" fmla="*/ 1237869 w 1245413"/>
              <a:gd name="connsiteY48" fmla="*/ 1176004 h 1322080"/>
              <a:gd name="connsiteX49" fmla="*/ 1235812 w 1245413"/>
              <a:gd name="connsiteY49" fmla="*/ 1182862 h 1322080"/>
              <a:gd name="connsiteX50" fmla="*/ 1160374 w 1245413"/>
              <a:gd name="connsiteY50" fmla="*/ 1275445 h 1322080"/>
              <a:gd name="connsiteX51" fmla="*/ 962863 w 1245413"/>
              <a:gd name="connsiteY51" fmla="*/ 977122 h 1322080"/>
              <a:gd name="connsiteX52" fmla="*/ 962863 w 1245413"/>
              <a:gd name="connsiteY52" fmla="*/ 1207551 h 1322080"/>
              <a:gd name="connsiteX53" fmla="*/ 840105 w 1245413"/>
              <a:gd name="connsiteY53" fmla="*/ 1322080 h 1322080"/>
              <a:gd name="connsiteX54" fmla="*/ 822960 w 1245413"/>
              <a:gd name="connsiteY54" fmla="*/ 1252814 h 1322080"/>
              <a:gd name="connsiteX55" fmla="*/ 757809 w 1245413"/>
              <a:gd name="connsiteY55" fmla="*/ 1221267 h 1322080"/>
              <a:gd name="connsiteX56" fmla="*/ 757809 w 1245413"/>
              <a:gd name="connsiteY56" fmla="*/ 1213037 h 1322080"/>
              <a:gd name="connsiteX57" fmla="*/ 849706 w 1245413"/>
              <a:gd name="connsiteY57" fmla="*/ 1217152 h 1322080"/>
              <a:gd name="connsiteX58" fmla="*/ 863422 w 1245413"/>
              <a:gd name="connsiteY58" fmla="*/ 1205494 h 1322080"/>
              <a:gd name="connsiteX59" fmla="*/ 863422 w 1245413"/>
              <a:gd name="connsiteY59" fmla="*/ 1107424 h 1322080"/>
              <a:gd name="connsiteX60" fmla="*/ 686486 w 1245413"/>
              <a:gd name="connsiteY60" fmla="*/ 1250071 h 1322080"/>
              <a:gd name="connsiteX61" fmla="*/ 671398 w 1245413"/>
              <a:gd name="connsiteY61" fmla="*/ 1272016 h 1322080"/>
              <a:gd name="connsiteX62" fmla="*/ 599389 w 1245413"/>
              <a:gd name="connsiteY62" fmla="*/ 1177376 h 1322080"/>
              <a:gd name="connsiteX63" fmla="*/ 863422 w 1245413"/>
              <a:gd name="connsiteY63" fmla="*/ 1071763 h 1322080"/>
              <a:gd name="connsiteX64" fmla="*/ 863422 w 1245413"/>
              <a:gd name="connsiteY64" fmla="*/ 940089 h 1322080"/>
              <a:gd name="connsiteX65" fmla="*/ 602818 w 1245413"/>
              <a:gd name="connsiteY65" fmla="*/ 940089 h 1322080"/>
              <a:gd name="connsiteX66" fmla="*/ 597332 w 1245413"/>
              <a:gd name="connsiteY66" fmla="*/ 920886 h 1322080"/>
              <a:gd name="connsiteX67" fmla="*/ 993038 w 1245413"/>
              <a:gd name="connsiteY67" fmla="*/ 920886 h 1322080"/>
              <a:gd name="connsiteX68" fmla="*/ 997153 w 1245413"/>
              <a:gd name="connsiteY68" fmla="*/ 840648 h 1322080"/>
              <a:gd name="connsiteX69" fmla="*/ 695401 w 1245413"/>
              <a:gd name="connsiteY69" fmla="*/ 840648 h 1322080"/>
              <a:gd name="connsiteX70" fmla="*/ 689229 w 1245413"/>
              <a:gd name="connsiteY70" fmla="*/ 821445 h 1322080"/>
              <a:gd name="connsiteX71" fmla="*/ 997839 w 1245413"/>
              <a:gd name="connsiteY71" fmla="*/ 821445 h 1322080"/>
              <a:gd name="connsiteX72" fmla="*/ 1002640 w 1245413"/>
              <a:gd name="connsiteY72" fmla="*/ 735035 h 1322080"/>
              <a:gd name="connsiteX73" fmla="*/ 674141 w 1245413"/>
              <a:gd name="connsiteY73" fmla="*/ 735035 h 1322080"/>
              <a:gd name="connsiteX74" fmla="*/ 667969 w 1245413"/>
              <a:gd name="connsiteY74" fmla="*/ 715832 h 1322080"/>
              <a:gd name="connsiteX75" fmla="*/ 996467 w 1245413"/>
              <a:gd name="connsiteY75" fmla="*/ 715832 h 1322080"/>
              <a:gd name="connsiteX76" fmla="*/ 1034872 w 1245413"/>
              <a:gd name="connsiteY76" fmla="*/ 669198 h 1322080"/>
              <a:gd name="connsiteX77" fmla="*/ 324092 w 1245413"/>
              <a:gd name="connsiteY77" fmla="*/ 0 h 1322080"/>
              <a:gd name="connsiteX78" fmla="*/ 933692 w 1245413"/>
              <a:gd name="connsiteY78" fmla="*/ 0 h 1322080"/>
              <a:gd name="connsiteX79" fmla="*/ 324092 w 1245413"/>
              <a:gd name="connsiteY79" fmla="*/ 0 h 1322080"/>
              <a:gd name="connsiteX0" fmla="*/ 104927 w 1245413"/>
              <a:gd name="connsiteY0" fmla="*/ 412852 h 652882"/>
              <a:gd name="connsiteX1" fmla="*/ 104927 w 1245413"/>
              <a:gd name="connsiteY1" fmla="*/ 565099 h 652882"/>
              <a:gd name="connsiteX2" fmla="*/ 356616 w 1245413"/>
              <a:gd name="connsiteY2" fmla="*/ 565099 h 652882"/>
              <a:gd name="connsiteX3" fmla="*/ 356616 w 1245413"/>
              <a:gd name="connsiteY3" fmla="*/ 412852 h 652882"/>
              <a:gd name="connsiteX4" fmla="*/ 104927 w 1245413"/>
              <a:gd name="connsiteY4" fmla="*/ 412852 h 652882"/>
              <a:gd name="connsiteX5" fmla="*/ 677570 w 1245413"/>
              <a:gd name="connsiteY5" fmla="*/ 289408 h 652882"/>
              <a:gd name="connsiteX6" fmla="*/ 727634 w 1245413"/>
              <a:gd name="connsiteY6" fmla="*/ 408737 h 652882"/>
              <a:gd name="connsiteX7" fmla="*/ 672770 w 1245413"/>
              <a:gd name="connsiteY7" fmla="*/ 292837 h 652882"/>
              <a:gd name="connsiteX8" fmla="*/ 677570 w 1245413"/>
              <a:gd name="connsiteY8" fmla="*/ 289408 h 652882"/>
              <a:gd name="connsiteX9" fmla="*/ 104927 w 1245413"/>
              <a:gd name="connsiteY9" fmla="*/ 245516 h 652882"/>
              <a:gd name="connsiteX10" fmla="*/ 104927 w 1245413"/>
              <a:gd name="connsiteY10" fmla="*/ 393649 h 652882"/>
              <a:gd name="connsiteX11" fmla="*/ 356616 w 1245413"/>
              <a:gd name="connsiteY11" fmla="*/ 393649 h 652882"/>
              <a:gd name="connsiteX12" fmla="*/ 356616 w 1245413"/>
              <a:gd name="connsiteY12" fmla="*/ 245516 h 652882"/>
              <a:gd name="connsiteX13" fmla="*/ 104927 w 1245413"/>
              <a:gd name="connsiteY13" fmla="*/ 245516 h 652882"/>
              <a:gd name="connsiteX14" fmla="*/ 104927 w 1245413"/>
              <a:gd name="connsiteY14" fmla="*/ 80924 h 652882"/>
              <a:gd name="connsiteX15" fmla="*/ 104927 w 1245413"/>
              <a:gd name="connsiteY15" fmla="*/ 226314 h 652882"/>
              <a:gd name="connsiteX16" fmla="*/ 356616 w 1245413"/>
              <a:gd name="connsiteY16" fmla="*/ 226314 h 652882"/>
              <a:gd name="connsiteX17" fmla="*/ 356616 w 1245413"/>
              <a:gd name="connsiteY17" fmla="*/ 80924 h 652882"/>
              <a:gd name="connsiteX18" fmla="*/ 104927 w 1245413"/>
              <a:gd name="connsiteY18" fmla="*/ 80924 h 652882"/>
              <a:gd name="connsiteX19" fmla="*/ 399136 w 1245413"/>
              <a:gd name="connsiteY19" fmla="*/ 6172 h 652882"/>
              <a:gd name="connsiteX20" fmla="*/ 494462 w 1245413"/>
              <a:gd name="connsiteY20" fmla="*/ 82982 h 652882"/>
              <a:gd name="connsiteX21" fmla="*/ 464972 w 1245413"/>
              <a:gd name="connsiteY21" fmla="*/ 99441 h 652882"/>
              <a:gd name="connsiteX22" fmla="*/ 464972 w 1245413"/>
              <a:gd name="connsiteY22" fmla="*/ 612419 h 652882"/>
              <a:gd name="connsiteX23" fmla="*/ 373075 w 1245413"/>
              <a:gd name="connsiteY23" fmla="*/ 643966 h 652882"/>
              <a:gd name="connsiteX24" fmla="*/ 356616 w 1245413"/>
              <a:gd name="connsiteY24" fmla="*/ 643966 h 652882"/>
              <a:gd name="connsiteX25" fmla="*/ 356616 w 1245413"/>
              <a:gd name="connsiteY25" fmla="*/ 584302 h 652882"/>
              <a:gd name="connsiteX26" fmla="*/ 104927 w 1245413"/>
              <a:gd name="connsiteY26" fmla="*/ 584302 h 652882"/>
              <a:gd name="connsiteX27" fmla="*/ 104927 w 1245413"/>
              <a:gd name="connsiteY27" fmla="*/ 614477 h 652882"/>
              <a:gd name="connsiteX28" fmla="*/ 17145 w 1245413"/>
              <a:gd name="connsiteY28" fmla="*/ 652882 h 652882"/>
              <a:gd name="connsiteX29" fmla="*/ 0 w 1245413"/>
              <a:gd name="connsiteY29" fmla="*/ 652882 h 652882"/>
              <a:gd name="connsiteX30" fmla="*/ 0 w 1245413"/>
              <a:gd name="connsiteY30" fmla="*/ 17831 h 652882"/>
              <a:gd name="connsiteX31" fmla="*/ 111100 w 1245413"/>
              <a:gd name="connsiteY31" fmla="*/ 61722 h 652882"/>
              <a:gd name="connsiteX32" fmla="*/ 349072 w 1245413"/>
              <a:gd name="connsiteY32" fmla="*/ 61722 h 652882"/>
              <a:gd name="connsiteX33" fmla="*/ 399136 w 1245413"/>
              <a:gd name="connsiteY33" fmla="*/ 6172 h 652882"/>
              <a:gd name="connsiteX34" fmla="*/ 1034872 w 1245413"/>
              <a:gd name="connsiteY34" fmla="*/ 0 h 652882"/>
              <a:gd name="connsiteX35" fmla="*/ 1130884 w 1245413"/>
              <a:gd name="connsiteY35" fmla="*/ 69266 h 652882"/>
              <a:gd name="connsiteX36" fmla="*/ 1104824 w 1245413"/>
              <a:gd name="connsiteY36" fmla="*/ 80924 h 652882"/>
              <a:gd name="connsiteX37" fmla="*/ 1096594 w 1245413"/>
              <a:gd name="connsiteY37" fmla="*/ 242087 h 652882"/>
              <a:gd name="connsiteX38" fmla="*/ 1144600 w 1245413"/>
              <a:gd name="connsiteY38" fmla="*/ 183109 h 652882"/>
              <a:gd name="connsiteX39" fmla="*/ 1245413 w 1245413"/>
              <a:gd name="connsiteY39" fmla="*/ 259918 h 652882"/>
              <a:gd name="connsiteX40" fmla="*/ 1224839 w 1245413"/>
              <a:gd name="connsiteY40" fmla="*/ 270891 h 652882"/>
              <a:gd name="connsiteX41" fmla="*/ 962863 w 1245413"/>
              <a:gd name="connsiteY41" fmla="*/ 270891 h 652882"/>
              <a:gd name="connsiteX42" fmla="*/ 962863 w 1245413"/>
              <a:gd name="connsiteY42" fmla="*/ 277063 h 652882"/>
              <a:gd name="connsiteX43" fmla="*/ 1032815 w 1245413"/>
              <a:gd name="connsiteY43" fmla="*/ 397764 h 652882"/>
              <a:gd name="connsiteX44" fmla="*/ 1102767 w 1245413"/>
              <a:gd name="connsiteY44" fmla="*/ 281864 h 652882"/>
              <a:gd name="connsiteX45" fmla="*/ 1201522 w 1245413"/>
              <a:gd name="connsiteY45" fmla="*/ 350444 h 652882"/>
              <a:gd name="connsiteX46" fmla="*/ 1174775 w 1245413"/>
              <a:gd name="connsiteY46" fmla="*/ 357302 h 652882"/>
              <a:gd name="connsiteX47" fmla="*/ 1049274 w 1245413"/>
              <a:gd name="connsiteY47" fmla="*/ 413537 h 652882"/>
              <a:gd name="connsiteX48" fmla="*/ 1237869 w 1245413"/>
              <a:gd name="connsiteY48" fmla="*/ 506806 h 652882"/>
              <a:gd name="connsiteX49" fmla="*/ 1235812 w 1245413"/>
              <a:gd name="connsiteY49" fmla="*/ 513664 h 652882"/>
              <a:gd name="connsiteX50" fmla="*/ 1160374 w 1245413"/>
              <a:gd name="connsiteY50" fmla="*/ 606247 h 652882"/>
              <a:gd name="connsiteX51" fmla="*/ 962863 w 1245413"/>
              <a:gd name="connsiteY51" fmla="*/ 307924 h 652882"/>
              <a:gd name="connsiteX52" fmla="*/ 962863 w 1245413"/>
              <a:gd name="connsiteY52" fmla="*/ 538353 h 652882"/>
              <a:gd name="connsiteX53" fmla="*/ 840105 w 1245413"/>
              <a:gd name="connsiteY53" fmla="*/ 652882 h 652882"/>
              <a:gd name="connsiteX54" fmla="*/ 822960 w 1245413"/>
              <a:gd name="connsiteY54" fmla="*/ 583616 h 652882"/>
              <a:gd name="connsiteX55" fmla="*/ 757809 w 1245413"/>
              <a:gd name="connsiteY55" fmla="*/ 552069 h 652882"/>
              <a:gd name="connsiteX56" fmla="*/ 757809 w 1245413"/>
              <a:gd name="connsiteY56" fmla="*/ 543839 h 652882"/>
              <a:gd name="connsiteX57" fmla="*/ 849706 w 1245413"/>
              <a:gd name="connsiteY57" fmla="*/ 547954 h 652882"/>
              <a:gd name="connsiteX58" fmla="*/ 863422 w 1245413"/>
              <a:gd name="connsiteY58" fmla="*/ 536296 h 652882"/>
              <a:gd name="connsiteX59" fmla="*/ 863422 w 1245413"/>
              <a:gd name="connsiteY59" fmla="*/ 438226 h 652882"/>
              <a:gd name="connsiteX60" fmla="*/ 686486 w 1245413"/>
              <a:gd name="connsiteY60" fmla="*/ 580873 h 652882"/>
              <a:gd name="connsiteX61" fmla="*/ 671398 w 1245413"/>
              <a:gd name="connsiteY61" fmla="*/ 602818 h 652882"/>
              <a:gd name="connsiteX62" fmla="*/ 599389 w 1245413"/>
              <a:gd name="connsiteY62" fmla="*/ 508178 h 652882"/>
              <a:gd name="connsiteX63" fmla="*/ 863422 w 1245413"/>
              <a:gd name="connsiteY63" fmla="*/ 402565 h 652882"/>
              <a:gd name="connsiteX64" fmla="*/ 863422 w 1245413"/>
              <a:gd name="connsiteY64" fmla="*/ 270891 h 652882"/>
              <a:gd name="connsiteX65" fmla="*/ 602818 w 1245413"/>
              <a:gd name="connsiteY65" fmla="*/ 270891 h 652882"/>
              <a:gd name="connsiteX66" fmla="*/ 597332 w 1245413"/>
              <a:gd name="connsiteY66" fmla="*/ 251688 h 652882"/>
              <a:gd name="connsiteX67" fmla="*/ 993038 w 1245413"/>
              <a:gd name="connsiteY67" fmla="*/ 251688 h 652882"/>
              <a:gd name="connsiteX68" fmla="*/ 997153 w 1245413"/>
              <a:gd name="connsiteY68" fmla="*/ 171450 h 652882"/>
              <a:gd name="connsiteX69" fmla="*/ 695401 w 1245413"/>
              <a:gd name="connsiteY69" fmla="*/ 171450 h 652882"/>
              <a:gd name="connsiteX70" fmla="*/ 689229 w 1245413"/>
              <a:gd name="connsiteY70" fmla="*/ 152247 h 652882"/>
              <a:gd name="connsiteX71" fmla="*/ 997839 w 1245413"/>
              <a:gd name="connsiteY71" fmla="*/ 152247 h 652882"/>
              <a:gd name="connsiteX72" fmla="*/ 1002640 w 1245413"/>
              <a:gd name="connsiteY72" fmla="*/ 65837 h 652882"/>
              <a:gd name="connsiteX73" fmla="*/ 674141 w 1245413"/>
              <a:gd name="connsiteY73" fmla="*/ 65837 h 652882"/>
              <a:gd name="connsiteX74" fmla="*/ 667969 w 1245413"/>
              <a:gd name="connsiteY74" fmla="*/ 46634 h 652882"/>
              <a:gd name="connsiteX75" fmla="*/ 996467 w 1245413"/>
              <a:gd name="connsiteY75" fmla="*/ 46634 h 652882"/>
              <a:gd name="connsiteX76" fmla="*/ 1034872 w 1245413"/>
              <a:gd name="connsiteY76" fmla="*/ 0 h 65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45413" h="652882">
                <a:moveTo>
                  <a:pt x="104927" y="412852"/>
                </a:moveTo>
                <a:lnTo>
                  <a:pt x="104927" y="565099"/>
                </a:lnTo>
                <a:lnTo>
                  <a:pt x="356616" y="565099"/>
                </a:lnTo>
                <a:lnTo>
                  <a:pt x="356616" y="412852"/>
                </a:lnTo>
                <a:lnTo>
                  <a:pt x="104927" y="412852"/>
                </a:lnTo>
                <a:close/>
                <a:moveTo>
                  <a:pt x="677570" y="289408"/>
                </a:moveTo>
                <a:cubicBezTo>
                  <a:pt x="894283" y="301752"/>
                  <a:pt x="815416" y="469773"/>
                  <a:pt x="727634" y="408737"/>
                </a:cubicBezTo>
                <a:cubicBezTo>
                  <a:pt x="721462" y="366903"/>
                  <a:pt x="697459" y="321640"/>
                  <a:pt x="672770" y="292837"/>
                </a:cubicBezTo>
                <a:lnTo>
                  <a:pt x="677570" y="289408"/>
                </a:lnTo>
                <a:close/>
                <a:moveTo>
                  <a:pt x="104927" y="245516"/>
                </a:moveTo>
                <a:lnTo>
                  <a:pt x="104927" y="393649"/>
                </a:lnTo>
                <a:lnTo>
                  <a:pt x="356616" y="393649"/>
                </a:lnTo>
                <a:lnTo>
                  <a:pt x="356616" y="245516"/>
                </a:lnTo>
                <a:lnTo>
                  <a:pt x="104927" y="245516"/>
                </a:lnTo>
                <a:close/>
                <a:moveTo>
                  <a:pt x="104927" y="80924"/>
                </a:moveTo>
                <a:lnTo>
                  <a:pt x="104927" y="226314"/>
                </a:lnTo>
                <a:lnTo>
                  <a:pt x="356616" y="226314"/>
                </a:lnTo>
                <a:lnTo>
                  <a:pt x="356616" y="80924"/>
                </a:lnTo>
                <a:lnTo>
                  <a:pt x="104927" y="80924"/>
                </a:lnTo>
                <a:close/>
                <a:moveTo>
                  <a:pt x="399136" y="6172"/>
                </a:moveTo>
                <a:lnTo>
                  <a:pt x="494462" y="82982"/>
                </a:lnTo>
                <a:cubicBezTo>
                  <a:pt x="488975" y="89840"/>
                  <a:pt x="480060" y="96012"/>
                  <a:pt x="464972" y="99441"/>
                </a:cubicBezTo>
                <a:lnTo>
                  <a:pt x="464972" y="612419"/>
                </a:lnTo>
                <a:cubicBezTo>
                  <a:pt x="463601" y="619963"/>
                  <a:pt x="413537" y="643966"/>
                  <a:pt x="373075" y="643966"/>
                </a:cubicBezTo>
                <a:lnTo>
                  <a:pt x="356616" y="643966"/>
                </a:lnTo>
                <a:lnTo>
                  <a:pt x="356616" y="584302"/>
                </a:lnTo>
                <a:lnTo>
                  <a:pt x="104927" y="584302"/>
                </a:lnTo>
                <a:lnTo>
                  <a:pt x="104927" y="614477"/>
                </a:lnTo>
                <a:cubicBezTo>
                  <a:pt x="104927" y="627507"/>
                  <a:pt x="63094" y="652882"/>
                  <a:pt x="17145" y="652882"/>
                </a:cubicBezTo>
                <a:lnTo>
                  <a:pt x="0" y="652882"/>
                </a:lnTo>
                <a:lnTo>
                  <a:pt x="0" y="17831"/>
                </a:lnTo>
                <a:lnTo>
                  <a:pt x="111100" y="61722"/>
                </a:lnTo>
                <a:lnTo>
                  <a:pt x="349072" y="61722"/>
                </a:lnTo>
                <a:lnTo>
                  <a:pt x="399136" y="6172"/>
                </a:lnTo>
                <a:close/>
                <a:moveTo>
                  <a:pt x="1034872" y="0"/>
                </a:moveTo>
                <a:lnTo>
                  <a:pt x="1130884" y="69266"/>
                </a:lnTo>
                <a:cubicBezTo>
                  <a:pt x="1125398" y="76124"/>
                  <a:pt x="1119911" y="78867"/>
                  <a:pt x="1104824" y="80924"/>
                </a:cubicBezTo>
                <a:lnTo>
                  <a:pt x="1096594" y="242087"/>
                </a:lnTo>
                <a:lnTo>
                  <a:pt x="1144600" y="183109"/>
                </a:lnTo>
                <a:cubicBezTo>
                  <a:pt x="1144600" y="183109"/>
                  <a:pt x="1207008" y="228371"/>
                  <a:pt x="1245413" y="259918"/>
                </a:cubicBezTo>
                <a:cubicBezTo>
                  <a:pt x="1243356" y="267462"/>
                  <a:pt x="1235126" y="270891"/>
                  <a:pt x="1224839" y="270891"/>
                </a:cubicBezTo>
                <a:lnTo>
                  <a:pt x="962863" y="270891"/>
                </a:lnTo>
                <a:lnTo>
                  <a:pt x="962863" y="277063"/>
                </a:lnTo>
                <a:cubicBezTo>
                  <a:pt x="978637" y="327127"/>
                  <a:pt x="1003325" y="366217"/>
                  <a:pt x="1032815" y="397764"/>
                </a:cubicBezTo>
                <a:cubicBezTo>
                  <a:pt x="1059561" y="359359"/>
                  <a:pt x="1089050" y="311353"/>
                  <a:pt x="1102767" y="281864"/>
                </a:cubicBezTo>
                <a:lnTo>
                  <a:pt x="1201522" y="350444"/>
                </a:lnTo>
                <a:cubicBezTo>
                  <a:pt x="1198093" y="356616"/>
                  <a:pt x="1191235" y="360731"/>
                  <a:pt x="1174775" y="357302"/>
                </a:cubicBezTo>
                <a:cubicBezTo>
                  <a:pt x="1141171" y="375133"/>
                  <a:pt x="1094537" y="397078"/>
                  <a:pt x="1049274" y="413537"/>
                </a:cubicBezTo>
                <a:cubicBezTo>
                  <a:pt x="1104138" y="464287"/>
                  <a:pt x="1173404" y="491033"/>
                  <a:pt x="1237869" y="506806"/>
                </a:cubicBezTo>
                <a:lnTo>
                  <a:pt x="1235812" y="513664"/>
                </a:lnTo>
                <a:cubicBezTo>
                  <a:pt x="1197407" y="523951"/>
                  <a:pt x="1170661" y="560299"/>
                  <a:pt x="1160374" y="606247"/>
                </a:cubicBezTo>
                <a:cubicBezTo>
                  <a:pt x="1060933" y="545211"/>
                  <a:pt x="997839" y="468401"/>
                  <a:pt x="962863" y="307924"/>
                </a:cubicBezTo>
                <a:lnTo>
                  <a:pt x="962863" y="538353"/>
                </a:lnTo>
                <a:cubicBezTo>
                  <a:pt x="962863" y="602132"/>
                  <a:pt x="947090" y="645338"/>
                  <a:pt x="840105" y="652882"/>
                </a:cubicBezTo>
                <a:cubicBezTo>
                  <a:pt x="838733" y="621335"/>
                  <a:pt x="834619" y="598018"/>
                  <a:pt x="822960" y="583616"/>
                </a:cubicBezTo>
                <a:cubicBezTo>
                  <a:pt x="811987" y="569900"/>
                  <a:pt x="796900" y="558927"/>
                  <a:pt x="757809" y="552069"/>
                </a:cubicBezTo>
                <a:lnTo>
                  <a:pt x="757809" y="543839"/>
                </a:lnTo>
                <a:lnTo>
                  <a:pt x="849706" y="547954"/>
                </a:lnTo>
                <a:cubicBezTo>
                  <a:pt x="859993" y="547954"/>
                  <a:pt x="863422" y="543154"/>
                  <a:pt x="863422" y="536296"/>
                </a:cubicBezTo>
                <a:lnTo>
                  <a:pt x="863422" y="438226"/>
                </a:lnTo>
                <a:cubicBezTo>
                  <a:pt x="820217" y="476631"/>
                  <a:pt x="762610" y="523951"/>
                  <a:pt x="686486" y="580873"/>
                </a:cubicBezTo>
                <a:cubicBezTo>
                  <a:pt x="685114" y="590474"/>
                  <a:pt x="679628" y="598703"/>
                  <a:pt x="671398" y="602818"/>
                </a:cubicBezTo>
                <a:lnTo>
                  <a:pt x="599389" y="508178"/>
                </a:lnTo>
                <a:cubicBezTo>
                  <a:pt x="646709" y="492404"/>
                  <a:pt x="750951" y="450571"/>
                  <a:pt x="863422" y="402565"/>
                </a:cubicBezTo>
                <a:lnTo>
                  <a:pt x="863422" y="270891"/>
                </a:lnTo>
                <a:lnTo>
                  <a:pt x="602818" y="270891"/>
                </a:lnTo>
                <a:lnTo>
                  <a:pt x="597332" y="251688"/>
                </a:lnTo>
                <a:lnTo>
                  <a:pt x="993038" y="251688"/>
                </a:lnTo>
                <a:lnTo>
                  <a:pt x="997153" y="171450"/>
                </a:lnTo>
                <a:lnTo>
                  <a:pt x="695401" y="171450"/>
                </a:lnTo>
                <a:lnTo>
                  <a:pt x="689229" y="152247"/>
                </a:lnTo>
                <a:lnTo>
                  <a:pt x="997839" y="152247"/>
                </a:lnTo>
                <a:lnTo>
                  <a:pt x="1002640" y="65837"/>
                </a:lnTo>
                <a:lnTo>
                  <a:pt x="674141" y="65837"/>
                </a:lnTo>
                <a:lnTo>
                  <a:pt x="667969" y="46634"/>
                </a:lnTo>
                <a:lnTo>
                  <a:pt x="996467" y="46634"/>
                </a:lnTo>
                <a:lnTo>
                  <a:pt x="1034872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103595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 Light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3" name="1-6">
            <a:extLst>
              <a:ext uri="{FF2B5EF4-FFF2-40B4-BE49-F238E27FC236}">
                <a16:creationId xmlns:a16="http://schemas.microsoft.com/office/drawing/2014/main" id="{C58D4F22-8B42-9358-2EDD-74730F175312}"/>
              </a:ext>
            </a:extLst>
          </p:cNvPr>
          <p:cNvSpPr txBox="1"/>
          <p:nvPr/>
        </p:nvSpPr>
        <p:spPr>
          <a:xfrm>
            <a:off x="860771" y="2429582"/>
            <a:ext cx="153183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03595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CONTENTS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03595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 Light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5" name="1-4-2">
            <a:extLst>
              <a:ext uri="{FF2B5EF4-FFF2-40B4-BE49-F238E27FC236}">
                <a16:creationId xmlns:a16="http://schemas.microsoft.com/office/drawing/2014/main" id="{674C22EE-ECA9-3433-2CB1-F3E46AD60D8A}"/>
              </a:ext>
            </a:extLst>
          </p:cNvPr>
          <p:cNvSpPr txBox="1"/>
          <p:nvPr/>
        </p:nvSpPr>
        <p:spPr>
          <a:xfrm>
            <a:off x="1678873" y="3528618"/>
            <a:ext cx="20313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1455A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章节标题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1455A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阿里巴巴普惠体 Light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30C44DD-97D0-EF5F-1891-DA7A48A0A31E}"/>
              </a:ext>
            </a:extLst>
          </p:cNvPr>
          <p:cNvSpPr/>
          <p:nvPr/>
        </p:nvSpPr>
        <p:spPr>
          <a:xfrm>
            <a:off x="932125" y="3572649"/>
            <a:ext cx="575835" cy="575835"/>
          </a:xfrm>
          <a:prstGeom prst="ellipse">
            <a:avLst/>
          </a:prstGeom>
          <a:gradFill flip="none" rotWithShape="1">
            <a:gsLst>
              <a:gs pos="0">
                <a:srgbClr val="00BFE8"/>
              </a:gs>
              <a:gs pos="70000">
                <a:srgbClr val="1455AF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B56F52-C5B5-757C-F003-E92310B4D9C1}"/>
              </a:ext>
            </a:extLst>
          </p:cNvPr>
          <p:cNvSpPr txBox="1"/>
          <p:nvPr/>
        </p:nvSpPr>
        <p:spPr>
          <a:xfrm>
            <a:off x="940157" y="3630645"/>
            <a:ext cx="5597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000000">
                      <a:lumMod val="20000"/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B" panose="00020600040101010101" pitchFamily="18" charset="-122"/>
              </a:rPr>
              <a:t>01</a:t>
            </a:r>
          </a:p>
        </p:txBody>
      </p:sp>
      <p:sp>
        <p:nvSpPr>
          <p:cNvPr id="20" name="1-4-2">
            <a:extLst>
              <a:ext uri="{FF2B5EF4-FFF2-40B4-BE49-F238E27FC236}">
                <a16:creationId xmlns:a16="http://schemas.microsoft.com/office/drawing/2014/main" id="{5939F388-B045-EC5C-B620-4EE55515EA75}"/>
              </a:ext>
            </a:extLst>
          </p:cNvPr>
          <p:cNvSpPr txBox="1"/>
          <p:nvPr/>
        </p:nvSpPr>
        <p:spPr>
          <a:xfrm>
            <a:off x="5447928" y="3528616"/>
            <a:ext cx="20313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1455A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章节标题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78425B2A-18F9-E1C2-A106-FEE3B54CC826}"/>
              </a:ext>
            </a:extLst>
          </p:cNvPr>
          <p:cNvSpPr/>
          <p:nvPr/>
        </p:nvSpPr>
        <p:spPr>
          <a:xfrm>
            <a:off x="4701180" y="3572649"/>
            <a:ext cx="575835" cy="575835"/>
          </a:xfrm>
          <a:prstGeom prst="ellipse">
            <a:avLst/>
          </a:prstGeom>
          <a:gradFill flip="none" rotWithShape="1">
            <a:gsLst>
              <a:gs pos="0">
                <a:srgbClr val="00BFE8"/>
              </a:gs>
              <a:gs pos="70000">
                <a:srgbClr val="1455AF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DA2FDA-393E-F6B8-D01E-090EC3EF4142}"/>
              </a:ext>
            </a:extLst>
          </p:cNvPr>
          <p:cNvSpPr txBox="1"/>
          <p:nvPr/>
        </p:nvSpPr>
        <p:spPr>
          <a:xfrm>
            <a:off x="4709212" y="3630645"/>
            <a:ext cx="5597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000000">
                      <a:lumMod val="20000"/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B" panose="00020600040101010101" pitchFamily="18" charset="-122"/>
              </a:rPr>
              <a:t>02</a:t>
            </a:r>
          </a:p>
        </p:txBody>
      </p:sp>
      <p:sp>
        <p:nvSpPr>
          <p:cNvPr id="25" name="1-4-2">
            <a:extLst>
              <a:ext uri="{FF2B5EF4-FFF2-40B4-BE49-F238E27FC236}">
                <a16:creationId xmlns:a16="http://schemas.microsoft.com/office/drawing/2014/main" id="{ED876AF1-059E-8607-134C-B48A5E5B09C7}"/>
              </a:ext>
            </a:extLst>
          </p:cNvPr>
          <p:cNvSpPr txBox="1"/>
          <p:nvPr/>
        </p:nvSpPr>
        <p:spPr>
          <a:xfrm>
            <a:off x="1678873" y="4654125"/>
            <a:ext cx="20313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1455A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章节标题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6A8F43D6-6744-3EC9-0845-1EECE0F43FE1}"/>
              </a:ext>
            </a:extLst>
          </p:cNvPr>
          <p:cNvSpPr/>
          <p:nvPr/>
        </p:nvSpPr>
        <p:spPr>
          <a:xfrm>
            <a:off x="932125" y="4666531"/>
            <a:ext cx="575835" cy="575835"/>
          </a:xfrm>
          <a:prstGeom prst="ellipse">
            <a:avLst/>
          </a:prstGeom>
          <a:gradFill flip="none" rotWithShape="1">
            <a:gsLst>
              <a:gs pos="0">
                <a:srgbClr val="00BFE8"/>
              </a:gs>
              <a:gs pos="70000">
                <a:srgbClr val="1455AF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CF9129C-258B-D89C-E5A1-702F8C669B25}"/>
              </a:ext>
            </a:extLst>
          </p:cNvPr>
          <p:cNvSpPr txBox="1"/>
          <p:nvPr/>
        </p:nvSpPr>
        <p:spPr>
          <a:xfrm>
            <a:off x="940157" y="4724526"/>
            <a:ext cx="5597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000000">
                      <a:lumMod val="20000"/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B" panose="00020600040101010101" pitchFamily="18" charset="-122"/>
              </a:rPr>
              <a:t>03</a:t>
            </a:r>
          </a:p>
        </p:txBody>
      </p:sp>
      <p:sp>
        <p:nvSpPr>
          <p:cNvPr id="30" name="1-4-2">
            <a:extLst>
              <a:ext uri="{FF2B5EF4-FFF2-40B4-BE49-F238E27FC236}">
                <a16:creationId xmlns:a16="http://schemas.microsoft.com/office/drawing/2014/main" id="{56D4BE78-85F5-5F58-0AC3-BB768BDFA186}"/>
              </a:ext>
            </a:extLst>
          </p:cNvPr>
          <p:cNvSpPr txBox="1"/>
          <p:nvPr/>
        </p:nvSpPr>
        <p:spPr>
          <a:xfrm>
            <a:off x="5447928" y="4654122"/>
            <a:ext cx="20313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1455A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章节标题</a:t>
            </a: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60567360-BE40-0602-DD66-C55CCAE0141F}"/>
              </a:ext>
            </a:extLst>
          </p:cNvPr>
          <p:cNvSpPr/>
          <p:nvPr/>
        </p:nvSpPr>
        <p:spPr>
          <a:xfrm>
            <a:off x="4701180" y="4666531"/>
            <a:ext cx="575835" cy="575835"/>
          </a:xfrm>
          <a:prstGeom prst="ellipse">
            <a:avLst/>
          </a:prstGeom>
          <a:gradFill flip="none" rotWithShape="1">
            <a:gsLst>
              <a:gs pos="0">
                <a:srgbClr val="00BFE8"/>
              </a:gs>
              <a:gs pos="70000">
                <a:srgbClr val="1455AF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F4EF15C-C43F-2869-498B-272191132AAE}"/>
              </a:ext>
            </a:extLst>
          </p:cNvPr>
          <p:cNvSpPr txBox="1"/>
          <p:nvPr/>
        </p:nvSpPr>
        <p:spPr>
          <a:xfrm>
            <a:off x="4709212" y="4724526"/>
            <a:ext cx="5597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000000">
                      <a:lumMod val="20000"/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B" panose="00020600040101010101" pitchFamily="18" charset="-122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347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蓝色的天空&#10;&#10;描述已自动生成">
            <a:extLst>
              <a:ext uri="{FF2B5EF4-FFF2-40B4-BE49-F238E27FC236}">
                <a16:creationId xmlns:a16="http://schemas.microsoft.com/office/drawing/2014/main" id="{AE33CFE8-F7E1-0F56-5B6C-FCF00FD3F9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17">
            <a:extLst>
              <a:ext uri="{FF2B5EF4-FFF2-40B4-BE49-F238E27FC236}">
                <a16:creationId xmlns:a16="http://schemas.microsoft.com/office/drawing/2014/main" id="{A4187CA9-890B-588C-765E-593B9E727BF6}"/>
              </a:ext>
            </a:extLst>
          </p:cNvPr>
          <p:cNvSpPr/>
          <p:nvPr/>
        </p:nvSpPr>
        <p:spPr>
          <a:xfrm>
            <a:off x="713581" y="971549"/>
            <a:ext cx="10764838" cy="4749119"/>
          </a:xfrm>
          <a:prstGeom prst="roundRect">
            <a:avLst>
              <a:gd name="adj" fmla="val 683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rgbClr val="004387">
                  <a:lumMod val="5000"/>
                  <a:lumOff val="95000"/>
                </a:srgbClr>
              </a:gs>
            </a:gsLst>
            <a:lin ang="5400000" scaled="1"/>
            <a:tileRect/>
          </a:gradFill>
          <a:ln w="12700" cap="flat" cmpd="sng" algn="ctr">
            <a:gradFill>
              <a:gsLst>
                <a:gs pos="0">
                  <a:srgbClr val="004387"/>
                </a:gs>
                <a:gs pos="100000">
                  <a:srgbClr val="004387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2831B43A-788B-0D1C-EB37-602AB1127A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b="20093"/>
          <a:stretch/>
        </p:blipFill>
        <p:spPr>
          <a:xfrm>
            <a:off x="-1" y="3246706"/>
            <a:ext cx="12191999" cy="3614737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id="{05A5E63C-9F63-5641-FFAE-143AAD25B14B}"/>
              </a:ext>
            </a:extLst>
          </p:cNvPr>
          <p:cNvGrpSpPr/>
          <p:nvPr/>
        </p:nvGrpSpPr>
        <p:grpSpPr>
          <a:xfrm>
            <a:off x="0" y="4832662"/>
            <a:ext cx="12192000" cy="1979488"/>
            <a:chOff x="0" y="6371079"/>
            <a:chExt cx="12192000" cy="2387599"/>
          </a:xfrm>
        </p:grpSpPr>
        <p:pic>
          <p:nvPicPr>
            <p:cNvPr id="23" name="图片 22" descr="在黑暗中&#10;&#10;低可信度描述已自动生成">
              <a:extLst>
                <a:ext uri="{FF2B5EF4-FFF2-40B4-BE49-F238E27FC236}">
                  <a16:creationId xmlns:a16="http://schemas.microsoft.com/office/drawing/2014/main" id="{0A1B95E4-06D9-4016-6C04-CCDFD814F6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1258"/>
            <a:stretch/>
          </p:blipFill>
          <p:spPr>
            <a:xfrm>
              <a:off x="0" y="6371079"/>
              <a:ext cx="12192000" cy="2387599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D179FF74-8C4F-27DF-CCD2-96A5460AD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3249" b="66817"/>
            <a:stretch>
              <a:fillRect/>
            </a:stretch>
          </p:blipFill>
          <p:spPr>
            <a:xfrm>
              <a:off x="0" y="7821560"/>
              <a:ext cx="6191387" cy="937118"/>
            </a:xfrm>
            <a:custGeom>
              <a:avLst/>
              <a:gdLst>
                <a:gd name="connsiteX0" fmla="*/ 0 w 6191387"/>
                <a:gd name="connsiteY0" fmla="*/ 0 h 1420353"/>
                <a:gd name="connsiteX1" fmla="*/ 6191387 w 6191387"/>
                <a:gd name="connsiteY1" fmla="*/ 0 h 1420353"/>
                <a:gd name="connsiteX2" fmla="*/ 6191387 w 6191387"/>
                <a:gd name="connsiteY2" fmla="*/ 1420353 h 1420353"/>
                <a:gd name="connsiteX3" fmla="*/ 0 w 6191387"/>
                <a:gd name="connsiteY3" fmla="*/ 1420353 h 142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7" h="1420353">
                  <a:moveTo>
                    <a:pt x="0" y="0"/>
                  </a:moveTo>
                  <a:lnTo>
                    <a:pt x="6191387" y="0"/>
                  </a:lnTo>
                  <a:lnTo>
                    <a:pt x="6191387" y="1420353"/>
                  </a:lnTo>
                  <a:lnTo>
                    <a:pt x="0" y="1420353"/>
                  </a:lnTo>
                  <a:close/>
                </a:path>
              </a:pathLst>
            </a:cu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79FAFDF3-AA0E-29FF-5F55-6D049E527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33249" b="62146"/>
            <a:stretch>
              <a:fillRect/>
            </a:stretch>
          </p:blipFill>
          <p:spPr>
            <a:xfrm>
              <a:off x="6000614" y="7689650"/>
              <a:ext cx="6191386" cy="1069028"/>
            </a:xfrm>
            <a:custGeom>
              <a:avLst/>
              <a:gdLst>
                <a:gd name="connsiteX0" fmla="*/ 0 w 6191386"/>
                <a:gd name="connsiteY0" fmla="*/ 0 h 1620284"/>
                <a:gd name="connsiteX1" fmla="*/ 6191386 w 6191386"/>
                <a:gd name="connsiteY1" fmla="*/ 0 h 1620284"/>
                <a:gd name="connsiteX2" fmla="*/ 6191386 w 6191386"/>
                <a:gd name="connsiteY2" fmla="*/ 1620284 h 1620284"/>
                <a:gd name="connsiteX3" fmla="*/ 0 w 6191386"/>
                <a:gd name="connsiteY3" fmla="*/ 1620284 h 162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6" h="1620284">
                  <a:moveTo>
                    <a:pt x="0" y="0"/>
                  </a:moveTo>
                  <a:lnTo>
                    <a:pt x="6191386" y="0"/>
                  </a:lnTo>
                  <a:lnTo>
                    <a:pt x="6191386" y="1620284"/>
                  </a:lnTo>
                  <a:lnTo>
                    <a:pt x="0" y="1620284"/>
                  </a:lnTo>
                  <a:close/>
                </a:path>
              </a:pathLst>
            </a:custGeom>
          </p:spPr>
        </p:pic>
      </p:grpSp>
      <p:sp>
        <p:nvSpPr>
          <p:cNvPr id="17" name="智演喵视觉设计1">
            <a:extLst>
              <a:ext uri="{FF2B5EF4-FFF2-40B4-BE49-F238E27FC236}">
                <a16:creationId xmlns:a16="http://schemas.microsoft.com/office/drawing/2014/main" id="{10E88755-6227-DB79-E44B-EEA7790D8F14}"/>
              </a:ext>
            </a:extLst>
          </p:cNvPr>
          <p:cNvSpPr txBox="1"/>
          <p:nvPr/>
        </p:nvSpPr>
        <p:spPr>
          <a:xfrm>
            <a:off x="2172502" y="2289537"/>
            <a:ext cx="150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01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rgbClr val="004387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8" name="智演喵视觉设计2">
            <a:extLst>
              <a:ext uri="{FF2B5EF4-FFF2-40B4-BE49-F238E27FC236}">
                <a16:creationId xmlns:a16="http://schemas.microsoft.com/office/drawing/2014/main" id="{0BCB0845-1635-9BDB-5C66-241EB2068485}"/>
              </a:ext>
            </a:extLst>
          </p:cNvPr>
          <p:cNvSpPr txBox="1"/>
          <p:nvPr/>
        </p:nvSpPr>
        <p:spPr>
          <a:xfrm>
            <a:off x="4119344" y="2505670"/>
            <a:ext cx="6154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请输入章节标题</a:t>
            </a:r>
          </a:p>
        </p:txBody>
      </p:sp>
      <p:sp>
        <p:nvSpPr>
          <p:cNvPr id="20" name="智演喵视觉设计4">
            <a:extLst>
              <a:ext uri="{FF2B5EF4-FFF2-40B4-BE49-F238E27FC236}">
                <a16:creationId xmlns:a16="http://schemas.microsoft.com/office/drawing/2014/main" id="{DC64D962-54D6-33A0-4D86-B1BC72167AB0}"/>
              </a:ext>
            </a:extLst>
          </p:cNvPr>
          <p:cNvSpPr/>
          <p:nvPr/>
        </p:nvSpPr>
        <p:spPr>
          <a:xfrm>
            <a:off x="3795462" y="2548535"/>
            <a:ext cx="65640" cy="95655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387"/>
              </a:gs>
              <a:gs pos="100000">
                <a:srgbClr val="1A2C80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2" name="任意形状 1">
            <a:extLst>
              <a:ext uri="{FF2B5EF4-FFF2-40B4-BE49-F238E27FC236}">
                <a16:creationId xmlns:a16="http://schemas.microsoft.com/office/drawing/2014/main" id="{795E0859-5350-E5FC-95B1-049B5E2DEC42}"/>
              </a:ext>
            </a:extLst>
          </p:cNvPr>
          <p:cNvSpPr/>
          <p:nvPr/>
        </p:nvSpPr>
        <p:spPr>
          <a:xfrm>
            <a:off x="0" y="6057901"/>
            <a:ext cx="12192000" cy="800100"/>
          </a:xfrm>
          <a:custGeom>
            <a:avLst/>
            <a:gdLst>
              <a:gd name="connsiteX0" fmla="*/ 12192000 w 12192000"/>
              <a:gd name="connsiteY0" fmla="*/ 0 h 671513"/>
              <a:gd name="connsiteX1" fmla="*/ 12192000 w 12192000"/>
              <a:gd name="connsiteY1" fmla="*/ 671513 h 671513"/>
              <a:gd name="connsiteX2" fmla="*/ 0 w 12192000"/>
              <a:gd name="connsiteY2" fmla="*/ 671513 h 671513"/>
              <a:gd name="connsiteX3" fmla="*/ 0 w 12192000"/>
              <a:gd name="connsiteY3" fmla="*/ 1 h 671513"/>
              <a:gd name="connsiteX4" fmla="*/ 108665 w 12192000"/>
              <a:gd name="connsiteY4" fmla="*/ 33824 h 671513"/>
              <a:gd name="connsiteX5" fmla="*/ 6096000 w 12192000"/>
              <a:gd name="connsiteY5" fmla="*/ 637075 h 671513"/>
              <a:gd name="connsiteX6" fmla="*/ 12083334 w 12192000"/>
              <a:gd name="connsiteY6" fmla="*/ 33824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71513">
                <a:moveTo>
                  <a:pt x="12192000" y="0"/>
                </a:moveTo>
                <a:lnTo>
                  <a:pt x="12192000" y="671513"/>
                </a:lnTo>
                <a:lnTo>
                  <a:pt x="0" y="671513"/>
                </a:lnTo>
                <a:lnTo>
                  <a:pt x="0" y="1"/>
                </a:lnTo>
                <a:lnTo>
                  <a:pt x="108665" y="33824"/>
                </a:lnTo>
                <a:cubicBezTo>
                  <a:pt x="1336530" y="395487"/>
                  <a:pt x="3558625" y="637075"/>
                  <a:pt x="6096000" y="637075"/>
                </a:cubicBezTo>
                <a:cubicBezTo>
                  <a:pt x="8633374" y="637075"/>
                  <a:pt x="10855469" y="395487"/>
                  <a:pt x="12083334" y="33824"/>
                </a:cubicBezTo>
                <a:close/>
              </a:path>
            </a:pathLst>
          </a:custGeom>
          <a:gradFill>
            <a:gsLst>
              <a:gs pos="0">
                <a:srgbClr val="00BFE8">
                  <a:alpha val="0"/>
                </a:srgbClr>
              </a:gs>
              <a:gs pos="82000">
                <a:srgbClr val="00B0F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A4B82C66-0D76-018B-52F5-4158025EC95A}"/>
              </a:ext>
            </a:extLst>
          </p:cNvPr>
          <p:cNvSpPr/>
          <p:nvPr/>
        </p:nvSpPr>
        <p:spPr>
          <a:xfrm>
            <a:off x="0" y="6416842"/>
            <a:ext cx="12192000" cy="441158"/>
          </a:xfrm>
          <a:custGeom>
            <a:avLst/>
            <a:gdLst>
              <a:gd name="connsiteX0" fmla="*/ 12192001 w 12192001"/>
              <a:gd name="connsiteY0" fmla="*/ 0 h 1621054"/>
              <a:gd name="connsiteX1" fmla="*/ 12192001 w 12192001"/>
              <a:gd name="connsiteY1" fmla="*/ 1621054 h 1621054"/>
              <a:gd name="connsiteX2" fmla="*/ 0 w 12192001"/>
              <a:gd name="connsiteY2" fmla="*/ 1621054 h 1621054"/>
              <a:gd name="connsiteX3" fmla="*/ 0 w 12192001"/>
              <a:gd name="connsiteY3" fmla="*/ 1 h 1621054"/>
              <a:gd name="connsiteX4" fmla="*/ 108665 w 12192001"/>
              <a:gd name="connsiteY4" fmla="*/ 78318 h 1621054"/>
              <a:gd name="connsiteX5" fmla="*/ 6096000 w 12192001"/>
              <a:gd name="connsiteY5" fmla="*/ 1475145 h 1621054"/>
              <a:gd name="connsiteX6" fmla="*/ 12083335 w 12192001"/>
              <a:gd name="connsiteY6" fmla="*/ 78318 h 1621054"/>
              <a:gd name="connsiteX7" fmla="*/ 12192001 w 12192001"/>
              <a:gd name="connsiteY7" fmla="*/ 0 h 162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1621054">
                <a:moveTo>
                  <a:pt x="12192001" y="0"/>
                </a:moveTo>
                <a:lnTo>
                  <a:pt x="12192001" y="1621054"/>
                </a:lnTo>
                <a:lnTo>
                  <a:pt x="0" y="1621054"/>
                </a:lnTo>
                <a:lnTo>
                  <a:pt x="0" y="1"/>
                </a:lnTo>
                <a:lnTo>
                  <a:pt x="108665" y="78318"/>
                </a:lnTo>
                <a:cubicBezTo>
                  <a:pt x="1336530" y="915749"/>
                  <a:pt x="3558625" y="1475145"/>
                  <a:pt x="6096000" y="1475145"/>
                </a:cubicBezTo>
                <a:cubicBezTo>
                  <a:pt x="8633375" y="1475145"/>
                  <a:pt x="10855470" y="915749"/>
                  <a:pt x="12083335" y="78318"/>
                </a:cubicBezTo>
                <a:lnTo>
                  <a:pt x="12192001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63DC93E-4C6F-6692-A68A-8E1C8EFA96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2663" y="178982"/>
            <a:ext cx="2050130" cy="62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26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蓝色的天空&#10;&#10;描述已自动生成">
            <a:extLst>
              <a:ext uri="{FF2B5EF4-FFF2-40B4-BE49-F238E27FC236}">
                <a16:creationId xmlns:a16="http://schemas.microsoft.com/office/drawing/2014/main" id="{AE33CFE8-F7E1-0F56-5B6C-FCF00FD3F9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17">
            <a:extLst>
              <a:ext uri="{FF2B5EF4-FFF2-40B4-BE49-F238E27FC236}">
                <a16:creationId xmlns:a16="http://schemas.microsoft.com/office/drawing/2014/main" id="{A4187CA9-890B-588C-765E-593B9E727BF6}"/>
              </a:ext>
            </a:extLst>
          </p:cNvPr>
          <p:cNvSpPr/>
          <p:nvPr/>
        </p:nvSpPr>
        <p:spPr>
          <a:xfrm>
            <a:off x="713581" y="971549"/>
            <a:ext cx="10764838" cy="4749119"/>
          </a:xfrm>
          <a:prstGeom prst="roundRect">
            <a:avLst>
              <a:gd name="adj" fmla="val 683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rgbClr val="004387">
                  <a:lumMod val="5000"/>
                  <a:lumOff val="95000"/>
                </a:srgbClr>
              </a:gs>
            </a:gsLst>
            <a:lin ang="5400000" scaled="1"/>
            <a:tileRect/>
          </a:gradFill>
          <a:ln w="12700" cap="flat" cmpd="sng" algn="ctr">
            <a:gradFill>
              <a:gsLst>
                <a:gs pos="0">
                  <a:srgbClr val="004387"/>
                </a:gs>
                <a:gs pos="99000">
                  <a:srgbClr val="004387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CC4A14B-8760-D9A6-4989-D5F0B08FAC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b="19383"/>
          <a:stretch/>
        </p:blipFill>
        <p:spPr>
          <a:xfrm>
            <a:off x="0" y="2775284"/>
            <a:ext cx="12191998" cy="4082716"/>
          </a:xfrm>
          <a:prstGeom prst="rect">
            <a:avLst/>
          </a:prstGeom>
        </p:spPr>
      </p:pic>
      <p:sp>
        <p:nvSpPr>
          <p:cNvPr id="17" name="智演喵视觉设计1">
            <a:extLst>
              <a:ext uri="{FF2B5EF4-FFF2-40B4-BE49-F238E27FC236}">
                <a16:creationId xmlns:a16="http://schemas.microsoft.com/office/drawing/2014/main" id="{10E88755-6227-DB79-E44B-EEA7790D8F14}"/>
              </a:ext>
            </a:extLst>
          </p:cNvPr>
          <p:cNvSpPr txBox="1"/>
          <p:nvPr/>
        </p:nvSpPr>
        <p:spPr>
          <a:xfrm>
            <a:off x="2172502" y="2289537"/>
            <a:ext cx="150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02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rgbClr val="004387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8" name="智演喵视觉设计2">
            <a:extLst>
              <a:ext uri="{FF2B5EF4-FFF2-40B4-BE49-F238E27FC236}">
                <a16:creationId xmlns:a16="http://schemas.microsoft.com/office/drawing/2014/main" id="{0BCB0845-1635-9BDB-5C66-241EB2068485}"/>
              </a:ext>
            </a:extLst>
          </p:cNvPr>
          <p:cNvSpPr txBox="1"/>
          <p:nvPr/>
        </p:nvSpPr>
        <p:spPr>
          <a:xfrm>
            <a:off x="4119344" y="2505670"/>
            <a:ext cx="6154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请输入章节标题</a:t>
            </a:r>
          </a:p>
        </p:txBody>
      </p:sp>
      <p:sp>
        <p:nvSpPr>
          <p:cNvPr id="20" name="智演喵视觉设计4">
            <a:extLst>
              <a:ext uri="{FF2B5EF4-FFF2-40B4-BE49-F238E27FC236}">
                <a16:creationId xmlns:a16="http://schemas.microsoft.com/office/drawing/2014/main" id="{DC64D962-54D6-33A0-4D86-B1BC72167AB0}"/>
              </a:ext>
            </a:extLst>
          </p:cNvPr>
          <p:cNvSpPr/>
          <p:nvPr/>
        </p:nvSpPr>
        <p:spPr>
          <a:xfrm>
            <a:off x="3795462" y="2548535"/>
            <a:ext cx="65640" cy="95655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387"/>
              </a:gs>
              <a:gs pos="100000">
                <a:srgbClr val="1A2C80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2075A72-4484-3DAD-C22D-7C760439548B}"/>
              </a:ext>
            </a:extLst>
          </p:cNvPr>
          <p:cNvGrpSpPr/>
          <p:nvPr/>
        </p:nvGrpSpPr>
        <p:grpSpPr>
          <a:xfrm>
            <a:off x="0" y="4832662"/>
            <a:ext cx="12192000" cy="1979488"/>
            <a:chOff x="0" y="6371079"/>
            <a:chExt cx="12192000" cy="2387599"/>
          </a:xfrm>
        </p:grpSpPr>
        <p:pic>
          <p:nvPicPr>
            <p:cNvPr id="7" name="图片 6" descr="在黑暗中&#10;&#10;低可信度描述已自动生成">
              <a:extLst>
                <a:ext uri="{FF2B5EF4-FFF2-40B4-BE49-F238E27FC236}">
                  <a16:creationId xmlns:a16="http://schemas.microsoft.com/office/drawing/2014/main" id="{0CE78C64-0943-B8D4-3468-9950EFC8AA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1258"/>
            <a:stretch/>
          </p:blipFill>
          <p:spPr>
            <a:xfrm>
              <a:off x="0" y="6371079"/>
              <a:ext cx="12192000" cy="238759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55D1A94-2CE8-310E-FD61-22C837B2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3249" b="66817"/>
            <a:stretch>
              <a:fillRect/>
            </a:stretch>
          </p:blipFill>
          <p:spPr>
            <a:xfrm>
              <a:off x="0" y="7821560"/>
              <a:ext cx="6191387" cy="937118"/>
            </a:xfrm>
            <a:custGeom>
              <a:avLst/>
              <a:gdLst>
                <a:gd name="connsiteX0" fmla="*/ 0 w 6191387"/>
                <a:gd name="connsiteY0" fmla="*/ 0 h 1420353"/>
                <a:gd name="connsiteX1" fmla="*/ 6191387 w 6191387"/>
                <a:gd name="connsiteY1" fmla="*/ 0 h 1420353"/>
                <a:gd name="connsiteX2" fmla="*/ 6191387 w 6191387"/>
                <a:gd name="connsiteY2" fmla="*/ 1420353 h 1420353"/>
                <a:gd name="connsiteX3" fmla="*/ 0 w 6191387"/>
                <a:gd name="connsiteY3" fmla="*/ 1420353 h 142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7" h="1420353">
                  <a:moveTo>
                    <a:pt x="0" y="0"/>
                  </a:moveTo>
                  <a:lnTo>
                    <a:pt x="6191387" y="0"/>
                  </a:lnTo>
                  <a:lnTo>
                    <a:pt x="6191387" y="1420353"/>
                  </a:lnTo>
                  <a:lnTo>
                    <a:pt x="0" y="1420353"/>
                  </a:lnTo>
                  <a:close/>
                </a:path>
              </a:pathLst>
            </a:cu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3EBA1CB-FE72-48D9-3146-7AC858BE0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33249" b="62146"/>
            <a:stretch>
              <a:fillRect/>
            </a:stretch>
          </p:blipFill>
          <p:spPr>
            <a:xfrm>
              <a:off x="6000614" y="7689650"/>
              <a:ext cx="6191386" cy="1069028"/>
            </a:xfrm>
            <a:custGeom>
              <a:avLst/>
              <a:gdLst>
                <a:gd name="connsiteX0" fmla="*/ 0 w 6191386"/>
                <a:gd name="connsiteY0" fmla="*/ 0 h 1620284"/>
                <a:gd name="connsiteX1" fmla="*/ 6191386 w 6191386"/>
                <a:gd name="connsiteY1" fmla="*/ 0 h 1620284"/>
                <a:gd name="connsiteX2" fmla="*/ 6191386 w 6191386"/>
                <a:gd name="connsiteY2" fmla="*/ 1620284 h 1620284"/>
                <a:gd name="connsiteX3" fmla="*/ 0 w 6191386"/>
                <a:gd name="connsiteY3" fmla="*/ 1620284 h 162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6" h="1620284">
                  <a:moveTo>
                    <a:pt x="0" y="0"/>
                  </a:moveTo>
                  <a:lnTo>
                    <a:pt x="6191386" y="0"/>
                  </a:lnTo>
                  <a:lnTo>
                    <a:pt x="6191386" y="1620284"/>
                  </a:lnTo>
                  <a:lnTo>
                    <a:pt x="0" y="1620284"/>
                  </a:lnTo>
                  <a:close/>
                </a:path>
              </a:pathLst>
            </a:custGeom>
          </p:spPr>
        </p:pic>
      </p:grp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D93CA9DD-CD59-6ACB-A7A0-D3ED4866EA0F}"/>
              </a:ext>
            </a:extLst>
          </p:cNvPr>
          <p:cNvSpPr/>
          <p:nvPr/>
        </p:nvSpPr>
        <p:spPr>
          <a:xfrm>
            <a:off x="0" y="6057901"/>
            <a:ext cx="12192000" cy="800100"/>
          </a:xfrm>
          <a:custGeom>
            <a:avLst/>
            <a:gdLst>
              <a:gd name="connsiteX0" fmla="*/ 12192000 w 12192000"/>
              <a:gd name="connsiteY0" fmla="*/ 0 h 671513"/>
              <a:gd name="connsiteX1" fmla="*/ 12192000 w 12192000"/>
              <a:gd name="connsiteY1" fmla="*/ 671513 h 671513"/>
              <a:gd name="connsiteX2" fmla="*/ 0 w 12192000"/>
              <a:gd name="connsiteY2" fmla="*/ 671513 h 671513"/>
              <a:gd name="connsiteX3" fmla="*/ 0 w 12192000"/>
              <a:gd name="connsiteY3" fmla="*/ 1 h 671513"/>
              <a:gd name="connsiteX4" fmla="*/ 108665 w 12192000"/>
              <a:gd name="connsiteY4" fmla="*/ 33824 h 671513"/>
              <a:gd name="connsiteX5" fmla="*/ 6096000 w 12192000"/>
              <a:gd name="connsiteY5" fmla="*/ 637075 h 671513"/>
              <a:gd name="connsiteX6" fmla="*/ 12083334 w 12192000"/>
              <a:gd name="connsiteY6" fmla="*/ 33824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71513">
                <a:moveTo>
                  <a:pt x="12192000" y="0"/>
                </a:moveTo>
                <a:lnTo>
                  <a:pt x="12192000" y="671513"/>
                </a:lnTo>
                <a:lnTo>
                  <a:pt x="0" y="671513"/>
                </a:lnTo>
                <a:lnTo>
                  <a:pt x="0" y="1"/>
                </a:lnTo>
                <a:lnTo>
                  <a:pt x="108665" y="33824"/>
                </a:lnTo>
                <a:cubicBezTo>
                  <a:pt x="1336530" y="395487"/>
                  <a:pt x="3558625" y="637075"/>
                  <a:pt x="6096000" y="637075"/>
                </a:cubicBezTo>
                <a:cubicBezTo>
                  <a:pt x="8633374" y="637075"/>
                  <a:pt x="10855469" y="395487"/>
                  <a:pt x="12083334" y="33824"/>
                </a:cubicBezTo>
                <a:close/>
              </a:path>
            </a:pathLst>
          </a:custGeom>
          <a:gradFill>
            <a:gsLst>
              <a:gs pos="0">
                <a:srgbClr val="00BFE8">
                  <a:alpha val="0"/>
                </a:srgbClr>
              </a:gs>
              <a:gs pos="82000">
                <a:srgbClr val="00B0F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DE361EF6-2F83-23C8-D89F-5753A8E10391}"/>
              </a:ext>
            </a:extLst>
          </p:cNvPr>
          <p:cNvSpPr/>
          <p:nvPr/>
        </p:nvSpPr>
        <p:spPr>
          <a:xfrm>
            <a:off x="0" y="6416842"/>
            <a:ext cx="12192000" cy="441158"/>
          </a:xfrm>
          <a:custGeom>
            <a:avLst/>
            <a:gdLst>
              <a:gd name="connsiteX0" fmla="*/ 12192001 w 12192001"/>
              <a:gd name="connsiteY0" fmla="*/ 0 h 1621054"/>
              <a:gd name="connsiteX1" fmla="*/ 12192001 w 12192001"/>
              <a:gd name="connsiteY1" fmla="*/ 1621054 h 1621054"/>
              <a:gd name="connsiteX2" fmla="*/ 0 w 12192001"/>
              <a:gd name="connsiteY2" fmla="*/ 1621054 h 1621054"/>
              <a:gd name="connsiteX3" fmla="*/ 0 w 12192001"/>
              <a:gd name="connsiteY3" fmla="*/ 1 h 1621054"/>
              <a:gd name="connsiteX4" fmla="*/ 108665 w 12192001"/>
              <a:gd name="connsiteY4" fmla="*/ 78318 h 1621054"/>
              <a:gd name="connsiteX5" fmla="*/ 6096000 w 12192001"/>
              <a:gd name="connsiteY5" fmla="*/ 1475145 h 1621054"/>
              <a:gd name="connsiteX6" fmla="*/ 12083335 w 12192001"/>
              <a:gd name="connsiteY6" fmla="*/ 78318 h 1621054"/>
              <a:gd name="connsiteX7" fmla="*/ 12192001 w 12192001"/>
              <a:gd name="connsiteY7" fmla="*/ 0 h 162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1621054">
                <a:moveTo>
                  <a:pt x="12192001" y="0"/>
                </a:moveTo>
                <a:lnTo>
                  <a:pt x="12192001" y="1621054"/>
                </a:lnTo>
                <a:lnTo>
                  <a:pt x="0" y="1621054"/>
                </a:lnTo>
                <a:lnTo>
                  <a:pt x="0" y="1"/>
                </a:lnTo>
                <a:lnTo>
                  <a:pt x="108665" y="78318"/>
                </a:lnTo>
                <a:cubicBezTo>
                  <a:pt x="1336530" y="915749"/>
                  <a:pt x="3558625" y="1475145"/>
                  <a:pt x="6096000" y="1475145"/>
                </a:cubicBezTo>
                <a:cubicBezTo>
                  <a:pt x="8633375" y="1475145"/>
                  <a:pt x="10855470" y="915749"/>
                  <a:pt x="12083335" y="78318"/>
                </a:cubicBezTo>
                <a:lnTo>
                  <a:pt x="12192001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C79213F-25CD-F74B-C480-18E4418F7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2663" y="178982"/>
            <a:ext cx="2050130" cy="62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64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蓝色的天空&#10;&#10;描述已自动生成">
            <a:extLst>
              <a:ext uri="{FF2B5EF4-FFF2-40B4-BE49-F238E27FC236}">
                <a16:creationId xmlns:a16="http://schemas.microsoft.com/office/drawing/2014/main" id="{AE33CFE8-F7E1-0F56-5B6C-FCF00FD3F9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17">
            <a:extLst>
              <a:ext uri="{FF2B5EF4-FFF2-40B4-BE49-F238E27FC236}">
                <a16:creationId xmlns:a16="http://schemas.microsoft.com/office/drawing/2014/main" id="{A4187CA9-890B-588C-765E-593B9E727BF6}"/>
              </a:ext>
            </a:extLst>
          </p:cNvPr>
          <p:cNvSpPr/>
          <p:nvPr/>
        </p:nvSpPr>
        <p:spPr>
          <a:xfrm>
            <a:off x="713581" y="971549"/>
            <a:ext cx="10764838" cy="4749119"/>
          </a:xfrm>
          <a:prstGeom prst="roundRect">
            <a:avLst>
              <a:gd name="adj" fmla="val 683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rgbClr val="004387">
                  <a:lumMod val="5000"/>
                  <a:lumOff val="95000"/>
                </a:srgbClr>
              </a:gs>
            </a:gsLst>
            <a:lin ang="5400000" scaled="1"/>
            <a:tileRect/>
          </a:gradFill>
          <a:ln w="12700" cap="flat" cmpd="sng" algn="ctr">
            <a:gradFill>
              <a:gsLst>
                <a:gs pos="0">
                  <a:srgbClr val="004387"/>
                </a:gs>
                <a:gs pos="100000">
                  <a:srgbClr val="004387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3FEBA4D-F3F8-67B1-DC18-F7BDEF100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rcRect b="18621"/>
          <a:stretch/>
        </p:blipFill>
        <p:spPr>
          <a:xfrm>
            <a:off x="-1" y="2660853"/>
            <a:ext cx="12187331" cy="4197147"/>
          </a:xfrm>
          <a:prstGeom prst="rect">
            <a:avLst/>
          </a:prstGeom>
        </p:spPr>
      </p:pic>
      <p:sp>
        <p:nvSpPr>
          <p:cNvPr id="17" name="智演喵视觉设计1">
            <a:extLst>
              <a:ext uri="{FF2B5EF4-FFF2-40B4-BE49-F238E27FC236}">
                <a16:creationId xmlns:a16="http://schemas.microsoft.com/office/drawing/2014/main" id="{10E88755-6227-DB79-E44B-EEA7790D8F14}"/>
              </a:ext>
            </a:extLst>
          </p:cNvPr>
          <p:cNvSpPr txBox="1"/>
          <p:nvPr/>
        </p:nvSpPr>
        <p:spPr>
          <a:xfrm>
            <a:off x="2172502" y="2289537"/>
            <a:ext cx="150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03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rgbClr val="004387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8" name="智演喵视觉设计2">
            <a:extLst>
              <a:ext uri="{FF2B5EF4-FFF2-40B4-BE49-F238E27FC236}">
                <a16:creationId xmlns:a16="http://schemas.microsoft.com/office/drawing/2014/main" id="{0BCB0845-1635-9BDB-5C66-241EB2068485}"/>
              </a:ext>
            </a:extLst>
          </p:cNvPr>
          <p:cNvSpPr txBox="1"/>
          <p:nvPr/>
        </p:nvSpPr>
        <p:spPr>
          <a:xfrm>
            <a:off x="4119344" y="2505670"/>
            <a:ext cx="6154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请输入章节标题</a:t>
            </a:r>
          </a:p>
        </p:txBody>
      </p:sp>
      <p:sp>
        <p:nvSpPr>
          <p:cNvPr id="20" name="智演喵视觉设计4">
            <a:extLst>
              <a:ext uri="{FF2B5EF4-FFF2-40B4-BE49-F238E27FC236}">
                <a16:creationId xmlns:a16="http://schemas.microsoft.com/office/drawing/2014/main" id="{DC64D962-54D6-33A0-4D86-B1BC72167AB0}"/>
              </a:ext>
            </a:extLst>
          </p:cNvPr>
          <p:cNvSpPr/>
          <p:nvPr/>
        </p:nvSpPr>
        <p:spPr>
          <a:xfrm>
            <a:off x="3795462" y="2548535"/>
            <a:ext cx="65640" cy="95655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387"/>
              </a:gs>
              <a:gs pos="100000">
                <a:srgbClr val="1A2C80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AA01262-09CA-42AB-FBF0-C53F91B60396}"/>
              </a:ext>
            </a:extLst>
          </p:cNvPr>
          <p:cNvGrpSpPr/>
          <p:nvPr/>
        </p:nvGrpSpPr>
        <p:grpSpPr>
          <a:xfrm>
            <a:off x="0" y="4832662"/>
            <a:ext cx="12192000" cy="1979488"/>
            <a:chOff x="0" y="6371079"/>
            <a:chExt cx="12192000" cy="2387599"/>
          </a:xfrm>
        </p:grpSpPr>
        <p:pic>
          <p:nvPicPr>
            <p:cNvPr id="3" name="图片 2" descr="在黑暗中&#10;&#10;低可信度描述已自动生成">
              <a:extLst>
                <a:ext uri="{FF2B5EF4-FFF2-40B4-BE49-F238E27FC236}">
                  <a16:creationId xmlns:a16="http://schemas.microsoft.com/office/drawing/2014/main" id="{B0AA59E7-7C4D-E288-38CA-26208D5158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1258"/>
            <a:stretch/>
          </p:blipFill>
          <p:spPr>
            <a:xfrm>
              <a:off x="0" y="6371079"/>
              <a:ext cx="12192000" cy="238759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E92363E-F4FC-532C-F086-4D181B1A0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3249" b="66817"/>
            <a:stretch>
              <a:fillRect/>
            </a:stretch>
          </p:blipFill>
          <p:spPr>
            <a:xfrm>
              <a:off x="0" y="7821560"/>
              <a:ext cx="6191387" cy="937118"/>
            </a:xfrm>
            <a:custGeom>
              <a:avLst/>
              <a:gdLst>
                <a:gd name="connsiteX0" fmla="*/ 0 w 6191387"/>
                <a:gd name="connsiteY0" fmla="*/ 0 h 1420353"/>
                <a:gd name="connsiteX1" fmla="*/ 6191387 w 6191387"/>
                <a:gd name="connsiteY1" fmla="*/ 0 h 1420353"/>
                <a:gd name="connsiteX2" fmla="*/ 6191387 w 6191387"/>
                <a:gd name="connsiteY2" fmla="*/ 1420353 h 1420353"/>
                <a:gd name="connsiteX3" fmla="*/ 0 w 6191387"/>
                <a:gd name="connsiteY3" fmla="*/ 1420353 h 142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7" h="1420353">
                  <a:moveTo>
                    <a:pt x="0" y="0"/>
                  </a:moveTo>
                  <a:lnTo>
                    <a:pt x="6191387" y="0"/>
                  </a:lnTo>
                  <a:lnTo>
                    <a:pt x="6191387" y="1420353"/>
                  </a:lnTo>
                  <a:lnTo>
                    <a:pt x="0" y="1420353"/>
                  </a:lnTo>
                  <a:close/>
                </a:path>
              </a:pathLst>
            </a:cu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F453511-3600-7BAE-C1E6-DF1E064D0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33249" b="62146"/>
            <a:stretch>
              <a:fillRect/>
            </a:stretch>
          </p:blipFill>
          <p:spPr>
            <a:xfrm>
              <a:off x="6000614" y="7689650"/>
              <a:ext cx="6191386" cy="1069028"/>
            </a:xfrm>
            <a:custGeom>
              <a:avLst/>
              <a:gdLst>
                <a:gd name="connsiteX0" fmla="*/ 0 w 6191386"/>
                <a:gd name="connsiteY0" fmla="*/ 0 h 1620284"/>
                <a:gd name="connsiteX1" fmla="*/ 6191386 w 6191386"/>
                <a:gd name="connsiteY1" fmla="*/ 0 h 1620284"/>
                <a:gd name="connsiteX2" fmla="*/ 6191386 w 6191386"/>
                <a:gd name="connsiteY2" fmla="*/ 1620284 h 1620284"/>
                <a:gd name="connsiteX3" fmla="*/ 0 w 6191386"/>
                <a:gd name="connsiteY3" fmla="*/ 1620284 h 162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6" h="1620284">
                  <a:moveTo>
                    <a:pt x="0" y="0"/>
                  </a:moveTo>
                  <a:lnTo>
                    <a:pt x="6191386" y="0"/>
                  </a:lnTo>
                  <a:lnTo>
                    <a:pt x="6191386" y="1620284"/>
                  </a:lnTo>
                  <a:lnTo>
                    <a:pt x="0" y="1620284"/>
                  </a:lnTo>
                  <a:close/>
                </a:path>
              </a:pathLst>
            </a:custGeom>
          </p:spPr>
        </p:pic>
      </p:grp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7CFA702D-A409-A297-7022-C1F48519556C}"/>
              </a:ext>
            </a:extLst>
          </p:cNvPr>
          <p:cNvSpPr/>
          <p:nvPr/>
        </p:nvSpPr>
        <p:spPr>
          <a:xfrm>
            <a:off x="0" y="6057901"/>
            <a:ext cx="12192000" cy="800100"/>
          </a:xfrm>
          <a:custGeom>
            <a:avLst/>
            <a:gdLst>
              <a:gd name="connsiteX0" fmla="*/ 12192000 w 12192000"/>
              <a:gd name="connsiteY0" fmla="*/ 0 h 671513"/>
              <a:gd name="connsiteX1" fmla="*/ 12192000 w 12192000"/>
              <a:gd name="connsiteY1" fmla="*/ 671513 h 671513"/>
              <a:gd name="connsiteX2" fmla="*/ 0 w 12192000"/>
              <a:gd name="connsiteY2" fmla="*/ 671513 h 671513"/>
              <a:gd name="connsiteX3" fmla="*/ 0 w 12192000"/>
              <a:gd name="connsiteY3" fmla="*/ 1 h 671513"/>
              <a:gd name="connsiteX4" fmla="*/ 108665 w 12192000"/>
              <a:gd name="connsiteY4" fmla="*/ 33824 h 671513"/>
              <a:gd name="connsiteX5" fmla="*/ 6096000 w 12192000"/>
              <a:gd name="connsiteY5" fmla="*/ 637075 h 671513"/>
              <a:gd name="connsiteX6" fmla="*/ 12083334 w 12192000"/>
              <a:gd name="connsiteY6" fmla="*/ 33824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71513">
                <a:moveTo>
                  <a:pt x="12192000" y="0"/>
                </a:moveTo>
                <a:lnTo>
                  <a:pt x="12192000" y="671513"/>
                </a:lnTo>
                <a:lnTo>
                  <a:pt x="0" y="671513"/>
                </a:lnTo>
                <a:lnTo>
                  <a:pt x="0" y="1"/>
                </a:lnTo>
                <a:lnTo>
                  <a:pt x="108665" y="33824"/>
                </a:lnTo>
                <a:cubicBezTo>
                  <a:pt x="1336530" y="395487"/>
                  <a:pt x="3558625" y="637075"/>
                  <a:pt x="6096000" y="637075"/>
                </a:cubicBezTo>
                <a:cubicBezTo>
                  <a:pt x="8633374" y="637075"/>
                  <a:pt x="10855469" y="395487"/>
                  <a:pt x="12083334" y="33824"/>
                </a:cubicBezTo>
                <a:close/>
              </a:path>
            </a:pathLst>
          </a:custGeom>
          <a:gradFill>
            <a:gsLst>
              <a:gs pos="0">
                <a:srgbClr val="00BFE8">
                  <a:alpha val="0"/>
                </a:srgbClr>
              </a:gs>
              <a:gs pos="82000">
                <a:srgbClr val="00B0F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BA5DD83F-9F04-F901-6327-2C75220DBE57}"/>
              </a:ext>
            </a:extLst>
          </p:cNvPr>
          <p:cNvSpPr/>
          <p:nvPr/>
        </p:nvSpPr>
        <p:spPr>
          <a:xfrm>
            <a:off x="0" y="6416842"/>
            <a:ext cx="12192000" cy="441158"/>
          </a:xfrm>
          <a:custGeom>
            <a:avLst/>
            <a:gdLst>
              <a:gd name="connsiteX0" fmla="*/ 12192001 w 12192001"/>
              <a:gd name="connsiteY0" fmla="*/ 0 h 1621054"/>
              <a:gd name="connsiteX1" fmla="*/ 12192001 w 12192001"/>
              <a:gd name="connsiteY1" fmla="*/ 1621054 h 1621054"/>
              <a:gd name="connsiteX2" fmla="*/ 0 w 12192001"/>
              <a:gd name="connsiteY2" fmla="*/ 1621054 h 1621054"/>
              <a:gd name="connsiteX3" fmla="*/ 0 w 12192001"/>
              <a:gd name="connsiteY3" fmla="*/ 1 h 1621054"/>
              <a:gd name="connsiteX4" fmla="*/ 108665 w 12192001"/>
              <a:gd name="connsiteY4" fmla="*/ 78318 h 1621054"/>
              <a:gd name="connsiteX5" fmla="*/ 6096000 w 12192001"/>
              <a:gd name="connsiteY5" fmla="*/ 1475145 h 1621054"/>
              <a:gd name="connsiteX6" fmla="*/ 12083335 w 12192001"/>
              <a:gd name="connsiteY6" fmla="*/ 78318 h 1621054"/>
              <a:gd name="connsiteX7" fmla="*/ 12192001 w 12192001"/>
              <a:gd name="connsiteY7" fmla="*/ 0 h 162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1621054">
                <a:moveTo>
                  <a:pt x="12192001" y="0"/>
                </a:moveTo>
                <a:lnTo>
                  <a:pt x="12192001" y="1621054"/>
                </a:lnTo>
                <a:lnTo>
                  <a:pt x="0" y="1621054"/>
                </a:lnTo>
                <a:lnTo>
                  <a:pt x="0" y="1"/>
                </a:lnTo>
                <a:lnTo>
                  <a:pt x="108665" y="78318"/>
                </a:lnTo>
                <a:cubicBezTo>
                  <a:pt x="1336530" y="915749"/>
                  <a:pt x="3558625" y="1475145"/>
                  <a:pt x="6096000" y="1475145"/>
                </a:cubicBezTo>
                <a:cubicBezTo>
                  <a:pt x="8633375" y="1475145"/>
                  <a:pt x="10855470" y="915749"/>
                  <a:pt x="12083335" y="78318"/>
                </a:cubicBezTo>
                <a:lnTo>
                  <a:pt x="12192001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0DA6F7C-F75B-A879-BA0A-16DA6732E2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2663" y="178982"/>
            <a:ext cx="2050130" cy="62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83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蓝色的天空&#10;&#10;描述已自动生成">
            <a:extLst>
              <a:ext uri="{FF2B5EF4-FFF2-40B4-BE49-F238E27FC236}">
                <a16:creationId xmlns:a16="http://schemas.microsoft.com/office/drawing/2014/main" id="{A4A6DC9D-8812-B88E-EB04-705F84077C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17">
            <a:extLst>
              <a:ext uri="{FF2B5EF4-FFF2-40B4-BE49-F238E27FC236}">
                <a16:creationId xmlns:a16="http://schemas.microsoft.com/office/drawing/2014/main" id="{F4A1B42C-A4BE-7FF3-C110-6A0BD125D3D3}"/>
              </a:ext>
            </a:extLst>
          </p:cNvPr>
          <p:cNvSpPr/>
          <p:nvPr/>
        </p:nvSpPr>
        <p:spPr>
          <a:xfrm>
            <a:off x="713581" y="971549"/>
            <a:ext cx="10764838" cy="4749119"/>
          </a:xfrm>
          <a:prstGeom prst="roundRect">
            <a:avLst>
              <a:gd name="adj" fmla="val 683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rgbClr val="004387">
                  <a:lumMod val="5000"/>
                  <a:lumOff val="95000"/>
                </a:srgbClr>
              </a:gs>
            </a:gsLst>
            <a:lin ang="5400000" scaled="1"/>
            <a:tileRect/>
          </a:gradFill>
          <a:ln w="12700" cap="flat" cmpd="sng" algn="ctr">
            <a:gradFill>
              <a:gsLst>
                <a:gs pos="0">
                  <a:srgbClr val="004387"/>
                </a:gs>
                <a:gs pos="100000">
                  <a:srgbClr val="004387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7" name="智演喵视觉设计1">
            <a:extLst>
              <a:ext uri="{FF2B5EF4-FFF2-40B4-BE49-F238E27FC236}">
                <a16:creationId xmlns:a16="http://schemas.microsoft.com/office/drawing/2014/main" id="{FA6A3A97-A3DB-6313-558C-893650BA314F}"/>
              </a:ext>
            </a:extLst>
          </p:cNvPr>
          <p:cNvSpPr txBox="1"/>
          <p:nvPr/>
        </p:nvSpPr>
        <p:spPr>
          <a:xfrm>
            <a:off x="2172502" y="2289537"/>
            <a:ext cx="150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04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rgbClr val="004387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" name="智演喵视觉设计2">
            <a:extLst>
              <a:ext uri="{FF2B5EF4-FFF2-40B4-BE49-F238E27FC236}">
                <a16:creationId xmlns:a16="http://schemas.microsoft.com/office/drawing/2014/main" id="{2AF88C3A-8BD8-13C8-B17E-AB9E413B84ED}"/>
              </a:ext>
            </a:extLst>
          </p:cNvPr>
          <p:cNvSpPr txBox="1"/>
          <p:nvPr/>
        </p:nvSpPr>
        <p:spPr>
          <a:xfrm>
            <a:off x="4119344" y="2505670"/>
            <a:ext cx="6154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请输入章节标题</a:t>
            </a:r>
          </a:p>
        </p:txBody>
      </p:sp>
      <p:sp>
        <p:nvSpPr>
          <p:cNvPr id="9" name="智演喵视觉设计4">
            <a:extLst>
              <a:ext uri="{FF2B5EF4-FFF2-40B4-BE49-F238E27FC236}">
                <a16:creationId xmlns:a16="http://schemas.microsoft.com/office/drawing/2014/main" id="{4A4CEB42-7F42-00E9-5915-4BD1EFDC49B8}"/>
              </a:ext>
            </a:extLst>
          </p:cNvPr>
          <p:cNvSpPr/>
          <p:nvPr/>
        </p:nvSpPr>
        <p:spPr>
          <a:xfrm>
            <a:off x="3795462" y="2548535"/>
            <a:ext cx="65640" cy="95655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387"/>
              </a:gs>
              <a:gs pos="100000">
                <a:srgbClr val="1A2C80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60810F8-7949-57B7-F452-5763FB2F5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2663" y="178982"/>
            <a:ext cx="2050130" cy="62051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7E451E3-716F-99ED-6470-6435C4A68B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252"/>
          <a:stretch/>
        </p:blipFill>
        <p:spPr>
          <a:xfrm>
            <a:off x="0" y="3285484"/>
            <a:ext cx="12192000" cy="3572516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01C3B31D-2EDE-9058-7BD6-4ECFAD80B775}"/>
              </a:ext>
            </a:extLst>
          </p:cNvPr>
          <p:cNvGrpSpPr/>
          <p:nvPr/>
        </p:nvGrpSpPr>
        <p:grpSpPr>
          <a:xfrm>
            <a:off x="0" y="4832662"/>
            <a:ext cx="12192000" cy="1979488"/>
            <a:chOff x="0" y="6371079"/>
            <a:chExt cx="12192000" cy="2387599"/>
          </a:xfrm>
        </p:grpSpPr>
        <p:pic>
          <p:nvPicPr>
            <p:cNvPr id="11" name="图片 10" descr="在黑暗中&#10;&#10;低可信度描述已自动生成">
              <a:extLst>
                <a:ext uri="{FF2B5EF4-FFF2-40B4-BE49-F238E27FC236}">
                  <a16:creationId xmlns:a16="http://schemas.microsoft.com/office/drawing/2014/main" id="{85F17A01-9FA2-D121-700D-E95DAB5C32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1258"/>
            <a:stretch/>
          </p:blipFill>
          <p:spPr>
            <a:xfrm>
              <a:off x="0" y="6371079"/>
              <a:ext cx="12192000" cy="2387599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5E5265D-D263-754B-DA47-E2440CA86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3249" b="66817"/>
            <a:stretch>
              <a:fillRect/>
            </a:stretch>
          </p:blipFill>
          <p:spPr>
            <a:xfrm>
              <a:off x="0" y="7821560"/>
              <a:ext cx="6191387" cy="937118"/>
            </a:xfrm>
            <a:custGeom>
              <a:avLst/>
              <a:gdLst>
                <a:gd name="connsiteX0" fmla="*/ 0 w 6191387"/>
                <a:gd name="connsiteY0" fmla="*/ 0 h 1420353"/>
                <a:gd name="connsiteX1" fmla="*/ 6191387 w 6191387"/>
                <a:gd name="connsiteY1" fmla="*/ 0 h 1420353"/>
                <a:gd name="connsiteX2" fmla="*/ 6191387 w 6191387"/>
                <a:gd name="connsiteY2" fmla="*/ 1420353 h 1420353"/>
                <a:gd name="connsiteX3" fmla="*/ 0 w 6191387"/>
                <a:gd name="connsiteY3" fmla="*/ 1420353 h 142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7" h="1420353">
                  <a:moveTo>
                    <a:pt x="0" y="0"/>
                  </a:moveTo>
                  <a:lnTo>
                    <a:pt x="6191387" y="0"/>
                  </a:lnTo>
                  <a:lnTo>
                    <a:pt x="6191387" y="1420353"/>
                  </a:lnTo>
                  <a:lnTo>
                    <a:pt x="0" y="1420353"/>
                  </a:lnTo>
                  <a:close/>
                </a:path>
              </a:pathLst>
            </a:cu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CAB919A2-C9A5-4021-8264-6FFFBA7CC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33249" b="62146"/>
            <a:stretch>
              <a:fillRect/>
            </a:stretch>
          </p:blipFill>
          <p:spPr>
            <a:xfrm>
              <a:off x="6000614" y="7689650"/>
              <a:ext cx="6191386" cy="1069028"/>
            </a:xfrm>
            <a:custGeom>
              <a:avLst/>
              <a:gdLst>
                <a:gd name="connsiteX0" fmla="*/ 0 w 6191386"/>
                <a:gd name="connsiteY0" fmla="*/ 0 h 1620284"/>
                <a:gd name="connsiteX1" fmla="*/ 6191386 w 6191386"/>
                <a:gd name="connsiteY1" fmla="*/ 0 h 1620284"/>
                <a:gd name="connsiteX2" fmla="*/ 6191386 w 6191386"/>
                <a:gd name="connsiteY2" fmla="*/ 1620284 h 1620284"/>
                <a:gd name="connsiteX3" fmla="*/ 0 w 6191386"/>
                <a:gd name="connsiteY3" fmla="*/ 1620284 h 162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6" h="1620284">
                  <a:moveTo>
                    <a:pt x="0" y="0"/>
                  </a:moveTo>
                  <a:lnTo>
                    <a:pt x="6191386" y="0"/>
                  </a:lnTo>
                  <a:lnTo>
                    <a:pt x="6191386" y="1620284"/>
                  </a:lnTo>
                  <a:lnTo>
                    <a:pt x="0" y="1620284"/>
                  </a:lnTo>
                  <a:close/>
                </a:path>
              </a:pathLst>
            </a:custGeom>
          </p:spPr>
        </p:pic>
      </p:grp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ED93469A-0897-3508-ED66-4A9B92898F35}"/>
              </a:ext>
            </a:extLst>
          </p:cNvPr>
          <p:cNvSpPr/>
          <p:nvPr/>
        </p:nvSpPr>
        <p:spPr>
          <a:xfrm>
            <a:off x="0" y="6057901"/>
            <a:ext cx="12192000" cy="800100"/>
          </a:xfrm>
          <a:custGeom>
            <a:avLst/>
            <a:gdLst>
              <a:gd name="connsiteX0" fmla="*/ 12192000 w 12192000"/>
              <a:gd name="connsiteY0" fmla="*/ 0 h 671513"/>
              <a:gd name="connsiteX1" fmla="*/ 12192000 w 12192000"/>
              <a:gd name="connsiteY1" fmla="*/ 671513 h 671513"/>
              <a:gd name="connsiteX2" fmla="*/ 0 w 12192000"/>
              <a:gd name="connsiteY2" fmla="*/ 671513 h 671513"/>
              <a:gd name="connsiteX3" fmla="*/ 0 w 12192000"/>
              <a:gd name="connsiteY3" fmla="*/ 1 h 671513"/>
              <a:gd name="connsiteX4" fmla="*/ 108665 w 12192000"/>
              <a:gd name="connsiteY4" fmla="*/ 33824 h 671513"/>
              <a:gd name="connsiteX5" fmla="*/ 6096000 w 12192000"/>
              <a:gd name="connsiteY5" fmla="*/ 637075 h 671513"/>
              <a:gd name="connsiteX6" fmla="*/ 12083334 w 12192000"/>
              <a:gd name="connsiteY6" fmla="*/ 33824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71513">
                <a:moveTo>
                  <a:pt x="12192000" y="0"/>
                </a:moveTo>
                <a:lnTo>
                  <a:pt x="12192000" y="671513"/>
                </a:lnTo>
                <a:lnTo>
                  <a:pt x="0" y="671513"/>
                </a:lnTo>
                <a:lnTo>
                  <a:pt x="0" y="1"/>
                </a:lnTo>
                <a:lnTo>
                  <a:pt x="108665" y="33824"/>
                </a:lnTo>
                <a:cubicBezTo>
                  <a:pt x="1336530" y="395487"/>
                  <a:pt x="3558625" y="637075"/>
                  <a:pt x="6096000" y="637075"/>
                </a:cubicBezTo>
                <a:cubicBezTo>
                  <a:pt x="8633374" y="637075"/>
                  <a:pt x="10855469" y="395487"/>
                  <a:pt x="12083334" y="33824"/>
                </a:cubicBezTo>
                <a:close/>
              </a:path>
            </a:pathLst>
          </a:custGeom>
          <a:gradFill>
            <a:gsLst>
              <a:gs pos="0">
                <a:srgbClr val="00BFE8">
                  <a:alpha val="0"/>
                </a:srgbClr>
              </a:gs>
              <a:gs pos="82000">
                <a:srgbClr val="00B0F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EFFC65EB-429B-5A4C-A39B-FAAF887A8FC6}"/>
              </a:ext>
            </a:extLst>
          </p:cNvPr>
          <p:cNvSpPr/>
          <p:nvPr/>
        </p:nvSpPr>
        <p:spPr>
          <a:xfrm>
            <a:off x="0" y="6416842"/>
            <a:ext cx="12192000" cy="441158"/>
          </a:xfrm>
          <a:custGeom>
            <a:avLst/>
            <a:gdLst>
              <a:gd name="connsiteX0" fmla="*/ 12192001 w 12192001"/>
              <a:gd name="connsiteY0" fmla="*/ 0 h 1621054"/>
              <a:gd name="connsiteX1" fmla="*/ 12192001 w 12192001"/>
              <a:gd name="connsiteY1" fmla="*/ 1621054 h 1621054"/>
              <a:gd name="connsiteX2" fmla="*/ 0 w 12192001"/>
              <a:gd name="connsiteY2" fmla="*/ 1621054 h 1621054"/>
              <a:gd name="connsiteX3" fmla="*/ 0 w 12192001"/>
              <a:gd name="connsiteY3" fmla="*/ 1 h 1621054"/>
              <a:gd name="connsiteX4" fmla="*/ 108665 w 12192001"/>
              <a:gd name="connsiteY4" fmla="*/ 78318 h 1621054"/>
              <a:gd name="connsiteX5" fmla="*/ 6096000 w 12192001"/>
              <a:gd name="connsiteY5" fmla="*/ 1475145 h 1621054"/>
              <a:gd name="connsiteX6" fmla="*/ 12083335 w 12192001"/>
              <a:gd name="connsiteY6" fmla="*/ 78318 h 1621054"/>
              <a:gd name="connsiteX7" fmla="*/ 12192001 w 12192001"/>
              <a:gd name="connsiteY7" fmla="*/ 0 h 162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1621054">
                <a:moveTo>
                  <a:pt x="12192001" y="0"/>
                </a:moveTo>
                <a:lnTo>
                  <a:pt x="12192001" y="1621054"/>
                </a:lnTo>
                <a:lnTo>
                  <a:pt x="0" y="1621054"/>
                </a:lnTo>
                <a:lnTo>
                  <a:pt x="0" y="1"/>
                </a:lnTo>
                <a:lnTo>
                  <a:pt x="108665" y="78318"/>
                </a:lnTo>
                <a:cubicBezTo>
                  <a:pt x="1336530" y="915749"/>
                  <a:pt x="3558625" y="1475145"/>
                  <a:pt x="6096000" y="1475145"/>
                </a:cubicBezTo>
                <a:cubicBezTo>
                  <a:pt x="8633375" y="1475145"/>
                  <a:pt x="10855470" y="915749"/>
                  <a:pt x="12083335" y="78318"/>
                </a:cubicBezTo>
                <a:lnTo>
                  <a:pt x="12192001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464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53602AF9-99D9-875A-FFE8-3CCB9C7CA53C}"/>
              </a:ext>
            </a:extLst>
          </p:cNvPr>
          <p:cNvSpPr/>
          <p:nvPr/>
        </p:nvSpPr>
        <p:spPr>
          <a:xfrm>
            <a:off x="375898" y="389142"/>
            <a:ext cx="330200" cy="342900"/>
          </a:xfrm>
          <a:prstGeom prst="parallelogram">
            <a:avLst/>
          </a:prstGeom>
          <a:gradFill>
            <a:gsLst>
              <a:gs pos="0">
                <a:srgbClr val="147DF3">
                  <a:lumMod val="60000"/>
                  <a:lumOff val="40000"/>
                </a:srgbClr>
              </a:gs>
              <a:gs pos="68000">
                <a:srgbClr val="147DF3">
                  <a:lumMod val="60000"/>
                  <a:lumOff val="40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A53386B1-638E-D7EE-A181-BB9CE185776D}"/>
              </a:ext>
            </a:extLst>
          </p:cNvPr>
          <p:cNvSpPr/>
          <p:nvPr/>
        </p:nvSpPr>
        <p:spPr>
          <a:xfrm>
            <a:off x="521948" y="319292"/>
            <a:ext cx="330200" cy="342900"/>
          </a:xfrm>
          <a:prstGeom prst="parallelogram">
            <a:avLst/>
          </a:prstGeom>
          <a:gradFill>
            <a:gsLst>
              <a:gs pos="0">
                <a:srgbClr val="147DF3"/>
              </a:gs>
              <a:gs pos="66000">
                <a:srgbClr val="004387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99F76E3-478A-F815-22C2-4C6D2FA5D353}"/>
              </a:ext>
            </a:extLst>
          </p:cNvPr>
          <p:cNvSpPr txBox="1"/>
          <p:nvPr/>
        </p:nvSpPr>
        <p:spPr>
          <a:xfrm>
            <a:off x="930443" y="192505"/>
            <a:ext cx="8005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573397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>
            <a:extLst>
              <a:ext uri="{FF2B5EF4-FFF2-40B4-BE49-F238E27FC236}">
                <a16:creationId xmlns:a16="http://schemas.microsoft.com/office/drawing/2014/main" id="{A62C4E9A-874A-D982-ED94-E3504B2FF9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80"/>
          <a:stretch/>
        </p:blipFill>
        <p:spPr>
          <a:xfrm>
            <a:off x="0" y="3425"/>
            <a:ext cx="12198098" cy="6854575"/>
          </a:xfrm>
          <a:prstGeom prst="rect">
            <a:avLst/>
          </a:prstGeom>
        </p:spPr>
      </p:pic>
      <p:sp>
        <p:nvSpPr>
          <p:cNvPr id="82" name="任意形状 81">
            <a:extLst>
              <a:ext uri="{FF2B5EF4-FFF2-40B4-BE49-F238E27FC236}">
                <a16:creationId xmlns:a16="http://schemas.microsoft.com/office/drawing/2014/main" id="{7639B061-65D5-4E0A-E098-BDD753227A23}"/>
              </a:ext>
            </a:extLst>
          </p:cNvPr>
          <p:cNvSpPr/>
          <p:nvPr/>
        </p:nvSpPr>
        <p:spPr>
          <a:xfrm>
            <a:off x="0" y="6057901"/>
            <a:ext cx="12192000" cy="800100"/>
          </a:xfrm>
          <a:custGeom>
            <a:avLst/>
            <a:gdLst>
              <a:gd name="connsiteX0" fmla="*/ 12192000 w 12192000"/>
              <a:gd name="connsiteY0" fmla="*/ 0 h 671513"/>
              <a:gd name="connsiteX1" fmla="*/ 12192000 w 12192000"/>
              <a:gd name="connsiteY1" fmla="*/ 671513 h 671513"/>
              <a:gd name="connsiteX2" fmla="*/ 0 w 12192000"/>
              <a:gd name="connsiteY2" fmla="*/ 671513 h 671513"/>
              <a:gd name="connsiteX3" fmla="*/ 0 w 12192000"/>
              <a:gd name="connsiteY3" fmla="*/ 1 h 671513"/>
              <a:gd name="connsiteX4" fmla="*/ 108665 w 12192000"/>
              <a:gd name="connsiteY4" fmla="*/ 33824 h 671513"/>
              <a:gd name="connsiteX5" fmla="*/ 6096000 w 12192000"/>
              <a:gd name="connsiteY5" fmla="*/ 637075 h 671513"/>
              <a:gd name="connsiteX6" fmla="*/ 12083334 w 12192000"/>
              <a:gd name="connsiteY6" fmla="*/ 33824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71513">
                <a:moveTo>
                  <a:pt x="12192000" y="0"/>
                </a:moveTo>
                <a:lnTo>
                  <a:pt x="12192000" y="671513"/>
                </a:lnTo>
                <a:lnTo>
                  <a:pt x="0" y="671513"/>
                </a:lnTo>
                <a:lnTo>
                  <a:pt x="0" y="1"/>
                </a:lnTo>
                <a:lnTo>
                  <a:pt x="108665" y="33824"/>
                </a:lnTo>
                <a:cubicBezTo>
                  <a:pt x="1336530" y="395487"/>
                  <a:pt x="3558625" y="637075"/>
                  <a:pt x="6096000" y="637075"/>
                </a:cubicBezTo>
                <a:cubicBezTo>
                  <a:pt x="8633374" y="637075"/>
                  <a:pt x="10855469" y="395487"/>
                  <a:pt x="12083334" y="33824"/>
                </a:cubicBezTo>
                <a:close/>
              </a:path>
            </a:pathLst>
          </a:custGeom>
          <a:gradFill>
            <a:gsLst>
              <a:gs pos="0">
                <a:srgbClr val="00BFE8">
                  <a:alpha val="0"/>
                </a:srgbClr>
              </a:gs>
              <a:gs pos="82000">
                <a:srgbClr val="00B0F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69" name="任意多边形 26">
            <a:extLst>
              <a:ext uri="{FF2B5EF4-FFF2-40B4-BE49-F238E27FC236}">
                <a16:creationId xmlns:a16="http://schemas.microsoft.com/office/drawing/2014/main" id="{113AF167-B4CC-C11B-FD14-5E25B9D8E847}"/>
              </a:ext>
            </a:extLst>
          </p:cNvPr>
          <p:cNvSpPr/>
          <p:nvPr/>
        </p:nvSpPr>
        <p:spPr>
          <a:xfrm>
            <a:off x="0" y="0"/>
            <a:ext cx="12192000" cy="4668253"/>
          </a:xfrm>
          <a:prstGeom prst="rect">
            <a:avLst/>
          </a:prstGeom>
          <a:gradFill>
            <a:gsLst>
              <a:gs pos="0">
                <a:srgbClr val="7AE6FF">
                  <a:alpha val="42000"/>
                </a:srgbClr>
              </a:gs>
              <a:gs pos="99000">
                <a:srgbClr val="7AE6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dirty="0"/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B3AAE355-265C-FF03-D1C8-834CB0F820F1}"/>
              </a:ext>
            </a:extLst>
          </p:cNvPr>
          <p:cNvSpPr/>
          <p:nvPr/>
        </p:nvSpPr>
        <p:spPr>
          <a:xfrm>
            <a:off x="0" y="6416842"/>
            <a:ext cx="12192000" cy="441158"/>
          </a:xfrm>
          <a:custGeom>
            <a:avLst/>
            <a:gdLst>
              <a:gd name="connsiteX0" fmla="*/ 12192001 w 12192001"/>
              <a:gd name="connsiteY0" fmla="*/ 0 h 1621054"/>
              <a:gd name="connsiteX1" fmla="*/ 12192001 w 12192001"/>
              <a:gd name="connsiteY1" fmla="*/ 1621054 h 1621054"/>
              <a:gd name="connsiteX2" fmla="*/ 0 w 12192001"/>
              <a:gd name="connsiteY2" fmla="*/ 1621054 h 1621054"/>
              <a:gd name="connsiteX3" fmla="*/ 0 w 12192001"/>
              <a:gd name="connsiteY3" fmla="*/ 1 h 1621054"/>
              <a:gd name="connsiteX4" fmla="*/ 108665 w 12192001"/>
              <a:gd name="connsiteY4" fmla="*/ 78318 h 1621054"/>
              <a:gd name="connsiteX5" fmla="*/ 6096000 w 12192001"/>
              <a:gd name="connsiteY5" fmla="*/ 1475145 h 1621054"/>
              <a:gd name="connsiteX6" fmla="*/ 12083335 w 12192001"/>
              <a:gd name="connsiteY6" fmla="*/ 78318 h 1621054"/>
              <a:gd name="connsiteX7" fmla="*/ 12192001 w 12192001"/>
              <a:gd name="connsiteY7" fmla="*/ 0 h 162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1621054">
                <a:moveTo>
                  <a:pt x="12192001" y="0"/>
                </a:moveTo>
                <a:lnTo>
                  <a:pt x="12192001" y="1621054"/>
                </a:lnTo>
                <a:lnTo>
                  <a:pt x="0" y="1621054"/>
                </a:lnTo>
                <a:lnTo>
                  <a:pt x="0" y="1"/>
                </a:lnTo>
                <a:lnTo>
                  <a:pt x="108665" y="78318"/>
                </a:lnTo>
                <a:cubicBezTo>
                  <a:pt x="1336530" y="915749"/>
                  <a:pt x="3558625" y="1475145"/>
                  <a:pt x="6096000" y="1475145"/>
                </a:cubicBezTo>
                <a:cubicBezTo>
                  <a:pt x="8633375" y="1475145"/>
                  <a:pt x="10855470" y="915749"/>
                  <a:pt x="12083335" y="78318"/>
                </a:cubicBezTo>
                <a:lnTo>
                  <a:pt x="12192001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6BAE1B2E-683B-7187-BBC0-525C3C728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032" y="364719"/>
            <a:ext cx="3023936" cy="91525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B65F592-7C65-2245-23E6-FF08D4918780}"/>
              </a:ext>
            </a:extLst>
          </p:cNvPr>
          <p:cNvSpPr txBox="1"/>
          <p:nvPr/>
        </p:nvSpPr>
        <p:spPr>
          <a:xfrm>
            <a:off x="2881860" y="1989046"/>
            <a:ext cx="64489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9600" b="1" dirty="0">
                <a:solidFill>
                  <a:srgbClr val="00438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谢 谢</a:t>
            </a:r>
          </a:p>
        </p:txBody>
      </p:sp>
    </p:spTree>
    <p:extLst>
      <p:ext uri="{BB962C8B-B14F-4D97-AF65-F5344CB8AC3E}">
        <p14:creationId xmlns:p14="http://schemas.microsoft.com/office/powerpoint/2010/main" val="1417185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49</Words>
  <Application>Microsoft Office PowerPoint</Application>
  <PresentationFormat>宽屏</PresentationFormat>
  <Paragraphs>23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SSruiyuanTi</vt:lpstr>
      <vt:lpstr>阿里巴巴普惠体 B</vt:lpstr>
      <vt:lpstr>阿里巴巴普惠体 Light</vt:lpstr>
      <vt:lpstr>阿里巴巴普惠体 M</vt:lpstr>
      <vt:lpstr>等线</vt:lpstr>
      <vt:lpstr>等线 Light</vt:lpstr>
      <vt:lpstr>思源宋体 CN Heavy</vt:lpstr>
      <vt:lpstr>微软雅黑</vt:lpstr>
      <vt:lpstr>微软雅黑</vt:lpstr>
      <vt:lpstr>Arial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LiangHuiYing</cp:lastModifiedBy>
  <cp:revision>25</cp:revision>
  <dcterms:created xsi:type="dcterms:W3CDTF">2025-05-29T00:05:14Z</dcterms:created>
  <dcterms:modified xsi:type="dcterms:W3CDTF">2025-05-30T01:09:16Z</dcterms:modified>
</cp:coreProperties>
</file>